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460" r:id="rId3"/>
    <p:sldId id="257" r:id="rId4"/>
    <p:sldId id="402" r:id="rId5"/>
    <p:sldId id="403" r:id="rId6"/>
    <p:sldId id="404" r:id="rId7"/>
    <p:sldId id="374" r:id="rId8"/>
    <p:sldId id="375" r:id="rId9"/>
    <p:sldId id="455" r:id="rId10"/>
    <p:sldId id="456" r:id="rId11"/>
    <p:sldId id="457" r:id="rId12"/>
    <p:sldId id="458" r:id="rId13"/>
    <p:sldId id="459" r:id="rId14"/>
    <p:sldId id="405" r:id="rId15"/>
    <p:sldId id="376" r:id="rId16"/>
    <p:sldId id="406" r:id="rId17"/>
    <p:sldId id="452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46" r:id="rId33"/>
    <p:sldId id="447" r:id="rId34"/>
    <p:sldId id="448" r:id="rId35"/>
    <p:sldId id="449" r:id="rId36"/>
    <p:sldId id="450" r:id="rId37"/>
    <p:sldId id="45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846" autoAdjust="0"/>
  </p:normalViewPr>
  <p:slideViewPr>
    <p:cSldViewPr>
      <p:cViewPr varScale="1">
        <p:scale>
          <a:sx n="81" d="100"/>
          <a:sy n="81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08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Taskforce on Integrated Employment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6/10/15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Strategies Survey Presentation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452742-40AD-4894-B9D1-4271923A1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675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2DCFDF-30B7-44DA-BE1E-7472364ED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134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DCFDF-30B7-44DA-BE1E-7472364ED6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DCFDF-30B7-44DA-BE1E-7472364ED6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DCFDF-30B7-44DA-BE1E-7472364ED6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DCFDF-30B7-44DA-BE1E-7472364ED6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DCFDF-30B7-44DA-BE1E-7472364ED6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4/15/2015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DCFDF-30B7-44DA-BE1E-7472364ED6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6/10/15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F2F9-5E8F-4A22-8610-8F3878B842E0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558-6584-44A5-A943-61EE5F248A16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9A67-5D4F-4CE6-879F-7A2BE68A90BF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6FB8-A35D-4522-B5E1-B4A46C823AA3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6402-DC1E-48F3-8609-7B7B37F55D84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8270-EBD4-4202-88FE-5FA9E4D3FBDB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B429-278F-4934-8057-AADFB130EE65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EDB0-FEC7-4DE5-928A-521C720E2185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E56C-B886-4D8C-ADB0-325B39B2ABF1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E3F5-154E-4EB1-9563-D17E1893DBA4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E61831-F8A9-4CB3-AA83-8EE2629CBBC1}" type="datetime1">
              <a:rPr lang="en-US" smtClean="0"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2014 - JuLY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4" y="2438401"/>
            <a:ext cx="6786695" cy="2007834"/>
          </a:xfrm>
        </p:spPr>
        <p:txBody>
          <a:bodyPr/>
          <a:lstStyle/>
          <a:p>
            <a:r>
              <a:rPr lang="en-US" dirty="0" smtClean="0"/>
              <a:t>UPDATE ON REPORT AND strategic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9303" y="853065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Governor’s Taskforce on </a:t>
            </a:r>
          </a:p>
          <a:p>
            <a:pPr algn="ctr"/>
            <a:r>
              <a:rPr lang="en-US" sz="4000" dirty="0" smtClean="0"/>
              <a:t>Integrated Employment</a:t>
            </a:r>
          </a:p>
        </p:txBody>
      </p:sp>
    </p:spTree>
    <p:extLst>
      <p:ext uri="{BB962C8B-B14F-4D97-AF65-F5344CB8AC3E}">
        <p14:creationId xmlns:p14="http://schemas.microsoft.com/office/powerpoint/2010/main" val="3453279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9623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Key Informant Interviews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13 interviews conducted with individuals identified by Members as having specialized expertise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Over the phone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45-90 minutes each</a:t>
            </a:r>
          </a:p>
          <a:p>
            <a:pPr marL="114300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39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9623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Focus Group Discussions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10 scheduled.  8 conducted (2 had no participants)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Total of 87 individuals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Consisted of consumers, caregivers, family members and advocates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Locations in northern, southern and rural NV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Local service providers recruited participants and provided the space</a:t>
            </a:r>
          </a:p>
          <a:p>
            <a:pPr marL="114300" indent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40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9623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Consumer Surveys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Distributed through Members to consumers, caregivers,  family members and advocates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On-line or hard copy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356 surveys collected/compiled from across the state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13 of Nevada’s 17 counties were represented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Only 10 surveys in Spanish were received</a:t>
            </a:r>
          </a:p>
          <a:p>
            <a:pPr marL="114300" indent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74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9623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Consumer Surveys Results – Identified three areas of Priority: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Working in a job they like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Having the opportunity to earn a wage that is fair for the work they do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Having the opportunity to earn minimum wage or higher</a:t>
            </a:r>
          </a:p>
          <a:p>
            <a:pPr marL="114300" indent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TASKFORCE PROGRESS</a:t>
            </a:r>
            <a:br>
              <a:rPr lang="en-US" dirty="0" smtClean="0"/>
            </a:b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90761"/>
              </p:ext>
            </p:extLst>
          </p:nvPr>
        </p:nvGraphicFramePr>
        <p:xfrm>
          <a:off x="381000" y="1600200"/>
          <a:ext cx="8305800" cy="4949649"/>
        </p:xfrm>
        <a:graphic>
          <a:graphicData uri="http://schemas.openxmlformats.org/drawingml/2006/table">
            <a:tbl>
              <a:tblPr firstRow="1" firstCol="1" bandRow="1"/>
              <a:tblGrid>
                <a:gridCol w="6705600"/>
                <a:gridCol w="1600200"/>
              </a:tblGrid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Fourth Meeting Held.  Definition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of I/DD discussed and approved.  Research results and Outreach results approved.  Presentation on State’s 700 Hour program.  Discussion of critical issues and potential goals.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March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Fifth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Meeting Held in-person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in Reno</a:t>
                      </a: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.  Presentation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by the Regional Transportation Commission (north and south).  Received update on federal Advisory Committee on Increasing Competitive Integrated Employment for Individuals with Disabilities.  Created and prioritized Goals.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April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75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Sixth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Meeting Held.  Approved Critical Issues and Goals.  Discussed Strategies.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May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Seventh Meeting Held in-person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in Las Vegas</a:t>
                      </a: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.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 Approved Strategies and rough draft of Report and Strategic Plan.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June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Report and Strategic Plan submitted to the Governor’s office.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July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1, 2015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Final Meeting Held.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July 15, 2015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458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Integrated Employment Research Report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Integrated Employment Research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&amp; Supplemental Databook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Integrated Employment Outreach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ummary Report</a:t>
            </a:r>
          </a:p>
          <a:p>
            <a:pPr marL="4572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Integrated Employment Report and 2015-25 Strategic Plan</a:t>
            </a:r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dirty="0" smtClean="0">
                <a:solidFill>
                  <a:srgbClr val="0070C0"/>
                </a:solidFill>
              </a:rPr>
              <a:t>http</a:t>
            </a:r>
            <a:r>
              <a:rPr lang="en-US" sz="2400" dirty="0">
                <a:solidFill>
                  <a:srgbClr val="0070C0"/>
                </a:solidFill>
              </a:rPr>
              <a:t>://adsd.nv.gov/Boards/IntegratedEmployment</a:t>
            </a:r>
            <a:r>
              <a:rPr lang="en-US" sz="2400" dirty="0" smtClean="0">
                <a:solidFill>
                  <a:srgbClr val="0070C0"/>
                </a:solidFill>
              </a:rPr>
              <a:t>/ Agendas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95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Ranked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85327"/>
              </p:ext>
            </p:extLst>
          </p:nvPr>
        </p:nvGraphicFramePr>
        <p:xfrm>
          <a:off x="457200" y="1676400"/>
          <a:ext cx="8229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Average </a:t>
                      </a:r>
                      <a:r>
                        <a:rPr lang="en-US" sz="1400" dirty="0" smtClean="0"/>
                        <a:t>(Lower is better)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Resource Development</a:t>
                      </a:r>
                      <a:r>
                        <a:rPr lang="en-US" baseline="0" dirty="0" smtClean="0"/>
                        <a:t> and Sustainability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Collaboration and</a:t>
                      </a:r>
                      <a:r>
                        <a:rPr lang="en-US" baseline="0" dirty="0" smtClean="0"/>
                        <a:t> 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Employment First Policies and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 smtClean="0"/>
                        <a:t>Government as a Model and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Workforce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Employer Engagement, Development</a:t>
                      </a:r>
                      <a:r>
                        <a:rPr lang="en-US" baseline="0" dirty="0" smtClean="0"/>
                        <a:t> and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Culture Shift and Community Awareness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 Early and</a:t>
                      </a:r>
                      <a:r>
                        <a:rPr lang="en-US" baseline="0" dirty="0" smtClean="0"/>
                        <a:t> Timely School Assessment and Planning for Transition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Outcomes Measurement and Review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71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2014 - JuLY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05" y="2667000"/>
            <a:ext cx="6786695" cy="2007834"/>
          </a:xfrm>
        </p:spPr>
        <p:txBody>
          <a:bodyPr/>
          <a:lstStyle/>
          <a:p>
            <a:r>
              <a:rPr lang="en-US" sz="4800" smtClean="0"/>
              <a:t>CRITICAL ISSUES, </a:t>
            </a:r>
            <a:r>
              <a:rPr lang="en-US" sz="4800" dirty="0" smtClean="0"/>
              <a:t>GOALS </a:t>
            </a:r>
            <a:r>
              <a:rPr lang="en-US" sz="4800" smtClean="0"/>
              <a:t>&amp; Strategies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9303" y="853065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Governor’s Taskforce on </a:t>
            </a:r>
          </a:p>
          <a:p>
            <a:pPr algn="ctr"/>
            <a:r>
              <a:rPr lang="en-US" sz="4000" dirty="0" smtClean="0"/>
              <a:t>Integrated Employment</a:t>
            </a:r>
          </a:p>
        </p:txBody>
      </p:sp>
    </p:spTree>
    <p:extLst>
      <p:ext uri="{BB962C8B-B14F-4D97-AF65-F5344CB8AC3E}">
        <p14:creationId xmlns:p14="http://schemas.microsoft.com/office/powerpoint/2010/main" val="283538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Development and Sustainability (2015-18)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10862"/>
            <a:ext cx="8001000" cy="4236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Goal 1.  Education, employment and other related systems within Nevada have and maintain sufficient resources and funding for competitive, integrated employment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US" sz="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Collaborate to access and leverage all available resources for programs &amp;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Engage Governor &amp; Legislators to add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Develop new &amp; strengthen existing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Pursue alternative/complementary funding through private foundations and grants</a:t>
            </a:r>
          </a:p>
          <a:p>
            <a:endParaRPr lang="en-US" sz="24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3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Development and Sustainability (2015-18)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10862"/>
            <a:ext cx="8001000" cy="4236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Goal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2.  Systems within Nevada implement a reimbursement structure for service providers that increases competitive, integrated employment of people with I/DD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US" sz="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Establish a funding &amp; rate plan that includes braided and blended funding across agencies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Maximize available state and federal resources through improved rate and payment systems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Educate legislators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importance of increased funding)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Develop sustainability plans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1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Toward Integrated Employment in 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Leadership Network 2007-09</a:t>
            </a:r>
          </a:p>
          <a:p>
            <a:r>
              <a:rPr lang="en-US" dirty="0" smtClean="0"/>
              <a:t>2010 Employment Policy Summit</a:t>
            </a:r>
          </a:p>
          <a:p>
            <a:r>
              <a:rPr lang="en-US" dirty="0" smtClean="0"/>
              <a:t>Post-Summit Workgroups</a:t>
            </a:r>
          </a:p>
          <a:p>
            <a:r>
              <a:rPr lang="en-US" dirty="0" smtClean="0"/>
              <a:t>SELN in NV since 2009</a:t>
            </a:r>
          </a:p>
          <a:p>
            <a:r>
              <a:rPr lang="en-US" dirty="0" smtClean="0"/>
              <a:t>WCSD Community-Based Career Exploration Summer Camps</a:t>
            </a:r>
          </a:p>
          <a:p>
            <a:r>
              <a:rPr lang="en-US" dirty="0" smtClean="0"/>
              <a:t>Employment First Ad-Hoc Committee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05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and Coordination (2015-18)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67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Goal 3.  Nevada develops effective partnerships that include all stakeholders to implement competitive, integrated employment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Expand partnerships &amp; promote communication to avoid duplication &amp; expand opportunities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Establish MOUs with key partners to define roles 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Implement data sharing policies, practices &amp; systems with state agencies, schools &amp; providers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Research &amp; employ evidence-based practices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95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</a:t>
            </a:r>
            <a:r>
              <a:rPr lang="en-US" dirty="0" smtClean="0"/>
              <a:t>Development (2015-20)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Goal 4.  Nevada has well-trained, competent professionals that educate and prepare people with I/DD to achieve competitive, integrated employment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Strategies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Invest in building the skills of Employment Specs. &amp; key paraprofessional staff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Provide evidence-based curriculum, career readiness professional development and training to teachers &amp; support staff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Link colleges/universities’ disability services with career services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03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(2015-20)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495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Goal 5.  People with I/DD have affordable and reliable transportation options across all regions of Nevada to participate in all aspects of life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Develop &amp; expand transportation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ervice options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Expand the use of voucher programs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Promote &amp; expand travel training services to high school and adult users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Work with trans. companies &amp; employers to create a system for paid/reimbursed ride sharing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70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 engagement, development and support (2015-20)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91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Goal 6.  Nevada provides ongoing training and support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for employers and their employees with I/DD.</a:t>
            </a:r>
          </a:p>
          <a:p>
            <a:pPr marL="114300" indent="0">
              <a:buNone/>
            </a:pPr>
            <a:endParaRPr lang="en-US" sz="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Develop long-term employment supports beyond 90 days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Pursue creative partnerships with employers for job carving and job sharing &amp; on-the-job training and self-advocacy training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Utilize employers to share success stories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Provide proactive benefits planning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8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 engagement, development and support (2015-20)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67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. 7   All Nevada companies have enough information about and access to people with I/DD seeking employment to make informed business decisions to hire them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Identify business leaders to serve as outreach leaders to other businesses &amp; liaison between agencies and schools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Provide outreach, training and support to employers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53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 engagement, development and support (2015-20)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67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. 7   All Nevada companies have enough information about and access to people with I/DD seeking employment to make informed business decisions to hire them.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14300" indent="0">
              <a:buNone/>
            </a:pPr>
            <a:endParaRPr lang="en-US" sz="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Develop a structure to support local coalitions that link providers, businesses, schools &amp; families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Create and implement marketing strategies and share success stories with employers.  Use social media.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47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as a Leader and Model Employer (2015-25)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Goal 8.  There are measurable increases in employment of Nevadans with I/DD within the State of Nevada, including local governments and the publicly-funded university system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Implement job carving, job sharing, &amp; part-time/ non-traditional shift offerings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Align statewide infrastructure to promote fast-track hiring &amp; create more under-fill, intern &amp; trainee jobs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Centralized fund source for accommodations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Develop communications and marketing to attract &amp; encourage applicants with disabilities to apply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05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as a Leader and Model Employer (2015-25)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Goal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9.  The State of Nevada, including the publicly-funded university system, is a model employer who supports policies, procedures, regulations, and practices to increase opportunities, foster innovation, reduce barriers, facilitate accommodations, and informed choice for competitive, integrated employment of people with I/DD consistently across the state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Develop &amp; implement policy for day habilitation for either long-term placement or temporary with a specific plan to establish employable skills gain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Promote policies to protect SSI and other benefits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44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as a Leader and Model Employer (2015-25)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Goal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9.  The State of Nevada, including the publicly-funded university system, is a model employer who supports policies, procedures, regulations, and practices to increase opportunities, foster innovation, reduce barriers, facilitate accommodations, and informed choice for competitive, integrated employment of people with I/DD consistently across the state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Encourage leaders to publically champion &amp; educate others about hiring people with I/DD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Educate workforce development boards so they fully support initiatives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89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as a Leader and Model Employer (2015-25)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Goal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10.   Information is gathered and reported annually on key indicators for competitive, integrated employment across education, employment, and other related systems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Use WIOA combined state plan accountability workgroup’s recommendations to establish outcomes tied to length of time to achieve job, wages, benefits &amp; satisfaction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Develop &amp; adopt statewide universal data elements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Collect data beginning in school and measure assessment, placement, retention, wages &amp; satisfaction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Monitor, track &amp; share performance measures, trends and other data and review annually to refine strategies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31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  EO_2014-16 Establishing the Governor's Taskforce on Integrated Employment Pg2    EO_2014-16 Establishing the Governor's Taskforce on Integrated Employment Pg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919">
            <a:off x="5123473" y="1742672"/>
            <a:ext cx="42672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  EO_2014-16 Establishing the Governor's Taskforce on Integrated Employment Pg2    EO_2014-16 Establishing the Governor's Taskforce on Integrated Employment Pg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218">
            <a:off x="3581400" y="1600200"/>
            <a:ext cx="3428893" cy="573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 2014-16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  EO_2014-16 Establishing the Governor's Taskforce on Integrated Employment Pg2    EO_2014-16 Establishing the Governor's Taskforce on Integrated Employment Pg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492">
            <a:off x="664135" y="1419140"/>
            <a:ext cx="3895396" cy="585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19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and Timely School Assessment and Planning for Transition (2015-25)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Goal 11.  Young people with I/DD have work experiences that are typical of their peers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lvl="0" indent="0">
              <a:buNone/>
            </a:pPr>
            <a:endParaRPr lang="en-US" sz="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Incorporate career-readiness content into educational curriculum, linking with colleges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Provide career-readiness &amp; hands-on work exp.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Paid or unpaid work experiences incl. career-based assessments, internships, job shadowing, volunteer work &amp; summer jobs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Require community based career exploration</a:t>
            </a:r>
            <a:endParaRPr lang="en-US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4300" lvl="0" indent="0">
              <a:buNone/>
            </a:pP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78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and Timely School Assessment and Planning for Transition (2015-25)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114300" lvl="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Goal </a:t>
            </a:r>
            <a:r>
              <a:rPr lang="en-US" sz="2600" b="1" i="1" dirty="0">
                <a:solidFill>
                  <a:schemeClr val="accent4">
                    <a:lumMod val="75000"/>
                  </a:schemeClr>
                </a:solidFill>
              </a:rPr>
              <a:t>12.  Every person with I/DD in Nevada transitions to adulthood with vocational experiences and the education that will enable them to obtain competitive, integrated employment</a:t>
            </a: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14300" lvl="0" indent="0">
              <a:buNone/>
            </a:pPr>
            <a:endParaRPr lang="en-US" sz="9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</a:rPr>
              <a:t>Strategies: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Use customized approach.  Use AT &amp; tele-services</a:t>
            </a:r>
            <a:endParaRPr lang="en-US" sz="2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Resources/services available beginning at age 14</a:t>
            </a:r>
            <a:endParaRPr lang="en-US" sz="2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Implement services including staff training, person-centered supports, volunteer opps., development of soft skills &amp; ways to be out in community </a:t>
            </a:r>
          </a:p>
          <a:p>
            <a:pPr indent="-342900">
              <a:buClr>
                <a:schemeClr val="accent2">
                  <a:lumMod val="75000"/>
                </a:schemeClr>
              </a:buClr>
            </a:pP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Increase communication: VR, Spec. Ed. &amp; Sec. 504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59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ghendren\AppData\Local\Microsoft\Windows\Temporary Internet Files\Content.IE5\3DSGODER\thinking-clip-art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640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486400" y="990600"/>
            <a:ext cx="3276600" cy="37338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Report and  Strategic Plan</a:t>
            </a: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submitted to the Governor’s office </a:t>
            </a:r>
          </a:p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on July 1, 2015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214">
            <a:off x="1266355" y="1508475"/>
            <a:ext cx="4504316" cy="58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27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562600" y="1752600"/>
            <a:ext cx="3276600" cy="37338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“…I am pleased and encouraged to see that this was such a collaborative effort across so many agencies and disciplines…”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111">
            <a:off x="1260935" y="1509796"/>
            <a:ext cx="4372587" cy="56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027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562600" y="1752600"/>
            <a:ext cx="3276600" cy="37338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“…I believe that the State should continue to act as a leader in efforts to implement a competitive and integrated workforce…”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111">
            <a:off x="1260935" y="1509796"/>
            <a:ext cx="4372587" cy="56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64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111">
            <a:off x="1260935" y="1509796"/>
            <a:ext cx="4372587" cy="56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334000" y="1295400"/>
            <a:ext cx="3505200" cy="42672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“…respectfully requesting that the Commission on Services for Persons with Disabilities take responsibility for… implementation...”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003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ghendren\AppData\Local\Microsoft\Windows\Temporary Internet Files\Content.IE5\3DSGODER\thinking-clip-art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10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TASKFORCE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760116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486" y="15240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Jane Coorough-Gruner, Chair - Dept. of Health &amp; Human Services (DHHS)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Joshua Baker – Education - University </a:t>
            </a:r>
            <a:r>
              <a:rPr lang="en-US" sz="1600" dirty="0"/>
              <a:t>of Nevada, Las Vegas </a:t>
            </a:r>
            <a:r>
              <a:rPr lang="en-US" sz="1600" dirty="0" smtClean="0"/>
              <a:t>(UNLV)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Kelly </a:t>
            </a:r>
            <a:r>
              <a:rPr lang="en-US" sz="1600" dirty="0" smtClean="0"/>
              <a:t>Wales – Education - Washoe </a:t>
            </a:r>
            <a:r>
              <a:rPr lang="en-US" sz="1600" dirty="0"/>
              <a:t>County School </a:t>
            </a:r>
            <a:r>
              <a:rPr lang="en-US" sz="1600" dirty="0" smtClean="0"/>
              <a:t>District (WCSD)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Kristine </a:t>
            </a:r>
            <a:r>
              <a:rPr lang="en-US" sz="1600" dirty="0" smtClean="0"/>
              <a:t>Minnich – Education - Clark </a:t>
            </a:r>
            <a:r>
              <a:rPr lang="en-US" sz="1600" dirty="0"/>
              <a:t>County School </a:t>
            </a:r>
            <a:r>
              <a:rPr lang="en-US" sz="1600" dirty="0" smtClean="0"/>
              <a:t>District (CCSD)</a:t>
            </a:r>
            <a:r>
              <a:rPr lang="en-US" sz="1600" dirty="0"/>
              <a:t>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David </a:t>
            </a:r>
            <a:r>
              <a:rPr lang="en-US" sz="1600" dirty="0" smtClean="0"/>
              <a:t>Jickling – Transportation - </a:t>
            </a:r>
            <a:r>
              <a:rPr lang="en-US" sz="1600" dirty="0"/>
              <a:t>Regional Transportation </a:t>
            </a:r>
            <a:r>
              <a:rPr lang="en-US" sz="1600" dirty="0" smtClean="0"/>
              <a:t>Commission (RTC) </a:t>
            </a:r>
            <a:r>
              <a:rPr lang="en-US" sz="1600" dirty="0"/>
              <a:t>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Ken </a:t>
            </a:r>
            <a:r>
              <a:rPr lang="en-US" sz="1600" dirty="0" smtClean="0"/>
              <a:t>Rodriguez – Transportation - Regional </a:t>
            </a:r>
            <a:r>
              <a:rPr lang="en-US" sz="1600" dirty="0"/>
              <a:t>Transportation </a:t>
            </a:r>
            <a:r>
              <a:rPr lang="en-US" sz="1600" dirty="0" smtClean="0"/>
              <a:t>Commission (RTC) </a:t>
            </a:r>
            <a:r>
              <a:rPr lang="en-US" sz="1600" dirty="0"/>
              <a:t>	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/>
              <a:t>Shelley </a:t>
            </a:r>
            <a:r>
              <a:rPr lang="en-US" sz="1600" dirty="0" smtClean="0"/>
              <a:t>Hendren – Dept. </a:t>
            </a:r>
            <a:r>
              <a:rPr lang="en-US" sz="1600" dirty="0"/>
              <a:t>of Employment, Training and </a:t>
            </a:r>
            <a:r>
              <a:rPr lang="en-US" sz="1600" dirty="0" smtClean="0"/>
              <a:t>Rehabilitation (DETR)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Jack </a:t>
            </a:r>
            <a:r>
              <a:rPr lang="en-US" sz="1600" dirty="0" smtClean="0"/>
              <a:t>Mayes - </a:t>
            </a:r>
            <a:r>
              <a:rPr lang="en-US" sz="1600" dirty="0"/>
              <a:t>Nevada Disability Advocacy and Law </a:t>
            </a:r>
            <a:r>
              <a:rPr lang="en-US" sz="1600" dirty="0" smtClean="0"/>
              <a:t>Center (NDALC)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Sherry Manning - NV </a:t>
            </a:r>
            <a:r>
              <a:rPr lang="en-US" sz="1600" dirty="0"/>
              <a:t>Governor’s Council on Developmental Disabilities 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Louis </a:t>
            </a:r>
            <a:r>
              <a:rPr lang="en-US" sz="1600" dirty="0" smtClean="0"/>
              <a:t>Renshaw - NV </a:t>
            </a:r>
            <a:r>
              <a:rPr lang="en-US" sz="1600" dirty="0"/>
              <a:t>Governor’s Council on Developmental Disabilities 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Stephen </a:t>
            </a:r>
            <a:r>
              <a:rPr lang="en-US" sz="1600" dirty="0" smtClean="0"/>
              <a:t>Schumacher - NV Governor’s </a:t>
            </a:r>
            <a:r>
              <a:rPr lang="en-US" sz="1600" dirty="0"/>
              <a:t>Council on </a:t>
            </a:r>
            <a:r>
              <a:rPr lang="en-US" sz="1600" dirty="0" smtClean="0"/>
              <a:t>Developmental Disabilities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Brian </a:t>
            </a:r>
            <a:r>
              <a:rPr lang="en-US" sz="1600" dirty="0" smtClean="0"/>
              <a:t>Patchett – Community Training Ctr. - </a:t>
            </a:r>
            <a:r>
              <a:rPr lang="en-US" sz="1600" dirty="0"/>
              <a:t>Easter Seals Nevada 	 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Edward </a:t>
            </a:r>
            <a:r>
              <a:rPr lang="en-US" sz="1600" dirty="0" smtClean="0"/>
              <a:t>Guthrie – Community Training Ctr. - </a:t>
            </a:r>
            <a:r>
              <a:rPr lang="en-US" sz="1600" dirty="0"/>
              <a:t>Opportunity Village, Inc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LaVonne Brooks, Vice Chair – Comm. Training Ctr. – High Sierra Industries, Inc.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Mechelle Merrill – Bureau </a:t>
            </a:r>
            <a:r>
              <a:rPr lang="en-US" sz="1600" dirty="0"/>
              <a:t>of Vocational Rehabilitation </a:t>
            </a:r>
            <a:r>
              <a:rPr lang="en-US" sz="1600" dirty="0" smtClean="0"/>
              <a:t>(BVR)</a:t>
            </a:r>
            <a:r>
              <a:rPr lang="en-US" sz="1600" dirty="0"/>
              <a:t>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Mark L. </a:t>
            </a:r>
            <a:r>
              <a:rPr lang="en-US" sz="1600" dirty="0" smtClean="0"/>
              <a:t>Olson - Member </a:t>
            </a:r>
            <a:r>
              <a:rPr lang="en-US" sz="1600" dirty="0"/>
              <a:t>of the Public 		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Lenn W</a:t>
            </a:r>
            <a:r>
              <a:rPr lang="en-US" sz="1600" dirty="0" smtClean="0"/>
              <a:t>hite - </a:t>
            </a:r>
            <a:r>
              <a:rPr lang="en-US" sz="1600" dirty="0"/>
              <a:t>Member of the Public 	</a:t>
            </a:r>
          </a:p>
        </p:txBody>
      </p:sp>
    </p:spTree>
    <p:extLst>
      <p:ext uri="{BB962C8B-B14F-4D97-AF65-F5344CB8AC3E}">
        <p14:creationId xmlns:p14="http://schemas.microsoft.com/office/powerpoint/2010/main" val="751231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376" y="1905000"/>
            <a:ext cx="8458200" cy="42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dirty="0" smtClean="0">
                <a:solidFill>
                  <a:schemeClr val="tx2"/>
                </a:solidFill>
              </a:rPr>
              <a:t>To develop and implement a sustainable system for individuals with intellectual and developmental disabilities (I/DD) to achieve competitive, integrated employment in the setting of their choice.</a:t>
            </a:r>
          </a:p>
          <a:p>
            <a:pPr marL="1143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21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376" y="1905000"/>
            <a:ext cx="8458200" cy="4236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1143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5100" dirty="0" smtClean="0">
                <a:solidFill>
                  <a:schemeClr val="tx2"/>
                </a:solidFill>
              </a:rPr>
              <a:t>We Believe:</a:t>
            </a: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Our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job is to increase opportunities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and decrease barriers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All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individuals, schools, families and businesses must raise their expectations</a:t>
            </a: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People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will be hired because of their ability not because they have a disability</a:t>
            </a: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Employment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is a win/win for everybody</a:t>
            </a: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endParaRPr lang="en-US" sz="1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People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are healthier, safer and happiest with meaningful work of their choosing</a:t>
            </a:r>
          </a:p>
          <a:p>
            <a:pPr marL="1143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805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3600" dirty="0" smtClean="0"/>
              <a:t>The prevailing philosophy that guides all aspects of this plan is that Nevada will be strengthened by promoting competitive, integrated employment where people with I/DD are employed at or above the state minimum wage.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5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TASKFORCE PROGRESS</a:t>
            </a:r>
            <a:br>
              <a:rPr lang="en-US" dirty="0" smtClean="0"/>
            </a:b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00800" y="651046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11912"/>
              </p:ext>
            </p:extLst>
          </p:nvPr>
        </p:nvGraphicFramePr>
        <p:xfrm>
          <a:off x="381000" y="1600200"/>
          <a:ext cx="8305800" cy="4987861"/>
        </p:xfrm>
        <a:graphic>
          <a:graphicData uri="http://schemas.openxmlformats.org/drawingml/2006/table">
            <a:tbl>
              <a:tblPr firstRow="1" firstCol="1" bandRow="1"/>
              <a:tblGrid>
                <a:gridCol w="67056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Executive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Order Signed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July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22, 2014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Majority of Members appointed. Social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Entrepreneurs, Inc. hired to facilitate. 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July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through  Dec. </a:t>
                      </a: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2014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013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First Meeting Held.  Mission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statement created and approved.  Bylaws approved.  Outreach Plan presented and approved.  Discussions began on Values and Guiding Principles.</a:t>
                      </a:r>
                      <a:endParaRPr lang="en-US" sz="1600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December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Second Meeting Held.  Vision and Guiding Principles approved.  Discussed Outreach Plan and Research Plan and current results.</a:t>
                      </a:r>
                      <a:endParaRPr lang="en-US" sz="1600" b="1" dirty="0" smtClean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January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267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Third Meeting Held.  Report on Outreach</a:t>
                      </a:r>
                      <a:r>
                        <a:rPr lang="en-US" sz="1600" b="1" baseline="0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results including:  Scorecard response (13 Members), Key Informant Interviews (13), Focus Groups             (8 groups, 87 individuals),  and Survey responses (356).                               Discussed Critical Issues.</a:t>
                      </a: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2F5496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February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24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96239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The Alliance for Full Participation State Team Scorecard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13 Members completed (100% at the time)</a:t>
            </a:r>
          </a:p>
          <a:p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12 Key Informants completed</a:t>
            </a:r>
          </a:p>
          <a:p>
            <a:pPr marL="114300" indent="0">
              <a:buNone/>
            </a:pPr>
            <a:endParaRPr lang="en-US" sz="2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2600" b="1" i="1" dirty="0" smtClean="0">
                <a:solidFill>
                  <a:schemeClr val="accent4">
                    <a:lumMod val="75000"/>
                  </a:schemeClr>
                </a:solidFill>
              </a:rPr>
              <a:t>Member ranked the recommendations within the Nevada Governor’s Council on Developmental Disabilities’ “Employment First” Position Paper</a:t>
            </a:r>
          </a:p>
          <a:p>
            <a:pPr marL="114300" indent="0">
              <a:buNone/>
            </a:pP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(Used a Likert scale to rate)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20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2691</TotalTime>
  <Words>2011</Words>
  <Application>Microsoft Office PowerPoint</Application>
  <PresentationFormat>On-screen Show (4:3)</PresentationFormat>
  <Paragraphs>263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Apothecary</vt:lpstr>
      <vt:lpstr>UPDATE ON REPORT AND strategic Plan</vt:lpstr>
      <vt:lpstr>Steps Toward Integrated Employment in Nevada</vt:lpstr>
      <vt:lpstr>EXECUTIVE ORDER 2014-16</vt:lpstr>
      <vt:lpstr>TASKFORCE MEMBERS</vt:lpstr>
      <vt:lpstr>MISSION</vt:lpstr>
      <vt:lpstr>vision</vt:lpstr>
      <vt:lpstr>PHILOSOPHY</vt:lpstr>
      <vt:lpstr>TASKFORCE PROGRESS TIMELINE</vt:lpstr>
      <vt:lpstr>OUTREACH</vt:lpstr>
      <vt:lpstr>OUTREACH</vt:lpstr>
      <vt:lpstr>OUTREACH</vt:lpstr>
      <vt:lpstr>OUTREACH</vt:lpstr>
      <vt:lpstr>OUTREACH</vt:lpstr>
      <vt:lpstr>TASKFORCE PROGRESS TIMELINE</vt:lpstr>
      <vt:lpstr>ResourceS</vt:lpstr>
      <vt:lpstr>Critical Issues Ranked</vt:lpstr>
      <vt:lpstr>CRITICAL ISSUES, GOALS &amp; Strategies</vt:lpstr>
      <vt:lpstr>Resource Development and Sustainability (2015-18)</vt:lpstr>
      <vt:lpstr>Resource Development and Sustainability (2015-18)</vt:lpstr>
      <vt:lpstr>Collaboration and Coordination (2015-18)</vt:lpstr>
      <vt:lpstr>Professional Development (2015-20)</vt:lpstr>
      <vt:lpstr>Transportation (2015-20)</vt:lpstr>
      <vt:lpstr>Employer engagement, development and support (2015-20)</vt:lpstr>
      <vt:lpstr>Employer engagement, development and support (2015-20)</vt:lpstr>
      <vt:lpstr>Employer engagement, development and support (2015-20)</vt:lpstr>
      <vt:lpstr>Government as a Leader and Model Employer (2015-25)</vt:lpstr>
      <vt:lpstr>Government as a Leader and Model Employer (2015-25)</vt:lpstr>
      <vt:lpstr>Government as a Leader and Model Employer (2015-25)</vt:lpstr>
      <vt:lpstr>Government as a Leader and Model Employer (2015-25)</vt:lpstr>
      <vt:lpstr>Early and Timely School Assessment and Planning for Transition (2015-25)</vt:lpstr>
      <vt:lpstr>Early and Timely School Assessment and Planning for Transition (2015-25)</vt:lpstr>
      <vt:lpstr>WHERE ARE WE NOW?</vt:lpstr>
      <vt:lpstr>WHERE ARE WE NOW?</vt:lpstr>
      <vt:lpstr>WHERE ARE WE NOW?</vt:lpstr>
      <vt:lpstr>WHERE ARE WE NOW?</vt:lpstr>
      <vt:lpstr>WHERE ARE WE NOW?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Employment</dc:title>
  <dc:creator>Andrew Park</dc:creator>
  <cp:lastModifiedBy>Shelley Hendren</cp:lastModifiedBy>
  <cp:revision>196</cp:revision>
  <cp:lastPrinted>2015-06-02T23:00:25Z</cp:lastPrinted>
  <dcterms:created xsi:type="dcterms:W3CDTF">2006-08-16T00:00:00Z</dcterms:created>
  <dcterms:modified xsi:type="dcterms:W3CDTF">2015-07-17T20:54:06Z</dcterms:modified>
</cp:coreProperties>
</file>