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343" r:id="rId7"/>
    <p:sldId id="330" r:id="rId8"/>
    <p:sldId id="335" r:id="rId9"/>
    <p:sldId id="341" r:id="rId10"/>
    <p:sldId id="33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725" autoAdjust="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83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C06C4-C5A6-48FB-97F5-B20A44F857E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55657-0A12-495F-9FFA-D8F7554E7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2B2CC-0155-4E5E-A890-531D58ADF5B2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80FBB-F712-42E7-8C2F-226D98798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050" y="3600450"/>
            <a:ext cx="9144000" cy="24511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lvl="0" indent="-228600"/>
            <a:r>
              <a:rPr lang="en-US" sz="20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B23B9F-B223-42FC-B961-B8BFC75D2259}" type="datetime1">
              <a:rPr lang="en-US" smtClean="0">
                <a:solidFill>
                  <a:schemeClr val="tx2">
                    <a:alpha val="60000"/>
                  </a:schemeClr>
                </a:solidFill>
              </a:rPr>
              <a:pPr/>
              <a:t>11/18/2022</a:t>
            </a:fld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>
                    <a:alpha val="60000"/>
                  </a:schemeClr>
                </a:solidFill>
              </a:rPr>
              <a:t>Sample footer text</a:t>
            </a:r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844951-7827-47D4-8276-7DDE1FA7D85A}" type="slidenum">
              <a:rPr lang="en-US" smtClean="0">
                <a:solidFill>
                  <a:schemeClr val="tx2">
                    <a:alpha val="6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/>
              <a:t>3/1/20XX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>
                <a:solidFill>
                  <a:srgbClr val="FFFFFF"/>
                </a:solidFill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9A7C78-91FD-4B88-953D-5A4363761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anchor="b" anchorCtr="0"/>
          <a:lstStyle/>
          <a:p>
            <a:r>
              <a:rPr lang="en-US" dirty="0"/>
              <a:t>National Down Syndrome Congress Conference 2022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D04BED3-CF2E-4CAD-8CE8-ED3ED12AE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175" y="3600450"/>
            <a:ext cx="9144000" cy="2451100"/>
          </a:xfrm>
        </p:spPr>
        <p:txBody>
          <a:bodyPr/>
          <a:lstStyle/>
          <a:p>
            <a:r>
              <a:rPr lang="en-US" dirty="0"/>
              <a:t>Jenny Casselman</a:t>
            </a:r>
          </a:p>
        </p:txBody>
      </p:sp>
    </p:spTree>
    <p:extLst>
      <p:ext uri="{BB962C8B-B14F-4D97-AF65-F5344CB8AC3E}">
        <p14:creationId xmlns:p14="http://schemas.microsoft.com/office/powerpoint/2010/main" val="70358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7686-487A-4245-814E-58B1C25C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566BB-9632-4FD7-9FFC-FD3C43D3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>
            <a:normAutofit/>
          </a:bodyPr>
          <a:lstStyle/>
          <a:p>
            <a:r>
              <a:rPr lang="en-US" dirty="0"/>
              <a:t>Fun Pictures</a:t>
            </a:r>
          </a:p>
          <a:p>
            <a:r>
              <a:rPr lang="en-US" dirty="0"/>
              <a:t>Conference highlights</a:t>
            </a:r>
          </a:p>
          <a:p>
            <a:r>
              <a:rPr lang="en-US" dirty="0"/>
              <a:t>Self advocacy inspiration</a:t>
            </a:r>
          </a:p>
          <a:p>
            <a:r>
              <a:rPr lang="en-US" dirty="0"/>
              <a:t>Thank you</a:t>
            </a:r>
          </a:p>
        </p:txBody>
      </p:sp>
      <p:pic>
        <p:nvPicPr>
          <p:cNvPr id="9" name="Picture Placeholder 8" descr="Photo of an artist dipping a paint brush in to a paint palette">
            <a:extLst>
              <a:ext uri="{FF2B5EF4-FFF2-40B4-BE49-F238E27FC236}">
                <a16:creationId xmlns:a16="http://schemas.microsoft.com/office/drawing/2014/main" id="{39953FF0-412E-4D4D-91B1-A91C65C466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38" y="4059936"/>
            <a:ext cx="2807208" cy="2322576"/>
          </a:xfrm>
        </p:spPr>
      </p:pic>
      <p:pic>
        <p:nvPicPr>
          <p:cNvPr id="11" name="Picture Placeholder 10" descr="Photo of an artist opening up a tube of paint">
            <a:extLst>
              <a:ext uri="{FF2B5EF4-FFF2-40B4-BE49-F238E27FC236}">
                <a16:creationId xmlns:a16="http://schemas.microsoft.com/office/drawing/2014/main" id="{0CF184A7-72F0-4298-BD0F-B461E6A4355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1840" y="4059936"/>
            <a:ext cx="2807208" cy="2322576"/>
          </a:xfrm>
        </p:spPr>
      </p:pic>
      <p:pic>
        <p:nvPicPr>
          <p:cNvPr id="13" name="Picture Placeholder 12" descr="Photo of artist  with a paint brush brushing on orange paint on a palette">
            <a:extLst>
              <a:ext uri="{FF2B5EF4-FFF2-40B4-BE49-F238E27FC236}">
                <a16:creationId xmlns:a16="http://schemas.microsoft.com/office/drawing/2014/main" id="{DB4636A3-BAA9-469C-8F28-2B0A9530D27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9048" y="4059936"/>
            <a:ext cx="2807208" cy="2322576"/>
          </a:xfrm>
        </p:spPr>
      </p:pic>
      <p:pic>
        <p:nvPicPr>
          <p:cNvPr id="15" name="Picture Placeholder 14" descr="Photo of a paint brush with blue and white paint">
            <a:extLst>
              <a:ext uri="{FF2B5EF4-FFF2-40B4-BE49-F238E27FC236}">
                <a16:creationId xmlns:a16="http://schemas.microsoft.com/office/drawing/2014/main" id="{AECBB048-D3B9-4FE4-A34B-876DE7D50C8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256" y="4059936"/>
            <a:ext cx="2807208" cy="2322576"/>
          </a:xfr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FFBE36B-5CC8-44EE-801B-6159157B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FF014D18-B223-4ED4-BCCA-1E4C3828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1898C30-E58E-4EC9-8A27-DF1822A9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4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D4827-9F5D-9C89-749A-83F3D537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Pictures</a:t>
            </a:r>
          </a:p>
        </p:txBody>
      </p:sp>
      <p:pic>
        <p:nvPicPr>
          <p:cNvPr id="9" name="Content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5C8E0559-87AF-539A-991E-64F188E8B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237288" y="1749425"/>
            <a:ext cx="4064000" cy="304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CE1CB-86D7-2352-3604-EB89CA60E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New Orleans, LA for the 50</a:t>
            </a:r>
            <a:r>
              <a:rPr lang="en-US" baseline="30000" dirty="0"/>
              <a:t>th</a:t>
            </a:r>
            <a:r>
              <a:rPr lang="en-US" dirty="0"/>
              <a:t> Anniversary</a:t>
            </a:r>
          </a:p>
          <a:p>
            <a:r>
              <a:rPr lang="en-US" dirty="0"/>
              <a:t>Of the National Down Syndrome Congress Conference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7570D-C9A0-6C2A-820D-31F273FB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56C58-6FA1-6F04-E185-7DC2C84A5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9870A-CDE4-E9B9-029D-06B6255A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2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9352-2AB0-4ADD-96B9-AB0FAECB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>
            <a:normAutofit fontScale="90000"/>
          </a:bodyPr>
          <a:lstStyle/>
          <a:p>
            <a:r>
              <a:rPr lang="en-US" dirty="0"/>
              <a:t>Conference Highlights that make you smile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9AA98-AED4-4FAD-999C-98B64BB9D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224329"/>
            <a:ext cx="5914938" cy="29860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Research associated with Alzheimer’s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Clinical Trials are underway with Individuals with Down Syndrome who have a higher predisposition and can support research in this area.  Treatments look promising for all!</a:t>
            </a:r>
          </a:p>
          <a:p>
            <a:r>
              <a:rPr lang="en-US" dirty="0"/>
              <a:t>New medical guides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guidelines are available for individuals with Down Syndrome to assist with better and longer lifespans </a:t>
            </a:r>
          </a:p>
        </p:txBody>
      </p:sp>
      <p:sp>
        <p:nvSpPr>
          <p:cNvPr id="81" name="Date Placeholder 80">
            <a:extLst>
              <a:ext uri="{FF2B5EF4-FFF2-40B4-BE49-F238E27FC236}">
                <a16:creationId xmlns:a16="http://schemas.microsoft.com/office/drawing/2014/main" id="{82960077-7DAA-4543-8719-74137BCB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/>
          <a:lstStyle/>
          <a:p>
            <a:r>
              <a:rPr lang="en-US"/>
              <a:t>3/1/20XX</a:t>
            </a:r>
          </a:p>
        </p:txBody>
      </p:sp>
      <p:pic>
        <p:nvPicPr>
          <p:cNvPr id="8" name="Picture Placeholder 7" descr="Photo of a paint brush with blue and white paint">
            <a:extLst>
              <a:ext uri="{FF2B5EF4-FFF2-40B4-BE49-F238E27FC236}">
                <a16:creationId xmlns:a16="http://schemas.microsoft.com/office/drawing/2014/main" id="{2088C71B-3F8B-4679-8801-8C4C86D45C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0" y="0"/>
            <a:ext cx="4599432" cy="2286000"/>
          </a:xfrm>
        </p:spPr>
      </p:pic>
      <p:pic>
        <p:nvPicPr>
          <p:cNvPr id="10" name="Picture Placeholder 9" descr="Image of colorful triangular shapes">
            <a:extLst>
              <a:ext uri="{FF2B5EF4-FFF2-40B4-BE49-F238E27FC236}">
                <a16:creationId xmlns:a16="http://schemas.microsoft.com/office/drawing/2014/main" id="{96812000-377B-4B9A-A2C2-AFDD83B7A3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0" y="2286000"/>
            <a:ext cx="4599432" cy="2286000"/>
          </a:xfrm>
        </p:spPr>
      </p:pic>
      <p:pic>
        <p:nvPicPr>
          <p:cNvPr id="12" name="Picture Placeholder 11" descr="Photo of hands with a reflection of colored lights">
            <a:extLst>
              <a:ext uri="{FF2B5EF4-FFF2-40B4-BE49-F238E27FC236}">
                <a16:creationId xmlns:a16="http://schemas.microsoft.com/office/drawing/2014/main" id="{4F42B7E8-FEA7-4E82-B22D-FA99260409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0" y="4572000"/>
            <a:ext cx="4599432" cy="2286000"/>
          </a:xfrm>
        </p:spPr>
      </p:pic>
      <p:sp>
        <p:nvSpPr>
          <p:cNvPr id="82" name="Footer Placeholder 81">
            <a:extLst>
              <a:ext uri="{FF2B5EF4-FFF2-40B4-BE49-F238E27FC236}">
                <a16:creationId xmlns:a16="http://schemas.microsoft.com/office/drawing/2014/main" id="{503949B9-68A2-4ABE-91ED-37C05B24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CCCE07D-3B17-42EC-AE9C-222D1314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4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hoto of paint brush mixing colors  on a palette&#10;">
            <a:extLst>
              <a:ext uri="{FF2B5EF4-FFF2-40B4-BE49-F238E27FC236}">
                <a16:creationId xmlns:a16="http://schemas.microsoft.com/office/drawing/2014/main" id="{1BBA7D00-FBC1-4E10-8B44-A05F4AD3FA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" y="484632"/>
            <a:ext cx="12179808" cy="5907024"/>
          </a:xfr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2DB3B99A-1BFE-45FD-89BB-94C4EC58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/>
          <a:lstStyle/>
          <a:p>
            <a:r>
              <a:rPr lang="en-US" dirty="0"/>
              <a:t>The way to get started is to quit </a:t>
            </a:r>
            <a:br>
              <a:rPr lang="en-US" dirty="0"/>
            </a:br>
            <a:r>
              <a:rPr lang="en-US" dirty="0"/>
              <a:t>talking and begin doing.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D0082-0478-4749-89B1-BE87392F40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4835779"/>
            <a:ext cx="4800600" cy="1066800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Walt Disney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B554B-73A5-4106-A48D-001C726C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64640-8ACA-4AEB-B9BF-A79783A1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E7A03-635E-4F0D-9A7F-96B13283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518F4-D13C-40F3-9843-13BBC3B8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dirty="0"/>
              <a:t>Self Advocacy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3E194-371F-4D5A-8C83-2CCE5A3D6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Meeting self advocates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A94CC-2803-437F-B79F-A5067E280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</p:spPr>
        <p:txBody>
          <a:bodyPr>
            <a:normAutofit/>
          </a:bodyPr>
          <a:lstStyle/>
          <a:p>
            <a:r>
              <a:rPr lang="en-US" dirty="0"/>
              <a:t>Kenley met and spent time with Frank Stephens who is an amazing and accomplished Self Advocate</a:t>
            </a:r>
          </a:p>
          <a:p>
            <a:r>
              <a:rPr lang="en-US" dirty="0"/>
              <a:t>He inspired her to take action in her own way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59DFC-7CFF-494D-8C86-6FE1749742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Taking action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7F57A-AEBE-465C-9EF7-E78B1CDEC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>
            <a:normAutofit/>
          </a:bodyPr>
          <a:lstStyle/>
          <a:p>
            <a:r>
              <a:rPr lang="en-US" dirty="0"/>
              <a:t>Kenley joined the Special Olympics Youth Activation Committee this fall to further her self advocacy skills.</a:t>
            </a:r>
          </a:p>
          <a:p>
            <a:r>
              <a:rPr lang="en-US" dirty="0"/>
              <a:t>She is working with her health class </a:t>
            </a:r>
            <a:r>
              <a:rPr lang="en-US"/>
              <a:t>and students </a:t>
            </a:r>
            <a:r>
              <a:rPr lang="en-US" dirty="0"/>
              <a:t>are taking the Respect Pledge to support respectful language for persons of all abilities. 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FD409D-82CA-4A05-9EF1-71EEFF94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D187DA-D1E6-4203-8426-B028CDCA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D57D52-635E-45A8-AB12-6DAF7831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7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DBD4-E398-4AA3-AEC1-4BF03FC5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Photo of a bunch of clean artist paintbrushes">
            <a:extLst>
              <a:ext uri="{FF2B5EF4-FFF2-40B4-BE49-F238E27FC236}">
                <a16:creationId xmlns:a16="http://schemas.microsoft.com/office/drawing/2014/main" id="{D7D1C07D-75DD-4A12-9C4C-A9C3E052A3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76" y="484632"/>
            <a:ext cx="11210544" cy="319125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80182-DF99-445E-8055-837D597C3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/>
          <a:lstStyle/>
          <a:p>
            <a:r>
              <a:rPr lang="en-US" dirty="0"/>
              <a:t>For supporting our ability to attend this conference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354B2E-C37D-4B68-9B83-A941B747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0FABF8-6F79-4985-A2FB-99DAD9E6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55AA7-3B73-477B-A886-58F8E994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43952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AFE2A1-77F8-441E-9B9F-DD61C354F4F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052644-F409-493B-8E91-969D43897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{9E33AB43-F672-42A7-9751-3BFEF6A6E091}tf00537603_win32</Template>
  <TotalTime>13</TotalTime>
  <Words>223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Calibri</vt:lpstr>
      <vt:lpstr>Sabon Next LT</vt:lpstr>
      <vt:lpstr>Wingdings</vt:lpstr>
      <vt:lpstr>LuminousVTI</vt:lpstr>
      <vt:lpstr>National Down Syndrome Congress Conference 2022</vt:lpstr>
      <vt:lpstr>Agenda</vt:lpstr>
      <vt:lpstr>Conference Pictures</vt:lpstr>
      <vt:lpstr>Conference Highlights that make you smile</vt:lpstr>
      <vt:lpstr>The way to get started is to quit  talking and begin doing. </vt:lpstr>
      <vt:lpstr>Self Advocacy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Down Syndrome Congress Conference 2022</dc:title>
  <dc:creator>GARY CASSELMAN</dc:creator>
  <cp:lastModifiedBy>GARY CASSELMAN</cp:lastModifiedBy>
  <cp:revision>1</cp:revision>
  <dcterms:created xsi:type="dcterms:W3CDTF">2022-11-18T23:07:15Z</dcterms:created>
  <dcterms:modified xsi:type="dcterms:W3CDTF">2022-11-18T23:20:20Z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