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72" r:id="rId1"/>
  </p:sldMasterIdLst>
  <p:notesMasterIdLst>
    <p:notesMasterId r:id="rId22"/>
  </p:notesMasterIdLst>
  <p:sldIdLst>
    <p:sldId id="256" r:id="rId2"/>
    <p:sldId id="304" r:id="rId3"/>
    <p:sldId id="299" r:id="rId4"/>
    <p:sldId id="284" r:id="rId5"/>
    <p:sldId id="285" r:id="rId6"/>
    <p:sldId id="328" r:id="rId7"/>
    <p:sldId id="325" r:id="rId8"/>
    <p:sldId id="327" r:id="rId9"/>
    <p:sldId id="330" r:id="rId10"/>
    <p:sldId id="329" r:id="rId11"/>
    <p:sldId id="319" r:id="rId12"/>
    <p:sldId id="293" r:id="rId13"/>
    <p:sldId id="309" r:id="rId14"/>
    <p:sldId id="322" r:id="rId15"/>
    <p:sldId id="308" r:id="rId16"/>
    <p:sldId id="291" r:id="rId17"/>
    <p:sldId id="333" r:id="rId18"/>
    <p:sldId id="334" r:id="rId19"/>
    <p:sldId id="335" r:id="rId20"/>
    <p:sldId id="324"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pe Williams" initials="HW" lastIdx="1" clrIdx="0">
    <p:extLst>
      <p:ext uri="{19B8F6BF-5375-455C-9EA6-DF929625EA0E}">
        <p15:presenceInfo xmlns:p15="http://schemas.microsoft.com/office/powerpoint/2012/main" userId="S-1-5-21-1876808186-3675847616-1704270003-251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84" autoAdjust="0"/>
    <p:restoredTop sz="94595" autoAdjust="0"/>
  </p:normalViewPr>
  <p:slideViewPr>
    <p:cSldViewPr>
      <p:cViewPr varScale="1">
        <p:scale>
          <a:sx n="84" d="100"/>
          <a:sy n="84" d="100"/>
        </p:scale>
        <p:origin x="677"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624"/>
    </p:cViewPr>
  </p:sorterViewPr>
  <p:notesViewPr>
    <p:cSldViewPr>
      <p:cViewPr varScale="1">
        <p:scale>
          <a:sx n="58" d="100"/>
          <a:sy n="58" d="100"/>
        </p:scale>
        <p:origin x="1584"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9D0E03-1899-48A7-912A-C7AA76FDA9F4}" type="datetimeFigureOut">
              <a:rPr lang="en-US" smtClean="0"/>
              <a:pPr/>
              <a:t>1/20/2022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DB9BEF-DC55-4FD5-8DAD-BAD5E4CA5B81}" type="slidenum">
              <a:rPr lang="en-US" smtClean="0"/>
              <a:pPr/>
              <a:t>‹#›</a:t>
            </a:fld>
            <a:endParaRPr lang="en-US"/>
          </a:p>
        </p:txBody>
      </p:sp>
    </p:spTree>
    <p:extLst>
      <p:ext uri="{BB962C8B-B14F-4D97-AF65-F5344CB8AC3E}">
        <p14:creationId xmlns:p14="http://schemas.microsoft.com/office/powerpoint/2010/main" val="1819848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Welcom</a:t>
            </a:r>
            <a:r>
              <a:rPr lang="en-US" dirty="0"/>
              <a:t> to this webinar about the Talking Book program,</a:t>
            </a:r>
            <a:r>
              <a:rPr lang="en-US" baseline="0" dirty="0"/>
              <a:t> an </a:t>
            </a:r>
            <a:r>
              <a:rPr lang="en-US" dirty="0"/>
              <a:t>Joint program of NLS and NSLA</a:t>
            </a:r>
          </a:p>
        </p:txBody>
      </p:sp>
      <p:sp>
        <p:nvSpPr>
          <p:cNvPr id="4" name="Slide Number Placeholder 3"/>
          <p:cNvSpPr>
            <a:spLocks noGrp="1"/>
          </p:cNvSpPr>
          <p:nvPr>
            <p:ph type="sldNum" sz="quarter" idx="10"/>
          </p:nvPr>
        </p:nvSpPr>
        <p:spPr/>
        <p:txBody>
          <a:bodyPr/>
          <a:lstStyle/>
          <a:p>
            <a:fld id="{C6DB9BEF-DC55-4FD5-8DAD-BAD5E4CA5B81}" type="slidenum">
              <a:rPr lang="en-US" smtClean="0"/>
              <a:pPr/>
              <a:t>1</a:t>
            </a:fld>
            <a:endParaRPr lang="en-US"/>
          </a:p>
        </p:txBody>
      </p:sp>
    </p:spTree>
    <p:extLst>
      <p:ext uri="{BB962C8B-B14F-4D97-AF65-F5344CB8AC3E}">
        <p14:creationId xmlns:p14="http://schemas.microsoft.com/office/powerpoint/2010/main" val="33568913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Staff are available to help.</a:t>
            </a:r>
          </a:p>
          <a:p>
            <a:r>
              <a:rPr lang="en-US" dirty="0"/>
              <a:t>Patrons can email to a general email address that all staff can access.</a:t>
            </a:r>
          </a:p>
          <a:p>
            <a:r>
              <a:rPr lang="en-US" dirty="0"/>
              <a:t>We are open the same hours as the mail</a:t>
            </a:r>
            <a:r>
              <a:rPr lang="en-US" baseline="0" dirty="0"/>
              <a:t> library. We recently moved to the main level making us more accessible to patrons.</a:t>
            </a:r>
            <a:endParaRPr lang="en-US" dirty="0"/>
          </a:p>
        </p:txBody>
      </p:sp>
      <p:sp>
        <p:nvSpPr>
          <p:cNvPr id="4" name="Slide Number Placeholder 3"/>
          <p:cNvSpPr>
            <a:spLocks noGrp="1"/>
          </p:cNvSpPr>
          <p:nvPr>
            <p:ph type="sldNum" sz="quarter" idx="10"/>
          </p:nvPr>
        </p:nvSpPr>
        <p:spPr/>
        <p:txBody>
          <a:bodyPr/>
          <a:lstStyle/>
          <a:p>
            <a:fld id="{C6DB9BEF-DC55-4FD5-8DAD-BAD5E4CA5B81}"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3.5 #</a:t>
            </a:r>
          </a:p>
          <a:p>
            <a:r>
              <a:rPr lang="en-US" dirty="0"/>
              <a:t>Operates</a:t>
            </a:r>
            <a:r>
              <a:rPr lang="en-US" baseline="0" dirty="0"/>
              <a:t> on battery or by plugging in</a:t>
            </a:r>
          </a:p>
          <a:p>
            <a:r>
              <a:rPr lang="en-US" baseline="0" dirty="0"/>
              <a:t>Advanced player allows book marks for study material such as the Bible and more navigation options: skip forward or backward by chapter.</a:t>
            </a:r>
          </a:p>
          <a:p>
            <a:r>
              <a:rPr lang="en-US" baseline="0" dirty="0"/>
              <a:t>Both have volume, speed, tone and sleep options.</a:t>
            </a:r>
          </a:p>
          <a:p>
            <a:r>
              <a:rPr lang="en-US" baseline="0" dirty="0"/>
              <a:t>Weigh about 2.5 pounds</a:t>
            </a:r>
          </a:p>
          <a:p>
            <a:r>
              <a:rPr lang="en-US" baseline="0" dirty="0"/>
              <a:t>Battery charges up to 29 hours</a:t>
            </a:r>
          </a:p>
          <a:p>
            <a:r>
              <a:rPr lang="en-US" baseline="0" dirty="0"/>
              <a:t>No shortage of players; everyone gets one</a:t>
            </a:r>
          </a:p>
          <a:p>
            <a:r>
              <a:rPr lang="en-US" baseline="0" dirty="0"/>
              <a:t>The cartridge is a flash drive embedded in a plastic housing to make it easier to manipulate and keyed to fit into the player only the correct way.</a:t>
            </a:r>
            <a:endParaRPr lang="en-US" dirty="0"/>
          </a:p>
        </p:txBody>
      </p:sp>
      <p:sp>
        <p:nvSpPr>
          <p:cNvPr id="4" name="Slide Number Placeholder 3"/>
          <p:cNvSpPr>
            <a:spLocks noGrp="1"/>
          </p:cNvSpPr>
          <p:nvPr>
            <p:ph type="sldNum" sz="quarter" idx="10"/>
          </p:nvPr>
        </p:nvSpPr>
        <p:spPr/>
        <p:txBody>
          <a:bodyPr/>
          <a:lstStyle/>
          <a:p>
            <a:fld id="{C6DB9BEF-DC55-4FD5-8DAD-BAD5E4CA5B81}" type="slidenum">
              <a:rPr lang="en-US" smtClean="0"/>
              <a:pPr/>
              <a:t>11</a:t>
            </a:fld>
            <a:endParaRPr lang="en-US"/>
          </a:p>
        </p:txBody>
      </p:sp>
    </p:spTree>
    <p:extLst>
      <p:ext uri="{BB962C8B-B14F-4D97-AF65-F5344CB8AC3E}">
        <p14:creationId xmlns:p14="http://schemas.microsoft.com/office/powerpoint/2010/main" val="9140164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More than 100,000 titles are on BARD in digital and/or</a:t>
            </a:r>
            <a:r>
              <a:rPr lang="en-US" baseline="0" dirty="0"/>
              <a:t> </a:t>
            </a:r>
            <a:r>
              <a:rPr lang="en-US" baseline="0" dirty="0" err="1"/>
              <a:t>braille</a:t>
            </a:r>
            <a:endParaRPr lang="en-US" dirty="0"/>
          </a:p>
          <a:p>
            <a:r>
              <a:rPr lang="en-US" dirty="0"/>
              <a:t>About 20% of our patrons are registered</a:t>
            </a:r>
            <a:r>
              <a:rPr lang="en-US" baseline="0" dirty="0"/>
              <a:t> with BARD. We expect this number to increase as the population becomes more tech capable.</a:t>
            </a:r>
          </a:p>
          <a:p>
            <a:r>
              <a:rPr lang="en-US" baseline="0" dirty="0"/>
              <a:t>Allows patron to be independent of our circulation abilities. They can get books even when we are not working.</a:t>
            </a:r>
            <a:endParaRPr lang="en-US" dirty="0"/>
          </a:p>
        </p:txBody>
      </p:sp>
      <p:sp>
        <p:nvSpPr>
          <p:cNvPr id="4" name="Slide Number Placeholder 3"/>
          <p:cNvSpPr>
            <a:spLocks noGrp="1"/>
          </p:cNvSpPr>
          <p:nvPr>
            <p:ph type="sldNum" sz="quarter" idx="10"/>
          </p:nvPr>
        </p:nvSpPr>
        <p:spPr/>
        <p:txBody>
          <a:bodyPr/>
          <a:lstStyle/>
          <a:p>
            <a:fld id="{CE8C161C-86D2-479C-A44D-14EC0DF701F1}" type="slidenum">
              <a:rPr lang="en-US" smtClean="0"/>
              <a:pPr/>
              <a:t>12</a:t>
            </a:fld>
            <a:endParaRPr lang="en-US"/>
          </a:p>
        </p:txBody>
      </p:sp>
    </p:spTree>
    <p:extLst>
      <p:ext uri="{BB962C8B-B14F-4D97-AF65-F5344CB8AC3E}">
        <p14:creationId xmlns:p14="http://schemas.microsoft.com/office/powerpoint/2010/main" val="6899884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where we get our downloads for patron cartridges</a:t>
            </a:r>
          </a:p>
          <a:p>
            <a:r>
              <a:rPr lang="en-US" dirty="0"/>
              <a:t>Patrons must purchase third party players and the other devices. </a:t>
            </a:r>
          </a:p>
          <a:p>
            <a:r>
              <a:rPr lang="en-US" dirty="0"/>
              <a:t>This is the source for our duplication on demand downloads.</a:t>
            </a:r>
          </a:p>
        </p:txBody>
      </p:sp>
      <p:sp>
        <p:nvSpPr>
          <p:cNvPr id="4" name="Slide Number Placeholder 3"/>
          <p:cNvSpPr>
            <a:spLocks noGrp="1"/>
          </p:cNvSpPr>
          <p:nvPr>
            <p:ph type="sldNum" sz="quarter" idx="10"/>
          </p:nvPr>
        </p:nvSpPr>
        <p:spPr/>
        <p:txBody>
          <a:bodyPr/>
          <a:lstStyle/>
          <a:p>
            <a:fld id="{C6DB9BEF-DC55-4FD5-8DAD-BAD5E4CA5B81}" type="slidenum">
              <a:rPr lang="en-US" smtClean="0"/>
              <a:pPr/>
              <a:t>13</a:t>
            </a:fld>
            <a:endParaRPr lang="en-US"/>
          </a:p>
        </p:txBody>
      </p:sp>
    </p:spTree>
    <p:extLst>
      <p:ext uri="{BB962C8B-B14F-4D97-AF65-F5344CB8AC3E}">
        <p14:creationId xmlns:p14="http://schemas.microsoft.com/office/powerpoint/2010/main" val="10645171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Application logo for Apple and Android devices for BARD Mobile.</a:t>
            </a:r>
          </a:p>
          <a:p>
            <a:r>
              <a:rPr lang="en-US" dirty="0"/>
              <a:t>Free app in Google Play or iTunes</a:t>
            </a:r>
          </a:p>
        </p:txBody>
      </p:sp>
      <p:sp>
        <p:nvSpPr>
          <p:cNvPr id="4" name="Slide Number Placeholder 3"/>
          <p:cNvSpPr>
            <a:spLocks noGrp="1"/>
          </p:cNvSpPr>
          <p:nvPr>
            <p:ph type="sldNum" sz="quarter" idx="10"/>
          </p:nvPr>
        </p:nvSpPr>
        <p:spPr/>
        <p:txBody>
          <a:bodyPr/>
          <a:lstStyle/>
          <a:p>
            <a:fld id="{C6DB9BEF-DC55-4FD5-8DAD-BAD5E4CA5B81}" type="slidenum">
              <a:rPr lang="en-US" smtClean="0"/>
              <a:pPr/>
              <a:t>14</a:t>
            </a:fld>
            <a:endParaRPr lang="en-US"/>
          </a:p>
        </p:txBody>
      </p:sp>
    </p:spTree>
    <p:extLst>
      <p:ext uri="{BB962C8B-B14F-4D97-AF65-F5344CB8AC3E}">
        <p14:creationId xmlns:p14="http://schemas.microsoft.com/office/powerpoint/2010/main" val="41521157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E8C161C-86D2-479C-A44D-14EC0DF701F1}" type="slidenum">
              <a:rPr lang="en-US" smtClean="0"/>
              <a:pPr/>
              <a:t>15</a:t>
            </a:fld>
            <a:endParaRPr lang="en-US"/>
          </a:p>
        </p:txBody>
      </p:sp>
    </p:spTree>
    <p:extLst>
      <p:ext uri="{BB962C8B-B14F-4D97-AF65-F5344CB8AC3E}">
        <p14:creationId xmlns:p14="http://schemas.microsoft.com/office/powerpoint/2010/main" val="23109287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record mostly non-fiction titles</a:t>
            </a:r>
            <a:r>
              <a:rPr lang="en-US" baseline="0" dirty="0"/>
              <a:t>. We have recorded titles about Reno, </a:t>
            </a:r>
            <a:r>
              <a:rPr lang="en-US" dirty="0"/>
              <a:t>Las Vegas, rural Nevada,</a:t>
            </a:r>
            <a:r>
              <a:rPr lang="en-US" baseline="0" dirty="0"/>
              <a:t> </a:t>
            </a:r>
            <a:r>
              <a:rPr lang="en-US" dirty="0"/>
              <a:t>Fremont, Tonopah, mining, Patty </a:t>
            </a:r>
            <a:r>
              <a:rPr lang="en-US" dirty="0" err="1"/>
              <a:t>Cafferata’s</a:t>
            </a:r>
            <a:r>
              <a:rPr lang="en-US" dirty="0"/>
              <a:t> Christmas in Nevada, Bombast: spinning atoms in the desert, Todd Borg mysteries, Robert Laxalt, Backyard Traveler</a:t>
            </a:r>
          </a:p>
          <a:p>
            <a:r>
              <a:rPr lang="en-US" dirty="0"/>
              <a:t>We record and distribute</a:t>
            </a:r>
            <a:r>
              <a:rPr lang="en-US" baseline="0" dirty="0"/>
              <a:t> the </a:t>
            </a:r>
            <a:r>
              <a:rPr lang="en-US" dirty="0"/>
              <a:t>Nevada magazine and Women’s History</a:t>
            </a:r>
            <a:r>
              <a:rPr lang="en-US" baseline="0" dirty="0"/>
              <a:t>(history, book reviews, editorials)</a:t>
            </a:r>
          </a:p>
          <a:p>
            <a:r>
              <a:rPr lang="en-US" baseline="0" dirty="0"/>
              <a:t>We switched to digital recordings in 2008. Most titles previously recorded in analog have been re-recorded in digital.</a:t>
            </a:r>
            <a:endParaRPr lang="en-US" dirty="0"/>
          </a:p>
        </p:txBody>
      </p:sp>
      <p:sp>
        <p:nvSpPr>
          <p:cNvPr id="4" name="Slide Number Placeholder 3"/>
          <p:cNvSpPr>
            <a:spLocks noGrp="1"/>
          </p:cNvSpPr>
          <p:nvPr>
            <p:ph type="sldNum" sz="quarter" idx="10"/>
          </p:nvPr>
        </p:nvSpPr>
        <p:spPr/>
        <p:txBody>
          <a:bodyPr/>
          <a:lstStyle/>
          <a:p>
            <a:fld id="{C6DB9BEF-DC55-4FD5-8DAD-BAD5E4CA5B81}" type="slidenum">
              <a:rPr lang="en-US" smtClean="0"/>
              <a:pPr/>
              <a:t>16</a:t>
            </a:fld>
            <a:endParaRPr lang="en-US"/>
          </a:p>
        </p:txBody>
      </p:sp>
    </p:spTree>
    <p:extLst>
      <p:ext uri="{BB962C8B-B14F-4D97-AF65-F5344CB8AC3E}">
        <p14:creationId xmlns:p14="http://schemas.microsoft.com/office/powerpoint/2010/main" val="17973877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These are our sound proof</a:t>
            </a:r>
            <a:r>
              <a:rPr lang="en-US" baseline="0" dirty="0"/>
              <a:t> booths. They have Adobe Audition for the recording software.</a:t>
            </a:r>
            <a:endParaRPr lang="en-US" dirty="0"/>
          </a:p>
        </p:txBody>
      </p:sp>
      <p:sp>
        <p:nvSpPr>
          <p:cNvPr id="4" name="Slide Number Placeholder 3"/>
          <p:cNvSpPr>
            <a:spLocks noGrp="1"/>
          </p:cNvSpPr>
          <p:nvPr>
            <p:ph type="sldNum" sz="quarter" idx="10"/>
          </p:nvPr>
        </p:nvSpPr>
        <p:spPr/>
        <p:txBody>
          <a:bodyPr/>
          <a:lstStyle/>
          <a:p>
            <a:fld id="{C6DB9BEF-DC55-4FD5-8DAD-BAD5E4CA5B81}"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All recording and reviewing is done by volunteers. We have a variety of male and female voices and we try to match the content of the book to the voice. </a:t>
            </a:r>
          </a:p>
          <a:p>
            <a:r>
              <a:rPr lang="en-US" dirty="0"/>
              <a:t>The narrator reads and records the book. The reviewer listens</a:t>
            </a:r>
            <a:r>
              <a:rPr lang="en-US" baseline="0" dirty="0"/>
              <a:t> to the recording noting errors in the narration. Then the narrator re-records the sentence or paragraph with the error. The recording coordinator cuts out the error and pastes in the corrected narration. The recording coordinator then applies navigation to the file so patrons can jump to different parts of the book, i.e. chapters. The recording coordinator then creates the audio file with the required parts so it can be loaded onto BARD for access to patrons nationwide.</a:t>
            </a:r>
            <a:endParaRPr lang="en-US" dirty="0"/>
          </a:p>
        </p:txBody>
      </p:sp>
      <p:sp>
        <p:nvSpPr>
          <p:cNvPr id="4" name="Slide Number Placeholder 3"/>
          <p:cNvSpPr>
            <a:spLocks noGrp="1"/>
          </p:cNvSpPr>
          <p:nvPr>
            <p:ph type="sldNum" sz="quarter" idx="10"/>
          </p:nvPr>
        </p:nvSpPr>
        <p:spPr/>
        <p:txBody>
          <a:bodyPr/>
          <a:lstStyle/>
          <a:p>
            <a:fld id="{C6DB9BEF-DC55-4FD5-8DAD-BAD5E4CA5B81}"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Through LSTA funds</a:t>
            </a:r>
          </a:p>
        </p:txBody>
      </p:sp>
      <p:sp>
        <p:nvSpPr>
          <p:cNvPr id="4" name="Slide Number Placeholder 3"/>
          <p:cNvSpPr>
            <a:spLocks noGrp="1"/>
          </p:cNvSpPr>
          <p:nvPr>
            <p:ph type="sldNum" sz="quarter" idx="10"/>
          </p:nvPr>
        </p:nvSpPr>
        <p:spPr/>
        <p:txBody>
          <a:bodyPr/>
          <a:lstStyle/>
          <a:p>
            <a:fld id="{C6DB9BEF-DC55-4FD5-8DAD-BAD5E4CA5B81}"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We recruit, enroll and wok with patrons to set up their service the way they want it to work.</a:t>
            </a:r>
          </a:p>
        </p:txBody>
      </p:sp>
      <p:sp>
        <p:nvSpPr>
          <p:cNvPr id="4" name="Slide Number Placeholder 3"/>
          <p:cNvSpPr>
            <a:spLocks noGrp="1"/>
          </p:cNvSpPr>
          <p:nvPr>
            <p:ph type="sldNum" sz="quarter" idx="10"/>
          </p:nvPr>
        </p:nvSpPr>
        <p:spPr/>
        <p:txBody>
          <a:bodyPr/>
          <a:lstStyle/>
          <a:p>
            <a:fld id="{C6DB9BEF-DC55-4FD5-8DAD-BAD5E4CA5B81}"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on the web site</a:t>
            </a:r>
            <a:r>
              <a:rPr lang="en-US" baseline="0" dirty="0"/>
              <a:t> under “</a:t>
            </a:r>
            <a:r>
              <a:rPr lang="en-US" dirty="0"/>
              <a:t>become a patron.” Available in work and </a:t>
            </a:r>
            <a:r>
              <a:rPr lang="en-US" dirty="0" err="1"/>
              <a:t>pdf</a:t>
            </a:r>
            <a:r>
              <a:rPr lang="en-US" baseline="0" dirty="0"/>
              <a:t> and is</a:t>
            </a:r>
            <a:r>
              <a:rPr lang="en-US" dirty="0"/>
              <a:t> ADA accessible which</a:t>
            </a:r>
            <a:r>
              <a:rPr lang="en-US" baseline="0" dirty="0"/>
              <a:t> makes it screen readable by JAWS and NVDA, screen reading software.</a:t>
            </a:r>
          </a:p>
          <a:p>
            <a:r>
              <a:rPr lang="en-US" baseline="0"/>
              <a:t>Any questions?</a:t>
            </a:r>
            <a:endParaRPr lang="en-US" dirty="0"/>
          </a:p>
        </p:txBody>
      </p:sp>
      <p:sp>
        <p:nvSpPr>
          <p:cNvPr id="4" name="Slide Number Placeholder 3"/>
          <p:cNvSpPr>
            <a:spLocks noGrp="1"/>
          </p:cNvSpPr>
          <p:nvPr>
            <p:ph type="sldNum" sz="quarter" idx="5"/>
          </p:nvPr>
        </p:nvSpPr>
        <p:spPr/>
        <p:txBody>
          <a:bodyPr/>
          <a:lstStyle/>
          <a:p>
            <a:fld id="{C6DB9BEF-DC55-4FD5-8DAD-BAD5E4CA5B81}" type="slidenum">
              <a:rPr lang="en-US" smtClean="0"/>
              <a:pPr/>
              <a:t>20</a:t>
            </a:fld>
            <a:endParaRPr lang="en-US"/>
          </a:p>
        </p:txBody>
      </p:sp>
    </p:spTree>
    <p:extLst>
      <p:ext uri="{BB962C8B-B14F-4D97-AF65-F5344CB8AC3E}">
        <p14:creationId xmlns:p14="http://schemas.microsoft.com/office/powerpoint/2010/main" val="3924315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Institutions includes hospitals, nursing home, and</a:t>
            </a:r>
            <a:r>
              <a:rPr lang="en-US" baseline="0" dirty="0"/>
              <a:t> schools.</a:t>
            </a:r>
          </a:p>
          <a:p>
            <a:r>
              <a:rPr lang="en-US" dirty="0"/>
              <a:t>Detailed explanation for the criteria is on the application.</a:t>
            </a:r>
          </a:p>
          <a:p>
            <a:r>
              <a:rPr lang="en-US" dirty="0"/>
              <a:t>A reading disability must be from a physical condition rather than cognitive.</a:t>
            </a:r>
          </a:p>
          <a:p>
            <a:r>
              <a:rPr lang="en-US" dirty="0"/>
              <a:t>Must be a resident but does</a:t>
            </a:r>
            <a:r>
              <a:rPr lang="en-US" baseline="0" dirty="0"/>
              <a:t> not need to be a citizen</a:t>
            </a:r>
            <a:endParaRPr lang="en-US" dirty="0"/>
          </a:p>
        </p:txBody>
      </p:sp>
      <p:sp>
        <p:nvSpPr>
          <p:cNvPr id="4" name="Slide Number Placeholder 3"/>
          <p:cNvSpPr>
            <a:spLocks noGrp="1"/>
          </p:cNvSpPr>
          <p:nvPr>
            <p:ph type="sldNum" sz="quarter" idx="10"/>
          </p:nvPr>
        </p:nvSpPr>
        <p:spPr/>
        <p:txBody>
          <a:bodyPr/>
          <a:lstStyle/>
          <a:p>
            <a:fld id="{C6DB9BEF-DC55-4FD5-8DAD-BAD5E4CA5B81}" type="slidenum">
              <a:rPr lang="en-US" smtClean="0"/>
              <a:pPr/>
              <a:t>3</a:t>
            </a:fld>
            <a:endParaRPr lang="en-US"/>
          </a:p>
        </p:txBody>
      </p:sp>
    </p:spTree>
    <p:extLst>
      <p:ext uri="{BB962C8B-B14F-4D97-AF65-F5344CB8AC3E}">
        <p14:creationId xmlns:p14="http://schemas.microsoft.com/office/powerpoint/2010/main" val="264557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Free Matter for the Blind</a:t>
            </a:r>
          </a:p>
          <a:p>
            <a:r>
              <a:rPr lang="en-US" dirty="0"/>
              <a:t>No fines for lost, damaged or overdue books or players</a:t>
            </a:r>
          </a:p>
          <a:p>
            <a:r>
              <a:rPr lang="en-US" dirty="0"/>
              <a:t>Patrons are sent a single cartridge with several titles which are selected based on their reading preferences, preferred authors, titles, subjects, series and exclusions; Series can be sent multiple titles per cartridge in order. We are also able to excludes those they don’t want. </a:t>
            </a:r>
          </a:p>
          <a:p>
            <a:r>
              <a:rPr lang="en-US" dirty="0"/>
              <a:t>Another benefit, titles sent are tracked so the same one is not sent again unless requested.</a:t>
            </a:r>
          </a:p>
          <a:p>
            <a:endParaRPr lang="en-US" dirty="0"/>
          </a:p>
          <a:p>
            <a:r>
              <a:rPr lang="en-US" dirty="0"/>
              <a:t>Players are replaced as</a:t>
            </a:r>
            <a:r>
              <a:rPr lang="en-US" baseline="0" dirty="0"/>
              <a:t> needed</a:t>
            </a:r>
            <a:endParaRPr lang="en-US" dirty="0"/>
          </a:p>
        </p:txBody>
      </p:sp>
      <p:sp>
        <p:nvSpPr>
          <p:cNvPr id="4" name="Slide Number Placeholder 3"/>
          <p:cNvSpPr>
            <a:spLocks noGrp="1"/>
          </p:cNvSpPr>
          <p:nvPr>
            <p:ph type="sldNum" sz="quarter" idx="10"/>
          </p:nvPr>
        </p:nvSpPr>
        <p:spPr/>
        <p:txBody>
          <a:bodyPr/>
          <a:lstStyle/>
          <a:p>
            <a:fld id="{C6DB9BEF-DC55-4FD5-8DAD-BAD5E4CA5B81}" type="slidenum">
              <a:rPr lang="en-US" smtClean="0"/>
              <a:pPr/>
              <a:t>4</a:t>
            </a:fld>
            <a:endParaRPr lang="en-US"/>
          </a:p>
        </p:txBody>
      </p:sp>
    </p:spTree>
    <p:extLst>
      <p:ext uri="{BB962C8B-B14F-4D97-AF65-F5344CB8AC3E}">
        <p14:creationId xmlns:p14="http://schemas.microsoft.com/office/powerpoint/2010/main" val="3163817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our collection</a:t>
            </a:r>
          </a:p>
          <a:p>
            <a:r>
              <a:rPr lang="en-US" dirty="0"/>
              <a:t>The majority of titles to record are selected by NLS using their collection development policy. The choose from the bestsellers: NYT, LA</a:t>
            </a:r>
            <a:r>
              <a:rPr lang="en-US" baseline="0" dirty="0"/>
              <a:t> Times, Washington Post</a:t>
            </a:r>
          </a:p>
          <a:p>
            <a:r>
              <a:rPr lang="en-US" baseline="0" dirty="0"/>
              <a:t>Fiction, nonfiction, popular authors, popular topics; no text books. Other resources for text books and educational materials in audio from </a:t>
            </a:r>
            <a:r>
              <a:rPr lang="en-US" baseline="0" dirty="0" err="1"/>
              <a:t>Bookshare</a:t>
            </a:r>
            <a:r>
              <a:rPr lang="en-US" baseline="0" dirty="0"/>
              <a:t> and Learning Ally.</a:t>
            </a:r>
          </a:p>
          <a:p>
            <a:r>
              <a:rPr lang="en-US" baseline="0" dirty="0"/>
              <a:t>Magazine list offered when we do our follow-up by phone. Magazines are subscription free.</a:t>
            </a:r>
          </a:p>
          <a:p>
            <a:r>
              <a:rPr lang="en-US" baseline="0" dirty="0"/>
              <a:t>Braille materials are provided by NLS to those libraries that offer </a:t>
            </a:r>
            <a:r>
              <a:rPr lang="en-US" baseline="0" dirty="0" err="1"/>
              <a:t>braille</a:t>
            </a:r>
            <a:r>
              <a:rPr lang="en-US" baseline="0" dirty="0"/>
              <a:t>. Utah mails the </a:t>
            </a:r>
            <a:r>
              <a:rPr lang="en-US" baseline="0" dirty="0" err="1"/>
              <a:t>braille</a:t>
            </a:r>
            <a:r>
              <a:rPr lang="en-US" baseline="0" dirty="0"/>
              <a:t> books to our patrons or they are available for download through BARD with a refreshable </a:t>
            </a:r>
            <a:r>
              <a:rPr lang="en-US" baseline="0" dirty="0" err="1"/>
              <a:t>braille</a:t>
            </a:r>
            <a:r>
              <a:rPr lang="en-US" baseline="0" dirty="0"/>
              <a:t> display device.</a:t>
            </a:r>
          </a:p>
        </p:txBody>
      </p:sp>
      <p:sp>
        <p:nvSpPr>
          <p:cNvPr id="4" name="Slide Number Placeholder 3"/>
          <p:cNvSpPr>
            <a:spLocks noGrp="1"/>
          </p:cNvSpPr>
          <p:nvPr>
            <p:ph type="sldNum" sz="quarter" idx="10"/>
          </p:nvPr>
        </p:nvSpPr>
        <p:spPr/>
        <p:txBody>
          <a:bodyPr/>
          <a:lstStyle/>
          <a:p>
            <a:fld id="{C6DB9BEF-DC55-4FD5-8DAD-BAD5E4CA5B81}" type="slidenum">
              <a:rPr lang="en-US" smtClean="0"/>
              <a:pPr/>
              <a:t>5</a:t>
            </a:fld>
            <a:endParaRPr lang="en-US"/>
          </a:p>
        </p:txBody>
      </p:sp>
    </p:spTree>
    <p:extLst>
      <p:ext uri="{BB962C8B-B14F-4D97-AF65-F5344CB8AC3E}">
        <p14:creationId xmlns:p14="http://schemas.microsoft.com/office/powerpoint/2010/main" val="7803036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There</a:t>
            </a:r>
            <a:r>
              <a:rPr lang="en-US" baseline="0" dirty="0"/>
              <a:t> are several resources available for finding titles in our collection.</a:t>
            </a:r>
            <a:endParaRPr lang="en-US" dirty="0"/>
          </a:p>
        </p:txBody>
      </p:sp>
      <p:sp>
        <p:nvSpPr>
          <p:cNvPr id="4" name="Slide Number Placeholder 3"/>
          <p:cNvSpPr>
            <a:spLocks noGrp="1"/>
          </p:cNvSpPr>
          <p:nvPr>
            <p:ph type="sldNum" sz="quarter" idx="10"/>
          </p:nvPr>
        </p:nvSpPr>
        <p:spPr/>
        <p:txBody>
          <a:bodyPr/>
          <a:lstStyle/>
          <a:p>
            <a:fld id="{C6DB9BEF-DC55-4FD5-8DAD-BAD5E4CA5B81}"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Our online catalog</a:t>
            </a:r>
            <a:r>
              <a:rPr lang="en-US" baseline="0" dirty="0"/>
              <a:t> reflects what is available. </a:t>
            </a:r>
          </a:p>
          <a:p>
            <a:r>
              <a:rPr lang="en-US" baseline="0" dirty="0"/>
              <a:t>Patron’s c</a:t>
            </a:r>
            <a:r>
              <a:rPr lang="en-US" dirty="0"/>
              <a:t>an login to account</a:t>
            </a:r>
          </a:p>
          <a:p>
            <a:r>
              <a:rPr lang="en-US" dirty="0"/>
              <a:t>See</a:t>
            </a:r>
            <a:r>
              <a:rPr lang="en-US" baseline="0" dirty="0"/>
              <a:t> what’s checked out</a:t>
            </a:r>
          </a:p>
          <a:p>
            <a:r>
              <a:rPr lang="en-US" baseline="0" dirty="0"/>
              <a:t>Add requests to account and remove requests.</a:t>
            </a:r>
          </a:p>
          <a:p>
            <a:r>
              <a:rPr lang="en-US" baseline="0" dirty="0"/>
              <a:t>The “Browse” page provides 4 titles in “added in last two months, popular titles, and Nevada titles categories” I will tell you more about Nevada titles shortly.</a:t>
            </a:r>
            <a:endParaRPr lang="en-US" dirty="0"/>
          </a:p>
        </p:txBody>
      </p:sp>
      <p:sp>
        <p:nvSpPr>
          <p:cNvPr id="4" name="Slide Number Placeholder 3"/>
          <p:cNvSpPr>
            <a:spLocks noGrp="1"/>
          </p:cNvSpPr>
          <p:nvPr>
            <p:ph type="sldNum" sz="quarter" idx="10"/>
          </p:nvPr>
        </p:nvSpPr>
        <p:spPr/>
        <p:txBody>
          <a:bodyPr/>
          <a:lstStyle/>
          <a:p>
            <a:fld id="{CE8C161C-86D2-479C-A44D-14EC0DF701F1}" type="slidenum">
              <a:rPr lang="en-US" smtClean="0"/>
              <a:pPr/>
              <a:t>7</a:t>
            </a:fld>
            <a:endParaRPr lang="en-US"/>
          </a:p>
        </p:txBody>
      </p:sp>
    </p:spTree>
    <p:extLst>
      <p:ext uri="{BB962C8B-B14F-4D97-AF65-F5344CB8AC3E}">
        <p14:creationId xmlns:p14="http://schemas.microsoft.com/office/powerpoint/2010/main" val="20184994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Contains</a:t>
            </a:r>
            <a:r>
              <a:rPr lang="en-US" baseline="0" dirty="0"/>
              <a:t> titles recorded by the individual libraries that they have recorded.</a:t>
            </a:r>
          </a:p>
          <a:p>
            <a:r>
              <a:rPr lang="en-US" baseline="0" dirty="0"/>
              <a:t>Also contains </a:t>
            </a:r>
            <a:r>
              <a:rPr lang="en-US" baseline="0" dirty="0" err="1"/>
              <a:t>braille</a:t>
            </a:r>
            <a:r>
              <a:rPr lang="en-US" baseline="0" dirty="0"/>
              <a:t> titles.</a:t>
            </a:r>
          </a:p>
          <a:p>
            <a:r>
              <a:rPr lang="en-US" baseline="0" dirty="0"/>
              <a:t>They have recently added entries for the Jewish Braille Institute which patrons borrow directly.</a:t>
            </a:r>
            <a:endParaRPr lang="en-US" dirty="0"/>
          </a:p>
        </p:txBody>
      </p:sp>
      <p:sp>
        <p:nvSpPr>
          <p:cNvPr id="4" name="Slide Number Placeholder 3"/>
          <p:cNvSpPr>
            <a:spLocks noGrp="1"/>
          </p:cNvSpPr>
          <p:nvPr>
            <p:ph type="sldNum" sz="quarter" idx="10"/>
          </p:nvPr>
        </p:nvSpPr>
        <p:spPr/>
        <p:txBody>
          <a:bodyPr/>
          <a:lstStyle/>
          <a:p>
            <a:fld id="{C6DB9BEF-DC55-4FD5-8DAD-BAD5E4CA5B81}" type="slidenum">
              <a:rPr lang="en-US" smtClean="0"/>
              <a:pPr/>
              <a:t>8</a:t>
            </a:fld>
            <a:endParaRPr lang="en-US"/>
          </a:p>
        </p:txBody>
      </p:sp>
    </p:spTree>
    <p:extLst>
      <p:ext uri="{BB962C8B-B14F-4D97-AF65-F5344CB8AC3E}">
        <p14:creationId xmlns:p14="http://schemas.microsoft.com/office/powerpoint/2010/main" val="14880508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is a third way for patrons to find titles</a:t>
            </a:r>
            <a:r>
              <a:rPr lang="en-US" baseline="0" dirty="0"/>
              <a:t> of books they would like to read.</a:t>
            </a:r>
          </a:p>
          <a:p>
            <a:r>
              <a:rPr lang="en-US" baseline="0" dirty="0"/>
              <a:t>Patrons tell us what format works best for them, and we subscribe them.</a:t>
            </a:r>
            <a:endParaRPr lang="en-US" dirty="0"/>
          </a:p>
        </p:txBody>
      </p:sp>
      <p:sp>
        <p:nvSpPr>
          <p:cNvPr id="4" name="Slide Number Placeholder 3"/>
          <p:cNvSpPr>
            <a:spLocks noGrp="1"/>
          </p:cNvSpPr>
          <p:nvPr>
            <p:ph type="sldNum" sz="quarter" idx="10"/>
          </p:nvPr>
        </p:nvSpPr>
        <p:spPr/>
        <p:txBody>
          <a:bodyPr/>
          <a:lstStyle/>
          <a:p>
            <a:fld id="{C6DB9BEF-DC55-4FD5-8DAD-BAD5E4CA5B81}"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4242851"/>
            <a:ext cx="6726063" cy="275942"/>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3787" y="4243845"/>
            <a:ext cx="2307831" cy="276940"/>
          </a:xfrm>
          <a:prstGeom prst="rect">
            <a:avLst/>
          </a:prstGeom>
        </p:spPr>
      </p:pic>
      <p:sp>
        <p:nvSpPr>
          <p:cNvPr id="9" name="Rectangle 8"/>
          <p:cNvSpPr/>
          <p:nvPr/>
        </p:nvSpPr>
        <p:spPr bwMode="ltGray">
          <a:xfrm>
            <a:off x="0" y="2590078"/>
            <a:ext cx="6726064"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6833787" y="2590078"/>
            <a:ext cx="2307832"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10242" y="2733709"/>
            <a:ext cx="6069268" cy="1373070"/>
          </a:xfrm>
        </p:spPr>
        <p:txBody>
          <a:bodyPr anchor="b">
            <a:noAutofit/>
          </a:bodyPr>
          <a:lstStyle>
            <a:lvl1pPr algn="r">
              <a:defRPr sz="4800"/>
            </a:lvl1pPr>
          </a:lstStyle>
          <a:p>
            <a:r>
              <a:rPr lang="en-US"/>
              <a:t>Click to edit Master title style</a:t>
            </a:r>
            <a:endParaRPr lang="en-US" dirty="0"/>
          </a:p>
        </p:txBody>
      </p:sp>
      <p:sp>
        <p:nvSpPr>
          <p:cNvPr id="3" name="Subtitle 2"/>
          <p:cNvSpPr>
            <a:spLocks noGrp="1"/>
          </p:cNvSpPr>
          <p:nvPr>
            <p:ph type="subTitle" idx="1"/>
          </p:nvPr>
        </p:nvSpPr>
        <p:spPr>
          <a:xfrm>
            <a:off x="510241" y="4394040"/>
            <a:ext cx="6108101"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4555655" y="5936188"/>
            <a:ext cx="2057400" cy="365125"/>
          </a:xfrm>
        </p:spPr>
        <p:txBody>
          <a:bodyPr/>
          <a:lstStyle/>
          <a:p>
            <a:fld id="{D15E8E15-74E7-4EA1-9AF1-D2FF472E2628}" type="datetimeFigureOut">
              <a:rPr lang="en-US" smtClean="0"/>
              <a:pPr/>
              <a:t>1/20/2022</a:t>
            </a:fld>
            <a:endParaRPr lang="en-US"/>
          </a:p>
        </p:txBody>
      </p:sp>
      <p:sp>
        <p:nvSpPr>
          <p:cNvPr id="5" name="Footer Placeholder 4"/>
          <p:cNvSpPr>
            <a:spLocks noGrp="1"/>
          </p:cNvSpPr>
          <p:nvPr>
            <p:ph type="ftr" sz="quarter" idx="11"/>
          </p:nvPr>
        </p:nvSpPr>
        <p:spPr>
          <a:xfrm>
            <a:off x="533401" y="5936189"/>
            <a:ext cx="4021666" cy="365125"/>
          </a:xfrm>
        </p:spPr>
        <p:txBody>
          <a:bodyPr/>
          <a:lstStyle/>
          <a:p>
            <a:endParaRPr lang="en-US"/>
          </a:p>
        </p:txBody>
      </p:sp>
      <p:sp>
        <p:nvSpPr>
          <p:cNvPr id="6" name="Slide Number Placeholder 5"/>
          <p:cNvSpPr>
            <a:spLocks noGrp="1"/>
          </p:cNvSpPr>
          <p:nvPr>
            <p:ph type="sldNum" sz="quarter" idx="12"/>
          </p:nvPr>
        </p:nvSpPr>
        <p:spPr>
          <a:xfrm>
            <a:off x="7010399" y="2750337"/>
            <a:ext cx="1370293" cy="1356442"/>
          </a:xfrm>
        </p:spPr>
        <p:txBody>
          <a:bodyPr/>
          <a:lstStyle/>
          <a:p>
            <a:fld id="{5B12EB19-8CAA-4BCC-995B-CAED52F3DA8B}" type="slidenum">
              <a:rPr lang="en-US" smtClean="0"/>
              <a:pPr/>
              <a:t>‹#›</a:t>
            </a:fld>
            <a:endParaRPr lang="en-US"/>
          </a:p>
        </p:txBody>
      </p:sp>
    </p:spTree>
    <p:extLst>
      <p:ext uri="{BB962C8B-B14F-4D97-AF65-F5344CB8AC3E}">
        <p14:creationId xmlns:p14="http://schemas.microsoft.com/office/powerpoint/2010/main" val="753785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20" name="Group 19"/>
          <p:cNvGrpSpPr/>
          <p:nvPr/>
        </p:nvGrpSpPr>
        <p:grpSpPr>
          <a:xfrm>
            <a:off x="0" y="4572000"/>
            <a:ext cx="9161969" cy="1677035"/>
            <a:chOff x="0" y="2895600"/>
            <a:chExt cx="9161969" cy="1677035"/>
          </a:xfrm>
        </p:grpSpPr>
        <p:pic>
          <p:nvPicPr>
            <p:cNvPr id="24" name="Picture 23" descr="HD-ShadowLong.png"/>
            <p:cNvPicPr>
              <a:picLocks noChangeAspect="1"/>
            </p:cNvPicPr>
            <p:nvPr/>
          </p:nvPicPr>
          <p:blipFill rotWithShape="1">
            <a:blip r:embed="rId2" cstate="print">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3" y="4711617"/>
            <a:ext cx="6894770" cy="544482"/>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31639" y="609598"/>
            <a:ext cx="6896534"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33401" y="5256098"/>
            <a:ext cx="6894772" cy="5478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15E8E15-74E7-4EA1-9AF1-D2FF472E2628}" type="datetimeFigureOut">
              <a:rPr lang="en-US" smtClean="0"/>
              <a:pPr/>
              <a:t>1/20/2022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856438" y="4711310"/>
            <a:ext cx="1149836" cy="1090789"/>
          </a:xfrm>
        </p:spPr>
        <p:txBody>
          <a:bodyPr/>
          <a:lstStyle/>
          <a:p>
            <a:fld id="{5B12EB19-8CAA-4BCC-995B-CAED52F3DA8B}" type="slidenum">
              <a:rPr lang="en-US" smtClean="0"/>
              <a:pPr/>
              <a:t>‹#›</a:t>
            </a:fld>
            <a:endParaRPr lang="en-US"/>
          </a:p>
        </p:txBody>
      </p:sp>
    </p:spTree>
    <p:extLst>
      <p:ext uri="{BB962C8B-B14F-4D97-AF65-F5344CB8AC3E}">
        <p14:creationId xmlns:p14="http://schemas.microsoft.com/office/powerpoint/2010/main" val="409789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21" name="Group 20"/>
          <p:cNvGrpSpPr/>
          <p:nvPr/>
        </p:nvGrpSpPr>
        <p:grpSpPr>
          <a:xfrm>
            <a:off x="0" y="4572000"/>
            <a:ext cx="9161969" cy="1677035"/>
            <a:chOff x="0" y="2895600"/>
            <a:chExt cx="9161969" cy="1677035"/>
          </a:xfrm>
        </p:grpSpPr>
        <p:pic>
          <p:nvPicPr>
            <p:cNvPr id="22" name="Picture 21" descr="HD-ShadowLong.png"/>
            <p:cNvPicPr>
              <a:picLocks noChangeAspect="1"/>
            </p:cNvPicPr>
            <p:nvPr/>
          </p:nvPicPr>
          <p:blipFill rotWithShape="1">
            <a:blip r:embed="rId2" cstate="print">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3" name="Picture 22"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4" name="Rectangle 23"/>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24255" y="609597"/>
            <a:ext cx="6896534"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531638" y="4710340"/>
            <a:ext cx="6889151" cy="1101764"/>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15E8E15-74E7-4EA1-9AF1-D2FF472E2628}" type="datetimeFigureOut">
              <a:rPr lang="en-US" smtClean="0"/>
              <a:pPr/>
              <a:t>1/20/2022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856438" y="4711616"/>
            <a:ext cx="1149836" cy="1090789"/>
          </a:xfrm>
        </p:spPr>
        <p:txBody>
          <a:bodyPr/>
          <a:lstStyle/>
          <a:p>
            <a:fld id="{5B12EB19-8CAA-4BCC-995B-CAED52F3DA8B}" type="slidenum">
              <a:rPr lang="en-US" smtClean="0"/>
              <a:pPr/>
              <a:t>‹#›</a:t>
            </a:fld>
            <a:endParaRPr lang="en-US"/>
          </a:p>
        </p:txBody>
      </p:sp>
    </p:spTree>
    <p:extLst>
      <p:ext uri="{BB962C8B-B14F-4D97-AF65-F5344CB8AC3E}">
        <p14:creationId xmlns:p14="http://schemas.microsoft.com/office/powerpoint/2010/main" val="76543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29" name="Group 28"/>
          <p:cNvGrpSpPr/>
          <p:nvPr/>
        </p:nvGrpSpPr>
        <p:grpSpPr>
          <a:xfrm>
            <a:off x="0" y="4572000"/>
            <a:ext cx="9161969" cy="1677035"/>
            <a:chOff x="0" y="2895600"/>
            <a:chExt cx="9161969" cy="1677035"/>
          </a:xfrm>
        </p:grpSpPr>
        <p:pic>
          <p:nvPicPr>
            <p:cNvPr id="30" name="Picture 29" descr="HD-ShadowLong.png"/>
            <p:cNvPicPr>
              <a:picLocks noChangeAspect="1"/>
            </p:cNvPicPr>
            <p:nvPr/>
          </p:nvPicPr>
          <p:blipFill rotWithShape="1">
            <a:blip r:embed="rId2" cstate="print">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1" name="Picture 30"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2" name="Rectangle 31"/>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67921" y="616983"/>
            <a:ext cx="642514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989438" y="3660763"/>
            <a:ext cx="5987731"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531638" y="4710340"/>
            <a:ext cx="6903919" cy="1101764"/>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15E8E15-74E7-4EA1-9AF1-D2FF472E2628}" type="datetimeFigureOut">
              <a:rPr lang="en-US" smtClean="0"/>
              <a:pPr/>
              <a:t>1/20/2022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856438" y="4709926"/>
            <a:ext cx="1149836" cy="1090789"/>
          </a:xfrm>
        </p:spPr>
        <p:txBody>
          <a:bodyPr/>
          <a:lstStyle/>
          <a:p>
            <a:fld id="{5B12EB19-8CAA-4BCC-995B-CAED52F3DA8B}" type="slidenum">
              <a:rPr lang="en-US" smtClean="0"/>
              <a:pPr/>
              <a:t>‹#›</a:t>
            </a:fld>
            <a:endParaRPr lang="en-US"/>
          </a:p>
        </p:txBody>
      </p:sp>
      <p:sp>
        <p:nvSpPr>
          <p:cNvPr id="27" name="TextBox 26"/>
          <p:cNvSpPr txBox="1"/>
          <p:nvPr/>
        </p:nvSpPr>
        <p:spPr>
          <a:xfrm>
            <a:off x="270932" y="748116"/>
            <a:ext cx="5334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28" name="TextBox 27"/>
          <p:cNvSpPr txBox="1"/>
          <p:nvPr/>
        </p:nvSpPr>
        <p:spPr>
          <a:xfrm>
            <a:off x="6967191" y="2998573"/>
            <a:ext cx="457200" cy="584777"/>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36442207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grpSp>
        <p:nvGrpSpPr>
          <p:cNvPr id="22" name="Group 21"/>
          <p:cNvGrpSpPr/>
          <p:nvPr/>
        </p:nvGrpSpPr>
        <p:grpSpPr>
          <a:xfrm>
            <a:off x="0" y="4572000"/>
            <a:ext cx="9161969" cy="1677035"/>
            <a:chOff x="0" y="2895600"/>
            <a:chExt cx="9161969" cy="1677035"/>
          </a:xfrm>
        </p:grpSpPr>
        <p:pic>
          <p:nvPicPr>
            <p:cNvPr id="23" name="Picture 22" descr="HD-ShadowLong.png"/>
            <p:cNvPicPr>
              <a:picLocks noChangeAspect="1"/>
            </p:cNvPicPr>
            <p:nvPr/>
          </p:nvPicPr>
          <p:blipFill rotWithShape="1">
            <a:blip r:embed="rId2" cstate="print">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4" name="Picture 23"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5" name="Rectangle 24"/>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8" y="4710340"/>
            <a:ext cx="6896534" cy="589812"/>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531639" y="5300150"/>
            <a:ext cx="6896534" cy="51195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15E8E15-74E7-4EA1-9AF1-D2FF472E2628}" type="datetimeFigureOut">
              <a:rPr lang="en-US" smtClean="0"/>
              <a:pPr/>
              <a:t>1/20/2022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856438" y="4709926"/>
            <a:ext cx="1149836" cy="1090789"/>
          </a:xfrm>
        </p:spPr>
        <p:txBody>
          <a:bodyPr/>
          <a:lstStyle/>
          <a:p>
            <a:fld id="{5B12EB19-8CAA-4BCC-995B-CAED52F3DA8B}" type="slidenum">
              <a:rPr lang="en-US" smtClean="0"/>
              <a:pPr/>
              <a:t>‹#›</a:t>
            </a:fld>
            <a:endParaRPr lang="en-US"/>
          </a:p>
        </p:txBody>
      </p:sp>
    </p:spTree>
    <p:extLst>
      <p:ext uri="{BB962C8B-B14F-4D97-AF65-F5344CB8AC3E}">
        <p14:creationId xmlns:p14="http://schemas.microsoft.com/office/powerpoint/2010/main" val="12485175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grpSp>
        <p:nvGrpSpPr>
          <p:cNvPr id="23" name="Group 22"/>
          <p:cNvGrpSpPr/>
          <p:nvPr/>
        </p:nvGrpSpPr>
        <p:grpSpPr>
          <a:xfrm>
            <a:off x="0" y="609600"/>
            <a:ext cx="9161969" cy="1677035"/>
            <a:chOff x="0" y="2895600"/>
            <a:chExt cx="9161969" cy="1677035"/>
          </a:xfrm>
        </p:grpSpPr>
        <p:pic>
          <p:nvPicPr>
            <p:cNvPr id="24" name="Picture 23" descr="HD-ShadowLong.png"/>
            <p:cNvPicPr>
              <a:picLocks noChangeAspect="1"/>
            </p:cNvPicPr>
            <p:nvPr/>
          </p:nvPicPr>
          <p:blipFill rotWithShape="1">
            <a:blip r:embed="rId2" cstate="print">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5" name="Title 1"/>
          <p:cNvSpPr>
            <a:spLocks noGrp="1"/>
          </p:cNvSpPr>
          <p:nvPr>
            <p:ph type="title"/>
          </p:nvPr>
        </p:nvSpPr>
        <p:spPr>
          <a:xfrm>
            <a:off x="531639" y="753228"/>
            <a:ext cx="6896534"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532629" y="2329489"/>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539777" y="3015290"/>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2878413"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2879710" y="3007906"/>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226136"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233520" y="3007905"/>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15E8E15-74E7-4EA1-9AF1-D2FF472E2628}" type="datetimeFigureOut">
              <a:rPr lang="en-US" smtClean="0"/>
              <a:pPr/>
              <a:t>1/20/2022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12EB19-8CAA-4BCC-995B-CAED52F3DA8B}" type="slidenum">
              <a:rPr lang="en-US" smtClean="0"/>
              <a:pPr/>
              <a:t>‹#›</a:t>
            </a:fld>
            <a:endParaRPr lang="en-US"/>
          </a:p>
        </p:txBody>
      </p:sp>
    </p:spTree>
    <p:extLst>
      <p:ext uri="{BB962C8B-B14F-4D97-AF65-F5344CB8AC3E}">
        <p14:creationId xmlns:p14="http://schemas.microsoft.com/office/powerpoint/2010/main" val="12321106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grpSp>
        <p:nvGrpSpPr>
          <p:cNvPr id="34" name="Group 33"/>
          <p:cNvGrpSpPr/>
          <p:nvPr/>
        </p:nvGrpSpPr>
        <p:grpSpPr>
          <a:xfrm>
            <a:off x="0" y="609600"/>
            <a:ext cx="9161969" cy="1677035"/>
            <a:chOff x="0" y="2895600"/>
            <a:chExt cx="9161969" cy="1677035"/>
          </a:xfrm>
        </p:grpSpPr>
        <p:pic>
          <p:nvPicPr>
            <p:cNvPr id="35" name="Picture 34" descr="HD-ShadowLong.png"/>
            <p:cNvPicPr>
              <a:picLocks noChangeAspect="1"/>
            </p:cNvPicPr>
            <p:nvPr/>
          </p:nvPicPr>
          <p:blipFill rotWithShape="1">
            <a:blip r:embed="rId2" cstate="print">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6" name="Picture 35"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7" name="Rectangle 36"/>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0" name="Title 1"/>
          <p:cNvSpPr>
            <a:spLocks noGrp="1"/>
          </p:cNvSpPr>
          <p:nvPr>
            <p:ph type="title"/>
          </p:nvPr>
        </p:nvSpPr>
        <p:spPr>
          <a:xfrm>
            <a:off x="531639" y="753228"/>
            <a:ext cx="6896534"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32391" y="4297503"/>
            <a:ext cx="2192257"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532391" y="2336873"/>
            <a:ext cx="2192257"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532391" y="4873765"/>
            <a:ext cx="219225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2870497" y="4297503"/>
            <a:ext cx="221507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2870497" y="2336873"/>
            <a:ext cx="221507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2869483" y="4873764"/>
            <a:ext cx="2218004"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231028" y="4297503"/>
            <a:ext cx="2194333"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231027" y="2336873"/>
            <a:ext cx="2194333"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230934" y="4873762"/>
            <a:ext cx="2197239"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15E8E15-74E7-4EA1-9AF1-D2FF472E2628}" type="datetimeFigureOut">
              <a:rPr lang="en-US" smtClean="0"/>
              <a:pPr/>
              <a:t>1/20/2022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12EB19-8CAA-4BCC-995B-CAED52F3DA8B}" type="slidenum">
              <a:rPr lang="en-US" smtClean="0"/>
              <a:pPr/>
              <a:t>‹#›</a:t>
            </a:fld>
            <a:endParaRPr lang="en-US"/>
          </a:p>
        </p:txBody>
      </p:sp>
    </p:spTree>
    <p:extLst>
      <p:ext uri="{BB962C8B-B14F-4D97-AF65-F5344CB8AC3E}">
        <p14:creationId xmlns:p14="http://schemas.microsoft.com/office/powerpoint/2010/main" val="2438608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6" name="Group 15"/>
          <p:cNvGrpSpPr/>
          <p:nvPr/>
        </p:nvGrpSpPr>
        <p:grpSpPr>
          <a:xfrm>
            <a:off x="0" y="609600"/>
            <a:ext cx="9161969" cy="1677035"/>
            <a:chOff x="0" y="2895600"/>
            <a:chExt cx="9161969" cy="1677035"/>
          </a:xfrm>
        </p:grpSpPr>
        <p:pic>
          <p:nvPicPr>
            <p:cNvPr id="17" name="Picture 16" descr="HD-ShadowLong.png"/>
            <p:cNvPicPr>
              <a:picLocks noChangeAspect="1"/>
            </p:cNvPicPr>
            <p:nvPr/>
          </p:nvPicPr>
          <p:blipFill rotWithShape="1">
            <a:blip r:embed="rId2" cstate="print">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8" name="Picture 17"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9" name="Rectangle 18"/>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5E8E15-74E7-4EA1-9AF1-D2FF472E2628}" type="datetimeFigureOut">
              <a:rPr lang="en-US" smtClean="0"/>
              <a:pPr/>
              <a:t>1/20/2022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12EB19-8CAA-4BCC-995B-CAED52F3DA8B}" type="slidenum">
              <a:rPr lang="en-US" smtClean="0"/>
              <a:pPr/>
              <a:t>‹#›</a:t>
            </a:fld>
            <a:endParaRPr lang="en-US"/>
          </a:p>
        </p:txBody>
      </p:sp>
    </p:spTree>
    <p:extLst>
      <p:ext uri="{BB962C8B-B14F-4D97-AF65-F5344CB8AC3E}">
        <p14:creationId xmlns:p14="http://schemas.microsoft.com/office/powerpoint/2010/main" val="730062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14" name="Group 13"/>
          <p:cNvGrpSpPr/>
          <p:nvPr/>
        </p:nvGrpSpPr>
        <p:grpSpPr>
          <a:xfrm rot="5400000">
            <a:off x="4575305" y="2747178"/>
            <a:ext cx="6862555" cy="1368199"/>
            <a:chOff x="2281445" y="609600"/>
            <a:chExt cx="6862555" cy="1368199"/>
          </a:xfrm>
        </p:grpSpPr>
        <p:sp>
          <p:nvSpPr>
            <p:cNvPr id="12" name="Rectangle 11"/>
            <p:cNvSpPr/>
            <p:nvPr/>
          </p:nvSpPr>
          <p:spPr bwMode="ltGray">
            <a:xfrm>
              <a:off x="2281445" y="609601"/>
              <a:ext cx="528569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464798" y="609597"/>
            <a:ext cx="1069602" cy="446193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10241" y="609598"/>
            <a:ext cx="6576359"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029144" y="5936188"/>
            <a:ext cx="2057400" cy="365125"/>
          </a:xfrm>
        </p:spPr>
        <p:txBody>
          <a:bodyPr/>
          <a:lstStyle/>
          <a:p>
            <a:fld id="{D15E8E15-74E7-4EA1-9AF1-D2FF472E2628}" type="datetimeFigureOut">
              <a:rPr lang="en-US" smtClean="0"/>
              <a:pPr/>
              <a:t>1/20/2022</a:t>
            </a:fld>
            <a:endParaRPr lang="en-US"/>
          </a:p>
        </p:txBody>
      </p:sp>
      <p:sp>
        <p:nvSpPr>
          <p:cNvPr id="5" name="Footer Placeholder 4"/>
          <p:cNvSpPr>
            <a:spLocks noGrp="1"/>
          </p:cNvSpPr>
          <p:nvPr>
            <p:ph type="ftr" sz="quarter" idx="11"/>
          </p:nvPr>
        </p:nvSpPr>
        <p:spPr>
          <a:xfrm>
            <a:off x="510241" y="5936189"/>
            <a:ext cx="4518959" cy="365125"/>
          </a:xfrm>
        </p:spPr>
        <p:txBody>
          <a:bodyPr/>
          <a:lstStyle/>
          <a:p>
            <a:endParaRPr lang="en-US"/>
          </a:p>
        </p:txBody>
      </p:sp>
      <p:sp>
        <p:nvSpPr>
          <p:cNvPr id="6" name="Slide Number Placeholder 5"/>
          <p:cNvSpPr>
            <a:spLocks noGrp="1"/>
          </p:cNvSpPr>
          <p:nvPr>
            <p:ph type="sldNum" sz="quarter" idx="12"/>
          </p:nvPr>
        </p:nvSpPr>
        <p:spPr>
          <a:xfrm>
            <a:off x="7431152" y="5432500"/>
            <a:ext cx="1149636" cy="1273100"/>
          </a:xfrm>
        </p:spPr>
        <p:txBody>
          <a:bodyPr anchor="t"/>
          <a:lstStyle>
            <a:lvl1pPr algn="ctr">
              <a:defRPr/>
            </a:lvl1pPr>
          </a:lstStyle>
          <a:p>
            <a:fld id="{5B12EB19-8CAA-4BCC-995B-CAED52F3DA8B}" type="slidenum">
              <a:rPr lang="en-US" smtClean="0"/>
              <a:pPr/>
              <a:t>‹#›</a:t>
            </a:fld>
            <a:endParaRPr lang="en-US"/>
          </a:p>
        </p:txBody>
      </p:sp>
    </p:spTree>
    <p:extLst>
      <p:ext uri="{BB962C8B-B14F-4D97-AF65-F5344CB8AC3E}">
        <p14:creationId xmlns:p14="http://schemas.microsoft.com/office/powerpoint/2010/main" val="89806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27" name="Group 26"/>
          <p:cNvGrpSpPr/>
          <p:nvPr/>
        </p:nvGrpSpPr>
        <p:grpSpPr>
          <a:xfrm>
            <a:off x="0" y="609600"/>
            <a:ext cx="9161969" cy="1677035"/>
            <a:chOff x="0" y="2895600"/>
            <a:chExt cx="9161969" cy="1677035"/>
          </a:xfrm>
        </p:grpSpPr>
        <p:pic>
          <p:nvPicPr>
            <p:cNvPr id="28" name="Picture 27" descr="HD-ShadowLong.png"/>
            <p:cNvPicPr>
              <a:picLocks noChangeAspect="1"/>
            </p:cNvPicPr>
            <p:nvPr/>
          </p:nvPicPr>
          <p:blipFill rotWithShape="1">
            <a:blip r:embed="rId2" cstate="print">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9" name="Picture 2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0" name="Rectangle 2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5E8E15-74E7-4EA1-9AF1-D2FF472E2628}" type="datetimeFigureOut">
              <a:rPr lang="en-US" smtClean="0"/>
              <a:pPr/>
              <a:t>1/20/2022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12EB19-8CAA-4BCC-995B-CAED52F3DA8B}" type="slidenum">
              <a:rPr lang="en-US" smtClean="0"/>
              <a:pPr/>
              <a:t>‹#›</a:t>
            </a:fld>
            <a:endParaRPr lang="en-US"/>
          </a:p>
        </p:txBody>
      </p:sp>
    </p:spTree>
    <p:extLst>
      <p:ext uri="{BB962C8B-B14F-4D97-AF65-F5344CB8AC3E}">
        <p14:creationId xmlns:p14="http://schemas.microsoft.com/office/powerpoint/2010/main" val="2827822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8" name="Group 17"/>
          <p:cNvGrpSpPr/>
          <p:nvPr/>
        </p:nvGrpSpPr>
        <p:grpSpPr>
          <a:xfrm>
            <a:off x="0" y="2728432"/>
            <a:ext cx="9161969" cy="1677035"/>
            <a:chOff x="0" y="2895600"/>
            <a:chExt cx="9161969" cy="1677035"/>
          </a:xfrm>
        </p:grpSpPr>
        <p:pic>
          <p:nvPicPr>
            <p:cNvPr id="19" name="Picture 18" descr="HD-ShadowLong.png"/>
            <p:cNvPicPr>
              <a:picLocks noChangeAspect="1"/>
            </p:cNvPicPr>
            <p:nvPr/>
          </p:nvPicPr>
          <p:blipFill rotWithShape="1">
            <a:blip r:embed="rId2" cstate="print">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0" name="Picture 19"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1" name="Rectangle 20"/>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2869895"/>
            <a:ext cx="688915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531639" y="4232172"/>
            <a:ext cx="688915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65810" y="5936188"/>
            <a:ext cx="2057400" cy="365125"/>
          </a:xfrm>
        </p:spPr>
        <p:txBody>
          <a:bodyPr/>
          <a:lstStyle/>
          <a:p>
            <a:fld id="{D15E8E15-74E7-4EA1-9AF1-D2FF472E2628}" type="datetimeFigureOut">
              <a:rPr lang="en-US" smtClean="0"/>
              <a:pPr/>
              <a:t>1/20/2022</a:t>
            </a:fld>
            <a:endParaRPr lang="en-US"/>
          </a:p>
        </p:txBody>
      </p:sp>
      <p:sp>
        <p:nvSpPr>
          <p:cNvPr id="5" name="Footer Placeholder 4"/>
          <p:cNvSpPr>
            <a:spLocks noGrp="1"/>
          </p:cNvSpPr>
          <p:nvPr>
            <p:ph type="ftr" sz="quarter" idx="11"/>
          </p:nvPr>
        </p:nvSpPr>
        <p:spPr>
          <a:xfrm>
            <a:off x="533400" y="5936189"/>
            <a:ext cx="4834673" cy="365125"/>
          </a:xfrm>
        </p:spPr>
        <p:txBody>
          <a:bodyPr/>
          <a:lstStyle/>
          <a:p>
            <a:endParaRPr lang="en-US"/>
          </a:p>
        </p:txBody>
      </p:sp>
      <p:sp>
        <p:nvSpPr>
          <p:cNvPr id="6" name="Slide Number Placeholder 5"/>
          <p:cNvSpPr>
            <a:spLocks noGrp="1"/>
          </p:cNvSpPr>
          <p:nvPr>
            <p:ph type="sldNum" sz="quarter" idx="12"/>
          </p:nvPr>
        </p:nvSpPr>
        <p:spPr>
          <a:xfrm>
            <a:off x="7856438" y="2869896"/>
            <a:ext cx="1149836" cy="1090789"/>
          </a:xfrm>
        </p:spPr>
        <p:txBody>
          <a:bodyPr/>
          <a:lstStyle/>
          <a:p>
            <a:fld id="{5B12EB19-8CAA-4BCC-995B-CAED52F3DA8B}" type="slidenum">
              <a:rPr lang="en-US" smtClean="0"/>
              <a:pPr/>
              <a:t>‹#›</a:t>
            </a:fld>
            <a:endParaRPr lang="en-US"/>
          </a:p>
        </p:txBody>
      </p:sp>
    </p:spTree>
    <p:extLst>
      <p:ext uri="{BB962C8B-B14F-4D97-AF65-F5344CB8AC3E}">
        <p14:creationId xmlns:p14="http://schemas.microsoft.com/office/powerpoint/2010/main" val="746234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cstate="print">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0" y="753228"/>
            <a:ext cx="6887390" cy="108093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33400" y="2336873"/>
            <a:ext cx="3357899"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061128" y="2336873"/>
            <a:ext cx="3359661"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15E8E15-74E7-4EA1-9AF1-D2FF472E2628}" type="datetimeFigureOut">
              <a:rPr lang="en-US" smtClean="0"/>
              <a:pPr/>
              <a:t>1/20/2022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12EB19-8CAA-4BCC-995B-CAED52F3DA8B}" type="slidenum">
              <a:rPr lang="en-US" smtClean="0"/>
              <a:pPr/>
              <a:t>‹#›</a:t>
            </a:fld>
            <a:endParaRPr lang="en-US"/>
          </a:p>
        </p:txBody>
      </p:sp>
    </p:spTree>
    <p:extLst>
      <p:ext uri="{BB962C8B-B14F-4D97-AF65-F5344CB8AC3E}">
        <p14:creationId xmlns:p14="http://schemas.microsoft.com/office/powerpoint/2010/main" val="4095966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8" name="Group 27"/>
          <p:cNvGrpSpPr/>
          <p:nvPr/>
        </p:nvGrpSpPr>
        <p:grpSpPr>
          <a:xfrm>
            <a:off x="0" y="609600"/>
            <a:ext cx="9161969" cy="1677035"/>
            <a:chOff x="0" y="2895600"/>
            <a:chExt cx="9161969" cy="1677035"/>
          </a:xfrm>
        </p:grpSpPr>
        <p:pic>
          <p:nvPicPr>
            <p:cNvPr id="29" name="Picture 28" descr="HD-ShadowLong.png"/>
            <p:cNvPicPr>
              <a:picLocks noChangeAspect="1"/>
            </p:cNvPicPr>
            <p:nvPr/>
          </p:nvPicPr>
          <p:blipFill rotWithShape="1">
            <a:blip r:embed="rId2" cstate="print">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0" name="Picture 29"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1" name="Rectangle 30"/>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30"/>
            <a:ext cx="6896534"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0988" y="2336874"/>
            <a:ext cx="3145080"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1638" y="3030009"/>
            <a:ext cx="336704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82646" y="2336873"/>
            <a:ext cx="3145527"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061129" y="3030009"/>
            <a:ext cx="3367044"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15E8E15-74E7-4EA1-9AF1-D2FF472E2628}" type="datetimeFigureOut">
              <a:rPr lang="en-US" smtClean="0"/>
              <a:pPr/>
              <a:t>1/20/2022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12EB19-8CAA-4BCC-995B-CAED52F3DA8B}" type="slidenum">
              <a:rPr lang="en-US" smtClean="0"/>
              <a:pPr/>
              <a:t>‹#›</a:t>
            </a:fld>
            <a:endParaRPr lang="en-US"/>
          </a:p>
        </p:txBody>
      </p:sp>
    </p:spTree>
    <p:extLst>
      <p:ext uri="{BB962C8B-B14F-4D97-AF65-F5344CB8AC3E}">
        <p14:creationId xmlns:p14="http://schemas.microsoft.com/office/powerpoint/2010/main" val="716322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 name="Group 14"/>
          <p:cNvGrpSpPr/>
          <p:nvPr/>
        </p:nvGrpSpPr>
        <p:grpSpPr>
          <a:xfrm>
            <a:off x="0" y="609600"/>
            <a:ext cx="9161969" cy="1677035"/>
            <a:chOff x="0" y="2895600"/>
            <a:chExt cx="9161969" cy="1677035"/>
          </a:xfrm>
        </p:grpSpPr>
        <p:pic>
          <p:nvPicPr>
            <p:cNvPr id="16" name="Picture 15" descr="HD-ShadowLong.png"/>
            <p:cNvPicPr>
              <a:picLocks noChangeAspect="1"/>
            </p:cNvPicPr>
            <p:nvPr/>
          </p:nvPicPr>
          <p:blipFill rotWithShape="1">
            <a:blip r:embed="rId2" cstate="print">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7" name="Picture 16"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8" name="Rectangle 17"/>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15E8E15-74E7-4EA1-9AF1-D2FF472E2628}" type="datetimeFigureOut">
              <a:rPr lang="en-US" smtClean="0"/>
              <a:pPr/>
              <a:t>1/20/2022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12EB19-8CAA-4BCC-995B-CAED52F3DA8B}" type="slidenum">
              <a:rPr lang="en-US" smtClean="0"/>
              <a:pPr/>
              <a:t>‹#›</a:t>
            </a:fld>
            <a:endParaRPr lang="en-US"/>
          </a:p>
        </p:txBody>
      </p:sp>
    </p:spTree>
    <p:extLst>
      <p:ext uri="{BB962C8B-B14F-4D97-AF65-F5344CB8AC3E}">
        <p14:creationId xmlns:p14="http://schemas.microsoft.com/office/powerpoint/2010/main" val="2567746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12" name="Picture 11" descr="HD-ShadowShort.png"/>
          <p:cNvPicPr>
            <a:picLocks noChangeAspect="1"/>
          </p:cNvPicPr>
          <p:nvPr/>
        </p:nvPicPr>
        <p:blipFill rotWithShape="1">
          <a:blip r:embed="rId2" cstate="print">
            <a:extLst>
              <a:ext uri="{28A0092B-C50C-407E-A947-70E740481C1C}">
                <a14:useLocalDpi xmlns:a14="http://schemas.microsoft.com/office/drawing/2010/main" val="0"/>
              </a:ext>
            </a:extLst>
          </a:blip>
          <a:srcRect r="9871"/>
          <a:stretch/>
        </p:blipFill>
        <p:spPr>
          <a:xfrm>
            <a:off x="7717217" y="1973262"/>
            <a:ext cx="1444752" cy="144270"/>
          </a:xfrm>
          <a:prstGeom prst="rect">
            <a:avLst/>
          </a:prstGeom>
        </p:spPr>
      </p:pic>
      <p:sp>
        <p:nvSpPr>
          <p:cNvPr id="14" name="Rectangle 13"/>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D15E8E15-74E7-4EA1-9AF1-D2FF472E2628}" type="datetimeFigureOut">
              <a:rPr lang="en-US" smtClean="0"/>
              <a:pPr/>
              <a:t>1/20/2022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12EB19-8CAA-4BCC-995B-CAED52F3DA8B}" type="slidenum">
              <a:rPr lang="en-US" smtClean="0"/>
              <a:pPr/>
              <a:t>‹#›</a:t>
            </a:fld>
            <a:endParaRPr lang="en-US"/>
          </a:p>
        </p:txBody>
      </p:sp>
    </p:spTree>
    <p:extLst>
      <p:ext uri="{BB962C8B-B14F-4D97-AF65-F5344CB8AC3E}">
        <p14:creationId xmlns:p14="http://schemas.microsoft.com/office/powerpoint/2010/main" val="3151441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cstate="print">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7"/>
            <a:ext cx="6896534"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3514385" y="2336874"/>
            <a:ext cx="3913788"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3401" y="2336873"/>
            <a:ext cx="2796240"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15E8E15-74E7-4EA1-9AF1-D2FF472E2628}" type="datetimeFigureOut">
              <a:rPr lang="en-US" smtClean="0"/>
              <a:pPr/>
              <a:t>1/20/2022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12EB19-8CAA-4BCC-995B-CAED52F3DA8B}" type="slidenum">
              <a:rPr lang="en-US" smtClean="0"/>
              <a:pPr/>
              <a:t>‹#›</a:t>
            </a:fld>
            <a:endParaRPr lang="en-US"/>
          </a:p>
        </p:txBody>
      </p:sp>
    </p:spTree>
    <p:extLst>
      <p:ext uri="{BB962C8B-B14F-4D97-AF65-F5344CB8AC3E}">
        <p14:creationId xmlns:p14="http://schemas.microsoft.com/office/powerpoint/2010/main" val="305777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cstate="print">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10956" y="2336874"/>
            <a:ext cx="3917217"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31638" y="2336874"/>
            <a:ext cx="2798487"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15E8E15-74E7-4EA1-9AF1-D2FF472E2628}" type="datetimeFigureOut">
              <a:rPr lang="en-US" smtClean="0"/>
              <a:pPr/>
              <a:t>1/20/2022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12EB19-8CAA-4BCC-995B-CAED52F3DA8B}" type="slidenum">
              <a:rPr lang="en-US" smtClean="0"/>
              <a:pPr/>
              <a:t>‹#›</a:t>
            </a:fld>
            <a:endParaRPr lang="en-US"/>
          </a:p>
        </p:txBody>
      </p:sp>
    </p:spTree>
    <p:extLst>
      <p:ext uri="{BB962C8B-B14F-4D97-AF65-F5344CB8AC3E}">
        <p14:creationId xmlns:p14="http://schemas.microsoft.com/office/powerpoint/2010/main" val="192665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7" name="Picture 3" descr="C:\Users\James\Desktop\msft\Berlin\build Assets\hashOverlaySD-FullResolve.png"/>
          <p:cNvPicPr>
            <a:picLocks noChangeAspect="1" noChangeArrowheads="1"/>
          </p:cNvPicPr>
          <p:nvPr/>
        </p:nvPicPr>
        <p:blipFill>
          <a:blip r:embed="rId19" cstate="print">
            <a:alphaModFix amt="10000"/>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extLst>
            <a:ext uri="{909E8E84-426E-40dd-AFC4-6F175D3DCCD1}">
              <a14:hiddenFill xmlns:a14="http://schemas.microsoft.com/office/drawing/2010/main" xmlns="">
                <a:solidFill>
                  <a:srgbClr val="FFFFFF"/>
                </a:solidFill>
              </a14:hiddenFill>
            </a:ext>
          </a:extLst>
        </p:spPr>
      </p:pic>
      <p:sp>
        <p:nvSpPr>
          <p:cNvPr id="2" name="Title Placeholder 1"/>
          <p:cNvSpPr>
            <a:spLocks noGrp="1"/>
          </p:cNvSpPr>
          <p:nvPr>
            <p:ph type="title"/>
          </p:nvPr>
        </p:nvSpPr>
        <p:spPr>
          <a:xfrm>
            <a:off x="531639" y="753228"/>
            <a:ext cx="6896534"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3400" y="2336873"/>
            <a:ext cx="6887389"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67881" y="5936188"/>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15E8E15-74E7-4EA1-9AF1-D2FF472E2628}" type="datetimeFigureOut">
              <a:rPr lang="en-US" smtClean="0"/>
              <a:pPr/>
              <a:t>1/20/2022</a:t>
            </a:fld>
            <a:endParaRPr lang="en-US"/>
          </a:p>
        </p:txBody>
      </p:sp>
      <p:sp>
        <p:nvSpPr>
          <p:cNvPr id="5" name="Footer Placeholder 4"/>
          <p:cNvSpPr>
            <a:spLocks noGrp="1"/>
          </p:cNvSpPr>
          <p:nvPr>
            <p:ph type="ftr" sz="quarter" idx="3"/>
          </p:nvPr>
        </p:nvSpPr>
        <p:spPr>
          <a:xfrm>
            <a:off x="533400" y="5936189"/>
            <a:ext cx="4834673"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848600" y="753228"/>
            <a:ext cx="1157674"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5B12EB19-8CAA-4BCC-995B-CAED52F3DA8B}" type="slidenum">
              <a:rPr lang="en-US" smtClean="0"/>
              <a:pPr/>
              <a:t>‹#›</a:t>
            </a:fld>
            <a:endParaRPr lang="en-US"/>
          </a:p>
        </p:txBody>
      </p:sp>
    </p:spTree>
    <p:extLst>
      <p:ext uri="{BB962C8B-B14F-4D97-AF65-F5344CB8AC3E}">
        <p14:creationId xmlns:p14="http://schemas.microsoft.com/office/powerpoint/2010/main" val="1183790756"/>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hyperlink" Target="mailto:nvtalkingbooks@admin.nv.gov"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16.jpeg"/><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nvtalkingbooks@admin.nv.gov"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nsla.nv.gov/"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33400"/>
            <a:ext cx="9144000" cy="1676399"/>
          </a:xfrm>
        </p:spPr>
        <p:txBody>
          <a:bodyPr anchor="ctr"/>
          <a:lstStyle/>
          <a:p>
            <a:pPr algn="ctr"/>
            <a:r>
              <a:rPr lang="en-US" sz="4000" dirty="0"/>
              <a:t>  Nevada Talking Book Services</a:t>
            </a:r>
            <a:r>
              <a:rPr lang="en-US" dirty="0"/>
              <a:t>	</a:t>
            </a:r>
          </a:p>
        </p:txBody>
      </p:sp>
      <p:sp>
        <p:nvSpPr>
          <p:cNvPr id="3" name="Subtitle 2"/>
          <p:cNvSpPr>
            <a:spLocks noGrp="1"/>
          </p:cNvSpPr>
          <p:nvPr>
            <p:ph type="subTitle" idx="1"/>
          </p:nvPr>
        </p:nvSpPr>
        <p:spPr>
          <a:xfrm>
            <a:off x="2514600" y="4419600"/>
            <a:ext cx="6400800" cy="1295400"/>
          </a:xfrm>
        </p:spPr>
        <p:txBody>
          <a:bodyPr/>
          <a:lstStyle/>
          <a:p>
            <a:endParaRPr lang="en-US" dirty="0"/>
          </a:p>
          <a:p>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0" y="2802689"/>
            <a:ext cx="3053986" cy="2671988"/>
          </a:xfrm>
          <a:prstGeom prst="rect">
            <a:avLst/>
          </a:prstGeom>
        </p:spPr>
      </p:pic>
      <p:pic>
        <p:nvPicPr>
          <p:cNvPr id="4" name="Picture 3"/>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5300"/>
                    </a14:imgEffect>
                  </a14:imgLayer>
                </a14:imgProps>
              </a:ext>
              <a:ext uri="{28A0092B-C50C-407E-A947-70E740481C1C}">
                <a14:useLocalDpi xmlns:a14="http://schemas.microsoft.com/office/drawing/2010/main" val="0"/>
              </a:ext>
            </a:extLst>
          </a:blip>
          <a:stretch>
            <a:fillRect/>
          </a:stretch>
        </p:blipFill>
        <p:spPr>
          <a:xfrm>
            <a:off x="990600" y="2842847"/>
            <a:ext cx="2554824" cy="2666999"/>
          </a:xfrm>
          <a:prstGeom prst="rect">
            <a:avLst/>
          </a:prstGeom>
        </p:spPr>
        <p:style>
          <a:lnRef idx="2">
            <a:schemeClr val="accent1"/>
          </a:lnRef>
          <a:fillRef idx="1">
            <a:schemeClr val="lt1"/>
          </a:fillRef>
          <a:effectRef idx="0">
            <a:schemeClr val="accent1"/>
          </a:effectRef>
          <a:fontRef idx="minor">
            <a:schemeClr val="dk1"/>
          </a:fontRef>
        </p:style>
      </p:pic>
      <p:pic>
        <p:nvPicPr>
          <p:cNvPr id="1027" name="Picture 3" descr="fb"/>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90600" y="5910264"/>
            <a:ext cx="5524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 can help too</a:t>
            </a:r>
            <a:br>
              <a:rPr lang="en-US" dirty="0"/>
            </a:br>
            <a:endParaRPr lang="en-US" dirty="0"/>
          </a:p>
        </p:txBody>
      </p:sp>
      <p:sp>
        <p:nvSpPr>
          <p:cNvPr id="3" name="Content Placeholder 2"/>
          <p:cNvSpPr>
            <a:spLocks noGrp="1"/>
          </p:cNvSpPr>
          <p:nvPr>
            <p:ph idx="1"/>
          </p:nvPr>
        </p:nvSpPr>
        <p:spPr/>
        <p:txBody>
          <a:bodyPr/>
          <a:lstStyle/>
          <a:p>
            <a:pPr lvl="1"/>
            <a:r>
              <a:rPr lang="en-US" dirty="0"/>
              <a:t>Call us: 1-800-922-9334</a:t>
            </a:r>
          </a:p>
          <a:p>
            <a:pPr lvl="1"/>
            <a:endParaRPr lang="en-US" dirty="0"/>
          </a:p>
          <a:p>
            <a:pPr lvl="1"/>
            <a:r>
              <a:rPr lang="en-US" dirty="0"/>
              <a:t>E-mail us: </a:t>
            </a:r>
            <a:r>
              <a:rPr lang="en-US" dirty="0">
                <a:solidFill>
                  <a:srgbClr val="0070C0"/>
                </a:solidFill>
                <a:hlinkClick r:id="rId3"/>
              </a:rPr>
              <a:t>nvtalkingbooks@admin.nv.gov</a:t>
            </a:r>
            <a:endParaRPr lang="en-US" dirty="0">
              <a:solidFill>
                <a:srgbClr val="0070C0"/>
              </a:solidFill>
            </a:endParaRPr>
          </a:p>
          <a:p>
            <a:pPr lvl="1"/>
            <a:endParaRPr lang="en-US" dirty="0"/>
          </a:p>
          <a:p>
            <a:pPr lvl="1"/>
            <a:r>
              <a:rPr lang="en-US" dirty="0"/>
              <a:t>Write to us or</a:t>
            </a:r>
          </a:p>
          <a:p>
            <a:pPr lvl="1"/>
            <a:endParaRPr lang="en-US" dirty="0"/>
          </a:p>
          <a:p>
            <a:pPr lvl="1"/>
            <a:r>
              <a:rPr lang="en-US" dirty="0"/>
              <a:t>Visit: 100 North Stewart St., Carson City, 89701</a:t>
            </a:r>
          </a:p>
          <a:p>
            <a:endParaRPr lang="en-US" dirty="0"/>
          </a:p>
        </p:txBody>
      </p:sp>
    </p:spTree>
    <p:extLst>
      <p:ext uri="{BB962C8B-B14F-4D97-AF65-F5344CB8AC3E}">
        <p14:creationId xmlns:p14="http://schemas.microsoft.com/office/powerpoint/2010/main" val="38904346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14011"/>
            <a:ext cx="7543800" cy="920156"/>
          </a:xfrm>
        </p:spPr>
        <p:txBody>
          <a:bodyPr>
            <a:normAutofit/>
          </a:bodyPr>
          <a:lstStyle/>
          <a:p>
            <a:pPr algn="ctr"/>
            <a:r>
              <a:rPr lang="en-US" dirty="0"/>
              <a:t>Digital Players and Cartridges</a:t>
            </a:r>
          </a:p>
        </p:txBody>
      </p:sp>
      <p:sp>
        <p:nvSpPr>
          <p:cNvPr id="3" name="Text Placeholder 2"/>
          <p:cNvSpPr>
            <a:spLocks noGrp="1"/>
          </p:cNvSpPr>
          <p:nvPr>
            <p:ph type="body" idx="1"/>
          </p:nvPr>
        </p:nvSpPr>
        <p:spPr>
          <a:xfrm>
            <a:off x="774420" y="5911513"/>
            <a:ext cx="3145080" cy="693135"/>
          </a:xfrm>
        </p:spPr>
        <p:txBody>
          <a:bodyPr>
            <a:normAutofit fontScale="92500" lnSpcReduction="10000"/>
          </a:bodyPr>
          <a:lstStyle/>
          <a:p>
            <a:pPr algn="ctr"/>
            <a:r>
              <a:rPr lang="en-US" dirty="0"/>
              <a:t>Advanced Digital Talking Book Machine</a:t>
            </a:r>
          </a:p>
        </p:txBody>
      </p:sp>
      <p:pic>
        <p:nvPicPr>
          <p:cNvPr id="9" name="Content Placeholder 8" descr="DS1 Picture.JPG"/>
          <p:cNvPicPr>
            <a:picLocks noGrp="1" noChangeAspect="1"/>
          </p:cNvPicPr>
          <p:nvPr>
            <p:ph sz="half" idx="2"/>
          </p:nvPr>
        </p:nvPicPr>
        <p:blipFill>
          <a:blip r:embed="rId3" cstate="print"/>
          <a:stretch>
            <a:fillRect/>
          </a:stretch>
        </p:blipFill>
        <p:spPr>
          <a:xfrm>
            <a:off x="4642658" y="2528737"/>
            <a:ext cx="4277638" cy="2851758"/>
          </a:xfrm>
          <a:prstGeom prst="rect">
            <a:avLst/>
          </a:prstGeom>
        </p:spPr>
      </p:pic>
      <p:sp>
        <p:nvSpPr>
          <p:cNvPr id="4" name="Text Placeholder 3"/>
          <p:cNvSpPr>
            <a:spLocks noGrp="1"/>
          </p:cNvSpPr>
          <p:nvPr>
            <p:ph type="body" sz="quarter" idx="3"/>
          </p:nvPr>
        </p:nvSpPr>
        <p:spPr>
          <a:xfrm>
            <a:off x="5094735" y="5912572"/>
            <a:ext cx="3145527" cy="692076"/>
          </a:xfrm>
        </p:spPr>
        <p:txBody>
          <a:bodyPr>
            <a:normAutofit fontScale="92500" lnSpcReduction="10000"/>
          </a:bodyPr>
          <a:lstStyle/>
          <a:p>
            <a:pPr algn="ctr"/>
            <a:r>
              <a:rPr lang="en-US" dirty="0"/>
              <a:t>Standard Digital Talking Book Machine</a:t>
            </a:r>
          </a:p>
        </p:txBody>
      </p:sp>
      <p:pic>
        <p:nvPicPr>
          <p:cNvPr id="8" name="Picture 7" descr="DA1 Picture.JPG"/>
          <p:cNvPicPr>
            <a:picLocks noChangeAspect="1"/>
          </p:cNvPicPr>
          <p:nvPr/>
        </p:nvPicPr>
        <p:blipFill>
          <a:blip r:embed="rId4" cstate="print"/>
          <a:stretch>
            <a:fillRect/>
          </a:stretch>
        </p:blipFill>
        <p:spPr>
          <a:xfrm>
            <a:off x="381000" y="2528737"/>
            <a:ext cx="3931920" cy="2848987"/>
          </a:xfrm>
          <a:prstGeom prst="rect">
            <a:avLst/>
          </a:prstGeom>
        </p:spPr>
      </p:pic>
      <p:sp>
        <p:nvSpPr>
          <p:cNvPr id="10" name="Rectangle 9"/>
          <p:cNvSpPr/>
          <p:nvPr/>
        </p:nvSpPr>
        <p:spPr>
          <a:xfrm>
            <a:off x="4800599" y="1447800"/>
            <a:ext cx="3733801" cy="461665"/>
          </a:xfrm>
          <a:prstGeom prst="rect">
            <a:avLst/>
          </a:prstGeom>
        </p:spPr>
        <p:txBody>
          <a:bodyPr wrap="square">
            <a:spAutoFit/>
          </a:bodyPr>
          <a:lstStyle/>
          <a:p>
            <a:endParaRPr lang="en-US"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468" y="685800"/>
            <a:ext cx="9131531" cy="914399"/>
          </a:xfrm>
        </p:spPr>
        <p:txBody>
          <a:bodyPr>
            <a:noAutofit/>
          </a:bodyPr>
          <a:lstStyle/>
          <a:p>
            <a:pPr algn="ctr"/>
            <a:r>
              <a:rPr lang="en-US" sz="4400" dirty="0">
                <a:solidFill>
                  <a:schemeClr val="bg2">
                    <a:lumMod val="10000"/>
                  </a:schemeClr>
                </a:solidFill>
              </a:rPr>
              <a:t>Nevada Talking Book Services</a:t>
            </a:r>
          </a:p>
        </p:txBody>
      </p:sp>
      <p:sp>
        <p:nvSpPr>
          <p:cNvPr id="3" name="Subtitle 2"/>
          <p:cNvSpPr>
            <a:spLocks noGrp="1"/>
          </p:cNvSpPr>
          <p:nvPr>
            <p:ph type="subTitle" idx="1"/>
          </p:nvPr>
        </p:nvSpPr>
        <p:spPr>
          <a:xfrm>
            <a:off x="914400" y="4343400"/>
            <a:ext cx="6553200" cy="1905000"/>
          </a:xfrm>
        </p:spPr>
        <p:txBody>
          <a:bodyPr/>
          <a:lstStyle/>
          <a:p>
            <a:r>
              <a:rPr lang="en-US" sz="4800" dirty="0">
                <a:solidFill>
                  <a:schemeClr val="bg2">
                    <a:lumMod val="10000"/>
                  </a:schemeClr>
                </a:solidFill>
              </a:rPr>
              <a:t>BARD</a:t>
            </a:r>
          </a:p>
          <a:p>
            <a:r>
              <a:rPr lang="en-US" sz="2400" dirty="0"/>
              <a:t>(</a:t>
            </a:r>
            <a:r>
              <a:rPr lang="en-US" sz="2400" b="1" dirty="0"/>
              <a:t>B</a:t>
            </a:r>
            <a:r>
              <a:rPr lang="en-US" sz="2400" dirty="0"/>
              <a:t>raille and </a:t>
            </a:r>
            <a:r>
              <a:rPr lang="en-US" sz="2400" b="1" dirty="0"/>
              <a:t>A</a:t>
            </a:r>
            <a:r>
              <a:rPr lang="en-US" sz="2400" dirty="0"/>
              <a:t>udio </a:t>
            </a:r>
            <a:r>
              <a:rPr lang="en-US" sz="2400" b="1" dirty="0"/>
              <a:t>R</a:t>
            </a:r>
            <a:r>
              <a:rPr lang="en-US" sz="2400" dirty="0"/>
              <a:t>eading </a:t>
            </a:r>
            <a:r>
              <a:rPr lang="en-US" sz="2400" b="1" dirty="0"/>
              <a:t>D</a:t>
            </a:r>
            <a:r>
              <a:rPr lang="en-US" sz="2400" dirty="0"/>
              <a:t>ownload)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838200"/>
            <a:ext cx="6887390" cy="1080938"/>
          </a:xfrm>
        </p:spPr>
        <p:txBody>
          <a:bodyPr/>
          <a:lstStyle/>
          <a:p>
            <a:pPr algn="ctr"/>
            <a:r>
              <a:rPr lang="en-US" dirty="0"/>
              <a:t>What is BARD?</a:t>
            </a:r>
          </a:p>
        </p:txBody>
      </p:sp>
      <p:sp>
        <p:nvSpPr>
          <p:cNvPr id="2" name="Content Placeholder 1"/>
          <p:cNvSpPr>
            <a:spLocks noGrp="1"/>
          </p:cNvSpPr>
          <p:nvPr>
            <p:ph sz="half" idx="1"/>
          </p:nvPr>
        </p:nvSpPr>
        <p:spPr>
          <a:xfrm>
            <a:off x="152400" y="2133600"/>
            <a:ext cx="4114800" cy="3980316"/>
          </a:xfrm>
        </p:spPr>
        <p:txBody>
          <a:bodyPr anchor="ctr">
            <a:noAutofit/>
          </a:bodyPr>
          <a:lstStyle/>
          <a:p>
            <a:r>
              <a:rPr lang="en-US" dirty="0"/>
              <a:t>A download site for:</a:t>
            </a:r>
          </a:p>
          <a:p>
            <a:pPr lvl="1"/>
            <a:r>
              <a:rPr lang="en-US" sz="2400" dirty="0"/>
              <a:t>Books and magazines</a:t>
            </a:r>
          </a:p>
          <a:p>
            <a:pPr lvl="1"/>
            <a:r>
              <a:rPr lang="en-US" sz="2400" dirty="0"/>
              <a:t>Web Braille</a:t>
            </a:r>
            <a:endParaRPr lang="en-US" sz="2400" strike="sngStrike" dirty="0">
              <a:solidFill>
                <a:srgbClr val="00B050"/>
              </a:solidFill>
            </a:endParaRPr>
          </a:p>
          <a:p>
            <a:pPr lvl="1"/>
            <a:endParaRPr lang="en-US" sz="2400" dirty="0"/>
          </a:p>
          <a:p>
            <a:r>
              <a:rPr lang="en-US" dirty="0"/>
              <a:t>Available 24/7</a:t>
            </a:r>
          </a:p>
          <a:p>
            <a:endParaRPr lang="en-US" dirty="0"/>
          </a:p>
          <a:p>
            <a:r>
              <a:rPr lang="en-US" dirty="0"/>
              <a:t>No due dates</a:t>
            </a:r>
            <a:endParaRPr lang="en-US" sz="1400" dirty="0"/>
          </a:p>
        </p:txBody>
      </p:sp>
      <p:sp>
        <p:nvSpPr>
          <p:cNvPr id="4" name="Content Placeholder 3"/>
          <p:cNvSpPr>
            <a:spLocks noGrp="1"/>
          </p:cNvSpPr>
          <p:nvPr>
            <p:ph sz="half" idx="2"/>
          </p:nvPr>
        </p:nvSpPr>
        <p:spPr>
          <a:xfrm>
            <a:off x="4724401" y="2514600"/>
            <a:ext cx="4267200" cy="3802589"/>
          </a:xfrm>
        </p:spPr>
        <p:txBody>
          <a:bodyPr>
            <a:normAutofit lnSpcReduction="10000"/>
          </a:bodyPr>
          <a:lstStyle/>
          <a:p>
            <a:r>
              <a:rPr lang="en-US" dirty="0"/>
              <a:t>Books play on:</a:t>
            </a:r>
          </a:p>
          <a:p>
            <a:pPr lvl="1"/>
            <a:r>
              <a:rPr lang="en-US" sz="2400" dirty="0"/>
              <a:t>NLS’ players </a:t>
            </a:r>
          </a:p>
          <a:p>
            <a:pPr lvl="1"/>
            <a:r>
              <a:rPr lang="en-US" sz="2400" dirty="0"/>
              <a:t>Select third party players</a:t>
            </a:r>
          </a:p>
          <a:p>
            <a:pPr lvl="1"/>
            <a:r>
              <a:rPr lang="en-US" sz="2400" dirty="0"/>
              <a:t>iOS devices</a:t>
            </a:r>
          </a:p>
          <a:p>
            <a:pPr lvl="1"/>
            <a:r>
              <a:rPr lang="en-US" sz="2400" dirty="0"/>
              <a:t>Android devices</a:t>
            </a:r>
          </a:p>
          <a:p>
            <a:pPr lvl="1"/>
            <a:r>
              <a:rPr lang="en-US" sz="2400" dirty="0"/>
              <a:t>Kindles</a:t>
            </a:r>
          </a:p>
          <a:p>
            <a:endParaRPr lang="en-US" dirty="0"/>
          </a:p>
          <a:p>
            <a:r>
              <a:rPr lang="en-US" dirty="0"/>
              <a:t>All titles available into perpetuity</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10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200" y="1066800"/>
            <a:ext cx="4663440" cy="4663440"/>
          </a:xfrm>
          <a:prstGeom prst="rect">
            <a:avLst/>
          </a:prstGeom>
        </p:spPr>
      </p:pic>
    </p:spTree>
    <p:extLst>
      <p:ext uri="{BB962C8B-B14F-4D97-AF65-F5344CB8AC3E}">
        <p14:creationId xmlns:p14="http://schemas.microsoft.com/office/powerpoint/2010/main" val="2306946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85801"/>
            <a:ext cx="9144000" cy="914399"/>
          </a:xfrm>
        </p:spPr>
        <p:txBody>
          <a:bodyPr>
            <a:noAutofit/>
          </a:bodyPr>
          <a:lstStyle/>
          <a:p>
            <a:pPr algn="ctr"/>
            <a:r>
              <a:rPr lang="en-US" sz="4400" dirty="0">
                <a:solidFill>
                  <a:schemeClr val="bg2">
                    <a:lumMod val="10000"/>
                  </a:schemeClr>
                </a:solidFill>
              </a:rPr>
              <a:t>Nevada Talking Book Services</a:t>
            </a:r>
          </a:p>
        </p:txBody>
      </p:sp>
      <p:sp>
        <p:nvSpPr>
          <p:cNvPr id="3" name="Subtitle 2"/>
          <p:cNvSpPr>
            <a:spLocks noGrp="1"/>
          </p:cNvSpPr>
          <p:nvPr>
            <p:ph type="subTitle" idx="1"/>
          </p:nvPr>
        </p:nvSpPr>
        <p:spPr>
          <a:xfrm>
            <a:off x="1219200" y="4495800"/>
            <a:ext cx="6858000" cy="1752600"/>
          </a:xfrm>
        </p:spPr>
        <p:txBody>
          <a:bodyPr>
            <a:normAutofit/>
          </a:bodyPr>
          <a:lstStyle/>
          <a:p>
            <a:r>
              <a:rPr lang="en-US" sz="4800" dirty="0">
                <a:solidFill>
                  <a:schemeClr val="bg2">
                    <a:lumMod val="10000"/>
                  </a:schemeClr>
                </a:solidFill>
              </a:rPr>
              <a:t>Recording</a:t>
            </a:r>
          </a:p>
          <a:p>
            <a:r>
              <a:rPr lang="en-US" sz="4800" dirty="0">
                <a:solidFill>
                  <a:schemeClr val="bg2">
                    <a:lumMod val="10000"/>
                  </a:schemeClr>
                </a:solidFill>
              </a:rPr>
              <a:t>Program</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838200"/>
            <a:ext cx="7543800" cy="1080938"/>
          </a:xfrm>
        </p:spPr>
        <p:txBody>
          <a:bodyPr/>
          <a:lstStyle/>
          <a:p>
            <a:pPr algn="ctr"/>
            <a:r>
              <a:rPr lang="en-US" dirty="0"/>
              <a:t>Recording Program</a:t>
            </a:r>
          </a:p>
        </p:txBody>
      </p:sp>
      <p:sp>
        <p:nvSpPr>
          <p:cNvPr id="2" name="Content Placeholder 1"/>
          <p:cNvSpPr>
            <a:spLocks noGrp="1"/>
          </p:cNvSpPr>
          <p:nvPr>
            <p:ph idx="1"/>
          </p:nvPr>
        </p:nvSpPr>
        <p:spPr>
          <a:xfrm>
            <a:off x="152400" y="2336873"/>
            <a:ext cx="8686800" cy="3599316"/>
          </a:xfrm>
        </p:spPr>
        <p:txBody>
          <a:bodyPr anchor="ctr">
            <a:normAutofit fontScale="62500" lnSpcReduction="20000"/>
          </a:bodyPr>
          <a:lstStyle/>
          <a:p>
            <a:pPr lvl="1">
              <a:buNone/>
            </a:pPr>
            <a:r>
              <a:rPr lang="en-US" sz="3800" dirty="0"/>
              <a:t>Provides an additional source of books with local and regional interest not provided by the NLS collection</a:t>
            </a:r>
          </a:p>
          <a:p>
            <a:pPr lvl="1">
              <a:buNone/>
            </a:pPr>
            <a:endParaRPr lang="en-US" sz="3200" dirty="0"/>
          </a:p>
          <a:p>
            <a:pPr lvl="2"/>
            <a:r>
              <a:rPr lang="en-US" sz="3200" dirty="0"/>
              <a:t>Fiction and non-fiction books and magazines focusing on Nevada and the High Sierra/Comstock region</a:t>
            </a:r>
          </a:p>
          <a:p>
            <a:pPr lvl="1"/>
            <a:endParaRPr lang="en-US" sz="3200" dirty="0"/>
          </a:p>
          <a:p>
            <a:pPr lvl="2"/>
            <a:r>
              <a:rPr lang="en-US" sz="3200" dirty="0"/>
              <a:t>Books written by authors closely identified with Nevada or the High Sierra/Comstock region</a:t>
            </a:r>
          </a:p>
          <a:p>
            <a:pPr lvl="1">
              <a:buNone/>
            </a:pPr>
            <a:endParaRPr lang="en-US" dirty="0"/>
          </a:p>
          <a:p>
            <a:r>
              <a:rPr lang="en-US" sz="3800" dirty="0"/>
              <a:t>We started recording Nevada titles in the 1990’s</a:t>
            </a:r>
          </a:p>
          <a:p>
            <a:pPr lvl="1"/>
            <a:endParaRPr lang="en-US" sz="3800" dirty="0"/>
          </a:p>
          <a:p>
            <a:r>
              <a:rPr lang="en-US" sz="3800" dirty="0"/>
              <a:t>We also record Nevada magazine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Recording Booths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rcRect/>
          <a:stretch/>
        </p:blipFill>
        <p:spPr>
          <a:xfrm rot="5400000">
            <a:off x="5257800" y="3171825"/>
            <a:ext cx="3429000" cy="2571750"/>
          </a:xfrm>
          <a:prstGeom prst="rect">
            <a:avLst/>
          </a:prstGeom>
        </p:spPr>
      </p:pic>
      <p:pic>
        <p:nvPicPr>
          <p:cNvPr id="6" name="Content Placeholder 3"/>
          <p:cNvPicPr>
            <a:picLocks noGrp="1" noChangeAspect="1"/>
          </p:cNvPicPr>
          <p:nvPr/>
        </p:nvPicPr>
        <p:blipFill>
          <a:blip r:embed="rId4">
            <a:extLst>
              <a:ext uri="{28A0092B-C50C-407E-A947-70E740481C1C}">
                <a14:useLocalDpi xmlns:a14="http://schemas.microsoft.com/office/drawing/2010/main" val="0"/>
              </a:ext>
            </a:extLst>
          </a:blip>
          <a:srcRect/>
          <a:stretch/>
        </p:blipFill>
        <p:spPr>
          <a:xfrm>
            <a:off x="508000" y="2133600"/>
            <a:ext cx="3962400" cy="2971800"/>
          </a:xfrm>
          <a:prstGeom prst="rect">
            <a:avLst/>
          </a:prstGeom>
        </p:spPr>
      </p:pic>
    </p:spTree>
    <p:extLst>
      <p:ext uri="{BB962C8B-B14F-4D97-AF65-F5344CB8AC3E}">
        <p14:creationId xmlns:p14="http://schemas.microsoft.com/office/powerpoint/2010/main" val="28643497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Narrator Volunteers</a:t>
            </a:r>
          </a:p>
        </p:txBody>
      </p:sp>
      <p:pic>
        <p:nvPicPr>
          <p:cNvPr id="3" name="Content Placeholder 12" descr="Frieda photo.JPG"/>
          <p:cNvPicPr>
            <a:picLocks noGrp="1" noChangeAspect="1"/>
          </p:cNvPicPr>
          <p:nvPr/>
        </p:nvPicPr>
        <p:blipFill>
          <a:blip r:embed="rId3" cstate="print"/>
          <a:stretch>
            <a:fillRect/>
          </a:stretch>
        </p:blipFill>
        <p:spPr>
          <a:xfrm rot="5400000">
            <a:off x="341139" y="2171700"/>
            <a:ext cx="2743200" cy="2362200"/>
          </a:xfrm>
          <a:prstGeom prst="rect">
            <a:avLst/>
          </a:prstGeom>
        </p:spPr>
      </p:pic>
      <p:pic>
        <p:nvPicPr>
          <p:cNvPr id="4" name="Picture 3" descr="Lila photo.JPG"/>
          <p:cNvPicPr>
            <a:picLocks noChangeAspect="1"/>
          </p:cNvPicPr>
          <p:nvPr/>
        </p:nvPicPr>
        <p:blipFill>
          <a:blip r:embed="rId4" cstate="print"/>
          <a:stretch>
            <a:fillRect/>
          </a:stretch>
        </p:blipFill>
        <p:spPr>
          <a:xfrm rot="5400000">
            <a:off x="3264678" y="3188970"/>
            <a:ext cx="2956560" cy="2217420"/>
          </a:xfrm>
          <a:prstGeom prst="rect">
            <a:avLst/>
          </a:prstGeom>
        </p:spPr>
      </p:pic>
      <p:pic>
        <p:nvPicPr>
          <p:cNvPr id="5" name="Picture 4" descr="Milliephoto (2).JPG"/>
          <p:cNvPicPr>
            <a:picLocks noChangeAspect="1"/>
          </p:cNvPicPr>
          <p:nvPr/>
        </p:nvPicPr>
        <p:blipFill>
          <a:blip r:embed="rId5" cstate="print"/>
          <a:stretch>
            <a:fillRect/>
          </a:stretch>
        </p:blipFill>
        <p:spPr>
          <a:xfrm rot="5400000">
            <a:off x="6252210" y="3882390"/>
            <a:ext cx="3017520" cy="2263140"/>
          </a:xfrm>
          <a:prstGeom prst="rect">
            <a:avLst/>
          </a:prstGeom>
        </p:spPr>
      </p:pic>
    </p:spTree>
    <p:extLst>
      <p:ext uri="{BB962C8B-B14F-4D97-AF65-F5344CB8AC3E}">
        <p14:creationId xmlns:p14="http://schemas.microsoft.com/office/powerpoint/2010/main" val="17743927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Support Provided by:</a:t>
            </a:r>
            <a:endParaRPr lang="en-US" dirty="0"/>
          </a:p>
        </p:txBody>
      </p:sp>
      <p:pic>
        <p:nvPicPr>
          <p:cNvPr id="1029" name="Picture 5"/>
          <p:cNvPicPr>
            <a:picLocks noGrp="1" noChangeAspect="1" noChangeArrowheads="1"/>
          </p:cNvPicPr>
          <p:nvPr>
            <p:ph idx="1"/>
          </p:nvPr>
        </p:nvPicPr>
        <p:blipFill>
          <a:blip r:embed="rId3" cstate="print"/>
          <a:srcRect/>
          <a:stretch>
            <a:fillRect/>
          </a:stretch>
        </p:blipFill>
        <p:spPr bwMode="auto">
          <a:xfrm>
            <a:off x="533400" y="2858283"/>
            <a:ext cx="6888163" cy="2555896"/>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838200"/>
            <a:ext cx="7543800" cy="1080938"/>
          </a:xfrm>
        </p:spPr>
        <p:txBody>
          <a:bodyPr/>
          <a:lstStyle/>
          <a:p>
            <a:pPr algn="ctr"/>
            <a:r>
              <a:rPr lang="en-US" dirty="0"/>
              <a:t>What is Talking Book Services?</a:t>
            </a:r>
          </a:p>
        </p:txBody>
      </p:sp>
      <p:sp>
        <p:nvSpPr>
          <p:cNvPr id="2" name="Content Placeholder 1"/>
          <p:cNvSpPr>
            <a:spLocks noGrp="1"/>
          </p:cNvSpPr>
          <p:nvPr>
            <p:ph idx="1"/>
          </p:nvPr>
        </p:nvSpPr>
        <p:spPr/>
        <p:txBody>
          <a:bodyPr anchor="ctr">
            <a:normAutofit fontScale="92500" lnSpcReduction="10000"/>
          </a:bodyPr>
          <a:lstStyle/>
          <a:p>
            <a:r>
              <a:rPr lang="en-US" dirty="0"/>
              <a:t>A free national library program of Braille and recorded audio materials for blind and print disabled</a:t>
            </a:r>
          </a:p>
          <a:p>
            <a:endParaRPr lang="en-US" dirty="0"/>
          </a:p>
          <a:p>
            <a:r>
              <a:rPr lang="en-US" dirty="0"/>
              <a:t>Administered by the National Library Service, Library of Congress</a:t>
            </a:r>
          </a:p>
          <a:p>
            <a:endParaRPr lang="en-US" dirty="0"/>
          </a:p>
          <a:p>
            <a:r>
              <a:rPr lang="en-US" dirty="0"/>
              <a:t>The Talking Book program of the State Library circulates the materials and players to and from eligible patrons and interacts with patrons to customize their service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bwMode="black">
          <a:xfrm>
            <a:off x="0" y="851289"/>
            <a:ext cx="7543800" cy="1080938"/>
          </a:xfrm>
        </p:spPr>
        <p:txBody>
          <a:bodyPr/>
          <a:lstStyle/>
          <a:p>
            <a:pPr algn="ctr"/>
            <a:r>
              <a:rPr lang="en-US" dirty="0"/>
              <a:t>How to Apply</a:t>
            </a:r>
          </a:p>
        </p:txBody>
      </p:sp>
      <p:sp>
        <p:nvSpPr>
          <p:cNvPr id="2" name="Content Placeholder 1"/>
          <p:cNvSpPr>
            <a:spLocks noGrp="1"/>
          </p:cNvSpPr>
          <p:nvPr>
            <p:ph idx="1"/>
          </p:nvPr>
        </p:nvSpPr>
        <p:spPr>
          <a:xfrm>
            <a:off x="533400" y="2336872"/>
            <a:ext cx="7772400" cy="4063927"/>
          </a:xfrm>
        </p:spPr>
        <p:txBody>
          <a:bodyPr anchor="ctr">
            <a:normAutofit/>
          </a:bodyPr>
          <a:lstStyle/>
          <a:p>
            <a:r>
              <a:rPr lang="en-US" dirty="0"/>
              <a:t>Obtain an application for patrons or institutions:</a:t>
            </a:r>
          </a:p>
          <a:p>
            <a:endParaRPr lang="en-US" dirty="0"/>
          </a:p>
          <a:p>
            <a:pPr lvl="1"/>
            <a:r>
              <a:rPr lang="en-US" sz="2400" dirty="0"/>
              <a:t>By phone</a:t>
            </a:r>
          </a:p>
          <a:p>
            <a:pPr lvl="2"/>
            <a:r>
              <a:rPr lang="en-US" dirty="0"/>
              <a:t>775-684-3354</a:t>
            </a:r>
          </a:p>
          <a:p>
            <a:pPr lvl="2"/>
            <a:r>
              <a:rPr lang="en-US" dirty="0"/>
              <a:t>1-800-922-9334</a:t>
            </a:r>
          </a:p>
          <a:p>
            <a:pPr lvl="2"/>
            <a:endParaRPr lang="en-US" dirty="0"/>
          </a:p>
          <a:p>
            <a:pPr lvl="1"/>
            <a:r>
              <a:rPr lang="en-US" sz="2400" dirty="0"/>
              <a:t>E-mail</a:t>
            </a:r>
          </a:p>
          <a:p>
            <a:pPr lvl="2"/>
            <a:r>
              <a:rPr lang="en-US" dirty="0">
                <a:solidFill>
                  <a:srgbClr val="00B050"/>
                </a:solidFill>
                <a:hlinkClick r:id="rId3"/>
              </a:rPr>
              <a:t>nvtalkingbooks@admin.nv.gov</a:t>
            </a:r>
            <a:r>
              <a:rPr lang="en-US" dirty="0">
                <a:solidFill>
                  <a:srgbClr val="00B050"/>
                </a:solidFill>
              </a:rPr>
              <a:t> </a:t>
            </a:r>
          </a:p>
          <a:p>
            <a:pPr marL="914400" lvl="2" indent="0">
              <a:buNone/>
            </a:pPr>
            <a:endParaRPr lang="en-US" dirty="0">
              <a:solidFill>
                <a:schemeClr val="accent4">
                  <a:lumMod val="75000"/>
                </a:schemeClr>
              </a:solidFill>
            </a:endParaRPr>
          </a:p>
          <a:p>
            <a:pPr lvl="1"/>
            <a:r>
              <a:rPr lang="en-US" sz="2400" dirty="0"/>
              <a:t>From our website:</a:t>
            </a:r>
          </a:p>
          <a:p>
            <a:pPr lvl="2"/>
            <a:r>
              <a:rPr lang="en-US" dirty="0">
                <a:hlinkClick r:id="rId4"/>
              </a:rPr>
              <a:t>http://nsla.nv.gov</a:t>
            </a:r>
            <a:r>
              <a:rPr lang="en-US" dirty="0"/>
              <a:t> /ntbs1</a:t>
            </a:r>
          </a:p>
        </p:txBody>
      </p:sp>
      <p:sp>
        <p:nvSpPr>
          <p:cNvPr id="7" name="Date Placeholder 6"/>
          <p:cNvSpPr>
            <a:spLocks noGrp="1"/>
          </p:cNvSpPr>
          <p:nvPr>
            <p:ph type="dt" sz="half" idx="10"/>
          </p:nvPr>
        </p:nvSpPr>
        <p:spPr/>
        <p:txBody>
          <a:bodyPr/>
          <a:lstStyle/>
          <a:p>
            <a:fld id="{F3F4B634-4F68-4A48-8F0B-01084F6B64FE}" type="datetime1">
              <a:rPr lang="en-US" smtClean="0"/>
              <a:pPr/>
              <a:t>1/20/2022</a:t>
            </a:fld>
            <a:endParaRPr lang="en-US" dirty="0"/>
          </a:p>
        </p:txBody>
      </p:sp>
      <p:sp>
        <p:nvSpPr>
          <p:cNvPr id="4" name="Slide Number Placeholder 3"/>
          <p:cNvSpPr>
            <a:spLocks noGrp="1"/>
          </p:cNvSpPr>
          <p:nvPr>
            <p:ph type="sldNum" sz="quarter" idx="12"/>
          </p:nvPr>
        </p:nvSpPr>
        <p:spPr/>
        <p:txBody>
          <a:bodyPr/>
          <a:lstStyle/>
          <a:p>
            <a:fld id="{5B12EB19-8CAA-4BCC-995B-CAED52F3DA8B}" type="slidenum">
              <a:rPr lang="en-US" smtClean="0"/>
              <a:pPr/>
              <a:t>20</a:t>
            </a:fld>
            <a:endParaRPr lang="en-US"/>
          </a:p>
        </p:txBody>
      </p:sp>
    </p:spTree>
    <p:extLst>
      <p:ext uri="{BB962C8B-B14F-4D97-AF65-F5344CB8AC3E}">
        <p14:creationId xmlns:p14="http://schemas.microsoft.com/office/powerpoint/2010/main" val="495170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838200"/>
            <a:ext cx="7543800" cy="1080938"/>
          </a:xfrm>
        </p:spPr>
        <p:txBody>
          <a:bodyPr/>
          <a:lstStyle/>
          <a:p>
            <a:pPr algn="ctr"/>
            <a:r>
              <a:rPr lang="en-US" dirty="0"/>
              <a:t>Eligibility</a:t>
            </a:r>
          </a:p>
        </p:txBody>
      </p:sp>
      <p:sp>
        <p:nvSpPr>
          <p:cNvPr id="2" name="Content Placeholder 1"/>
          <p:cNvSpPr>
            <a:spLocks noGrp="1"/>
          </p:cNvSpPr>
          <p:nvPr>
            <p:ph idx="1"/>
          </p:nvPr>
        </p:nvSpPr>
        <p:spPr/>
        <p:txBody>
          <a:bodyPr anchor="ctr">
            <a:normAutofit fontScale="92500"/>
          </a:bodyPr>
          <a:lstStyle/>
          <a:p>
            <a:r>
              <a:rPr lang="en-US" sz="2800" dirty="0"/>
              <a:t>For </a:t>
            </a:r>
            <a:r>
              <a:rPr lang="en-US" sz="2800" dirty="0" err="1"/>
              <a:t>indivduals</a:t>
            </a:r>
            <a:r>
              <a:rPr lang="en-US" sz="2800" dirty="0"/>
              <a:t> and institutions serving eligible populations</a:t>
            </a:r>
          </a:p>
          <a:p>
            <a:pPr>
              <a:buFont typeface="Wingdings" pitchFamily="2" charset="2"/>
              <a:buChar char="Ø"/>
            </a:pPr>
            <a:r>
              <a:rPr lang="en-US" sz="2800" dirty="0"/>
              <a:t> Legally blind</a:t>
            </a:r>
          </a:p>
          <a:p>
            <a:pPr>
              <a:buFont typeface="Wingdings" pitchFamily="2" charset="2"/>
              <a:buChar char="Ø"/>
            </a:pPr>
            <a:r>
              <a:rPr lang="en-US" sz="2800" dirty="0"/>
              <a:t>Unable to read standard printed material due to visual or physical disability</a:t>
            </a:r>
          </a:p>
          <a:p>
            <a:pPr>
              <a:buFont typeface="Wingdings" pitchFamily="2" charset="2"/>
              <a:buChar char="Ø"/>
            </a:pPr>
            <a:r>
              <a:rPr lang="en-US" sz="2800" dirty="0"/>
              <a:t>For individuals with a reading disability</a:t>
            </a:r>
          </a:p>
          <a:p>
            <a:pPr>
              <a:buFont typeface="Wingdings" pitchFamily="2" charset="2"/>
              <a:buChar char="Ø"/>
            </a:pPr>
            <a:r>
              <a:rPr lang="en-US" sz="2800" dirty="0"/>
              <a:t>Resident of the U.S., Puerto Rico or Guam</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914400"/>
            <a:ext cx="6896534" cy="1080938"/>
          </a:xfrm>
        </p:spPr>
        <p:txBody>
          <a:bodyPr/>
          <a:lstStyle/>
          <a:p>
            <a:pPr algn="ctr"/>
            <a:r>
              <a:rPr lang="en-US" dirty="0"/>
              <a:t>How It Works</a:t>
            </a:r>
          </a:p>
        </p:txBody>
      </p:sp>
      <p:sp>
        <p:nvSpPr>
          <p:cNvPr id="2" name="Content Placeholder 1"/>
          <p:cNvSpPr>
            <a:spLocks noGrp="1"/>
          </p:cNvSpPr>
          <p:nvPr>
            <p:ph idx="1"/>
          </p:nvPr>
        </p:nvSpPr>
        <p:spPr>
          <a:xfrm>
            <a:off x="457200" y="1834166"/>
            <a:ext cx="8229600" cy="5023834"/>
          </a:xfrm>
        </p:spPr>
        <p:txBody>
          <a:bodyPr anchor="ctr">
            <a:normAutofit lnSpcReduction="10000"/>
          </a:bodyPr>
          <a:lstStyle/>
          <a:p>
            <a:r>
              <a:rPr lang="en-US" sz="2600" dirty="0"/>
              <a:t>Book cartridges, magazines and players are delivered by USPS </a:t>
            </a:r>
            <a:r>
              <a:rPr lang="en-US" sz="2600" u="sng" dirty="0"/>
              <a:t>free</a:t>
            </a:r>
            <a:r>
              <a:rPr lang="en-US" sz="2600" dirty="0"/>
              <a:t> of charge</a:t>
            </a:r>
          </a:p>
          <a:p>
            <a:endParaRPr lang="en-US" sz="2600" dirty="0"/>
          </a:p>
          <a:p>
            <a:r>
              <a:rPr lang="en-US" sz="2600" dirty="0"/>
              <a:t>All materials can be returned to us postage free</a:t>
            </a:r>
          </a:p>
          <a:p>
            <a:endParaRPr lang="en-US" sz="2600" dirty="0"/>
          </a:p>
          <a:p>
            <a:r>
              <a:rPr lang="en-US" sz="2600" dirty="0"/>
              <a:t>No due dates for books </a:t>
            </a:r>
          </a:p>
          <a:p>
            <a:endParaRPr lang="en-US" sz="2600" dirty="0"/>
          </a:p>
          <a:p>
            <a:r>
              <a:rPr lang="en-US" sz="2600" dirty="0"/>
              <a:t>Must borrow one book a year</a:t>
            </a:r>
          </a:p>
          <a:p>
            <a:endParaRPr lang="en-US" sz="2600" dirty="0"/>
          </a:p>
          <a:p>
            <a:r>
              <a:rPr lang="en-US" sz="2600" dirty="0"/>
              <a:t>Players are loaned as long as the patron remains active on the program</a:t>
            </a:r>
          </a:p>
          <a:p>
            <a:pPr lvl="1">
              <a:buNone/>
            </a:pP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838200"/>
            <a:ext cx="7429934" cy="1080938"/>
          </a:xfrm>
        </p:spPr>
        <p:txBody>
          <a:bodyPr/>
          <a:lstStyle/>
          <a:p>
            <a:pPr algn="ctr"/>
            <a:r>
              <a:rPr lang="en-US" dirty="0"/>
              <a:t>Types of Materials</a:t>
            </a:r>
          </a:p>
        </p:txBody>
      </p:sp>
      <p:sp>
        <p:nvSpPr>
          <p:cNvPr id="2" name="Content Placeholder 1"/>
          <p:cNvSpPr>
            <a:spLocks noGrp="1"/>
          </p:cNvSpPr>
          <p:nvPr>
            <p:ph idx="1"/>
          </p:nvPr>
        </p:nvSpPr>
        <p:spPr>
          <a:xfrm>
            <a:off x="533400" y="2336872"/>
            <a:ext cx="7010400" cy="4063927"/>
          </a:xfrm>
        </p:spPr>
        <p:txBody>
          <a:bodyPr>
            <a:normAutofit fontScale="85000" lnSpcReduction="20000"/>
          </a:bodyPr>
          <a:lstStyle/>
          <a:p>
            <a:r>
              <a:rPr lang="en-US" sz="3100" dirty="0"/>
              <a:t>Titles are selected based on appeal across a wide range of interests</a:t>
            </a:r>
          </a:p>
          <a:p>
            <a:pPr>
              <a:buNone/>
            </a:pPr>
            <a:endParaRPr lang="en-US" sz="3100" dirty="0"/>
          </a:p>
          <a:p>
            <a:r>
              <a:rPr lang="en-US" sz="3100" dirty="0"/>
              <a:t>Books:</a:t>
            </a:r>
          </a:p>
          <a:p>
            <a:pPr lvl="1"/>
            <a:r>
              <a:rPr lang="en-US" sz="3100" dirty="0"/>
              <a:t>Same as what you would find in a public library</a:t>
            </a:r>
          </a:p>
          <a:p>
            <a:pPr lvl="1"/>
            <a:r>
              <a:rPr lang="en-US" sz="3100" dirty="0"/>
              <a:t>Magazines:</a:t>
            </a:r>
          </a:p>
          <a:p>
            <a:pPr lvl="1">
              <a:buNone/>
            </a:pPr>
            <a:r>
              <a:rPr lang="en-US" sz="3100" dirty="0"/>
              <a:t>	36 adult and 5 children’s titles</a:t>
            </a:r>
          </a:p>
          <a:p>
            <a:pPr lvl="1"/>
            <a:r>
              <a:rPr lang="en-US" sz="3100" dirty="0"/>
              <a:t>Braille:</a:t>
            </a:r>
          </a:p>
          <a:p>
            <a:pPr lvl="1">
              <a:buNone/>
            </a:pPr>
            <a:r>
              <a:rPr lang="en-US" sz="3100" dirty="0"/>
              <a:t>	Contract with Utah to provide Braille materials</a:t>
            </a:r>
          </a:p>
          <a:p>
            <a:pPr lvl="1"/>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How to Find Materials</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9100719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609600"/>
            <a:ext cx="7543800" cy="1080938"/>
          </a:xfrm>
        </p:spPr>
        <p:txBody>
          <a:bodyPr>
            <a:normAutofit/>
          </a:bodyPr>
          <a:lstStyle/>
          <a:p>
            <a:pPr algn="ctr"/>
            <a:r>
              <a:rPr lang="en-US" dirty="0"/>
              <a:t>Online Catalog</a:t>
            </a:r>
            <a:br>
              <a:rPr lang="en-US"/>
            </a:br>
            <a:r>
              <a:rPr lang="en-US" u="sng">
                <a:solidFill>
                  <a:schemeClr val="accent5"/>
                </a:solidFill>
              </a:rPr>
              <a:t>www.ntbs.klas.com</a:t>
            </a:r>
            <a:endParaRPr lang="en-US" u="sng" dirty="0">
              <a:solidFill>
                <a:schemeClr val="accent5"/>
              </a:solidFill>
            </a:endParaRPr>
          </a:p>
        </p:txBody>
      </p:sp>
      <p:pic>
        <p:nvPicPr>
          <p:cNvPr id="1027" name="Picture 3"/>
          <p:cNvPicPr>
            <a:picLocks noGrp="1" noChangeAspect="1" noChangeArrowheads="1"/>
          </p:cNvPicPr>
          <p:nvPr>
            <p:ph idx="1"/>
          </p:nvPr>
        </p:nvPicPr>
        <p:blipFill>
          <a:blip r:embed="rId3" cstate="print"/>
          <a:stretch>
            <a:fillRect/>
          </a:stretch>
        </p:blipFill>
        <p:spPr bwMode="auto">
          <a:xfrm>
            <a:off x="1728192" y="2092960"/>
            <a:ext cx="5510808" cy="4408647"/>
          </a:xfrm>
          <a:prstGeom prst="rect">
            <a:avLst/>
          </a:prstGeom>
          <a:noFill/>
          <a:ln w="9525">
            <a:noFill/>
            <a:miter lim="800000"/>
            <a:headEnd/>
            <a:tailEnd/>
          </a:ln>
        </p:spPr>
      </p:pic>
      <p:sp>
        <p:nvSpPr>
          <p:cNvPr id="7" name="Date Placeholder 6"/>
          <p:cNvSpPr>
            <a:spLocks noGrp="1"/>
          </p:cNvSpPr>
          <p:nvPr>
            <p:ph type="dt" sz="half" idx="10"/>
          </p:nvPr>
        </p:nvSpPr>
        <p:spPr/>
        <p:txBody>
          <a:bodyPr/>
          <a:lstStyle/>
          <a:p>
            <a:fld id="{9F4D79F4-7C89-47B3-AAEF-4A0FF8739DFE}" type="datetime1">
              <a:rPr lang="en-US" smtClean="0"/>
              <a:pPr/>
              <a:t>1/20/2022</a:t>
            </a:fld>
            <a:endParaRPr lang="en-US"/>
          </a:p>
        </p:txBody>
      </p:sp>
      <p:sp>
        <p:nvSpPr>
          <p:cNvPr id="4" name="Slide Number Placeholder 3"/>
          <p:cNvSpPr>
            <a:spLocks noGrp="1"/>
          </p:cNvSpPr>
          <p:nvPr>
            <p:ph type="sldNum" sz="quarter" idx="12"/>
          </p:nvPr>
        </p:nvSpPr>
        <p:spPr/>
        <p:txBody>
          <a:bodyPr/>
          <a:lstStyle/>
          <a:p>
            <a:fld id="{5B12EB19-8CAA-4BCC-995B-CAED52F3DA8B}" type="slidenum">
              <a:rPr lang="en-US" smtClean="0"/>
              <a:pPr/>
              <a:t>7</a:t>
            </a:fld>
            <a:endParaRPr lang="en-US"/>
          </a:p>
        </p:txBody>
      </p:sp>
    </p:spTree>
    <p:extLst>
      <p:ext uri="{BB962C8B-B14F-4D97-AF65-F5344CB8AC3E}">
        <p14:creationId xmlns:p14="http://schemas.microsoft.com/office/powerpoint/2010/main" val="33470284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753228"/>
            <a:ext cx="7580573" cy="1080938"/>
          </a:xfrm>
        </p:spPr>
        <p:txBody>
          <a:bodyPr>
            <a:normAutofit/>
          </a:bodyPr>
          <a:lstStyle/>
          <a:p>
            <a:pPr algn="ctr"/>
            <a:r>
              <a:rPr lang="en-US" dirty="0"/>
              <a:t>NLS’s Catalog</a:t>
            </a:r>
            <a:br>
              <a:rPr lang="en-US" dirty="0"/>
            </a:br>
            <a:r>
              <a:rPr lang="en-US" dirty="0"/>
              <a:t> http://nlscatalog.loc.gov/</a:t>
            </a:r>
          </a:p>
        </p:txBody>
      </p:sp>
      <p:pic>
        <p:nvPicPr>
          <p:cNvPr id="2052" name="Picture 4"/>
          <p:cNvPicPr>
            <a:picLocks noGrp="1" noChangeAspect="1" noChangeArrowheads="1"/>
          </p:cNvPicPr>
          <p:nvPr>
            <p:ph idx="1"/>
          </p:nvPr>
        </p:nvPicPr>
        <p:blipFill>
          <a:blip r:embed="rId3" cstate="print"/>
          <a:stretch>
            <a:fillRect/>
          </a:stretch>
        </p:blipFill>
        <p:spPr bwMode="auto">
          <a:xfrm>
            <a:off x="1714133" y="2067538"/>
            <a:ext cx="5711147" cy="4540540"/>
          </a:xfrm>
          <a:prstGeom prst="rect">
            <a:avLst/>
          </a:prstGeom>
          <a:noFill/>
          <a:ln w="9525">
            <a:noFill/>
            <a:miter lim="800000"/>
            <a:headEnd/>
            <a:tailEnd/>
          </a:ln>
        </p:spPr>
      </p:pic>
      <p:sp>
        <p:nvSpPr>
          <p:cNvPr id="7" name="Date Placeholder 6"/>
          <p:cNvSpPr>
            <a:spLocks noGrp="1"/>
          </p:cNvSpPr>
          <p:nvPr>
            <p:ph type="dt" sz="half" idx="10"/>
          </p:nvPr>
        </p:nvSpPr>
        <p:spPr/>
        <p:txBody>
          <a:bodyPr/>
          <a:lstStyle/>
          <a:p>
            <a:fld id="{6D01A58A-F7BD-4C47-82EE-66720B6BAA0A}" type="datetime1">
              <a:rPr lang="en-US" smtClean="0"/>
              <a:pPr/>
              <a:t>1/20/2022</a:t>
            </a:fld>
            <a:endParaRPr lang="en-US"/>
          </a:p>
        </p:txBody>
      </p:sp>
      <p:sp>
        <p:nvSpPr>
          <p:cNvPr id="4" name="Slide Number Placeholder 3"/>
          <p:cNvSpPr>
            <a:spLocks noGrp="1"/>
          </p:cNvSpPr>
          <p:nvPr>
            <p:ph type="sldNum" sz="quarter" idx="12"/>
          </p:nvPr>
        </p:nvSpPr>
        <p:spPr/>
        <p:txBody>
          <a:bodyPr/>
          <a:lstStyle/>
          <a:p>
            <a:fld id="{5B12EB19-8CAA-4BCC-995B-CAED52F3DA8B}" type="slidenum">
              <a:rPr lang="en-US" smtClean="0"/>
              <a:pPr/>
              <a:t>8</a:t>
            </a:fld>
            <a:endParaRPr lang="en-US"/>
          </a:p>
        </p:txBody>
      </p:sp>
    </p:spTree>
    <p:extLst>
      <p:ext uri="{BB962C8B-B14F-4D97-AF65-F5344CB8AC3E}">
        <p14:creationId xmlns:p14="http://schemas.microsoft.com/office/powerpoint/2010/main" val="5027010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Talking Book Topics</a:t>
            </a:r>
          </a:p>
        </p:txBody>
      </p:sp>
      <p:sp>
        <p:nvSpPr>
          <p:cNvPr id="3" name="Content Placeholder 2"/>
          <p:cNvSpPr>
            <a:spLocks noGrp="1"/>
          </p:cNvSpPr>
          <p:nvPr>
            <p:ph idx="1"/>
          </p:nvPr>
        </p:nvSpPr>
        <p:spPr/>
        <p:txBody>
          <a:bodyPr/>
          <a:lstStyle/>
          <a:p>
            <a:r>
              <a:rPr lang="en-US" dirty="0"/>
              <a:t>Bi-monthly catalog of new titles available in:</a:t>
            </a:r>
          </a:p>
          <a:p>
            <a:endParaRPr lang="en-US" dirty="0"/>
          </a:p>
          <a:p>
            <a:pPr lvl="1"/>
            <a:r>
              <a:rPr lang="en-US" dirty="0"/>
              <a:t>Large print</a:t>
            </a:r>
          </a:p>
          <a:p>
            <a:pPr lvl="1"/>
            <a:endParaRPr lang="en-US" dirty="0"/>
          </a:p>
          <a:p>
            <a:pPr lvl="1"/>
            <a:r>
              <a:rPr lang="en-US" dirty="0"/>
              <a:t>Braille</a:t>
            </a:r>
          </a:p>
          <a:p>
            <a:pPr lvl="1"/>
            <a:endParaRPr lang="en-US" dirty="0"/>
          </a:p>
          <a:p>
            <a:pPr lvl="1"/>
            <a:r>
              <a:rPr lang="en-US" dirty="0"/>
              <a:t>Audio</a:t>
            </a:r>
          </a:p>
        </p:txBody>
      </p:sp>
    </p:spTree>
    <p:extLst>
      <p:ext uri="{BB962C8B-B14F-4D97-AF65-F5344CB8AC3E}">
        <p14:creationId xmlns:p14="http://schemas.microsoft.com/office/powerpoint/2010/main" val="2950844637"/>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TM04033917[[fn=Berlin]]</Template>
  <TotalTime>3271</TotalTime>
  <Words>1419</Words>
  <Application>Microsoft Office PowerPoint</Application>
  <PresentationFormat>On-screen Show (4:3)</PresentationFormat>
  <Paragraphs>183</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Trebuchet MS</vt:lpstr>
      <vt:lpstr>Wingdings</vt:lpstr>
      <vt:lpstr>Berlin</vt:lpstr>
      <vt:lpstr>  Nevada Talking Book Services </vt:lpstr>
      <vt:lpstr>What is Talking Book Services?</vt:lpstr>
      <vt:lpstr>Eligibility</vt:lpstr>
      <vt:lpstr>How It Works</vt:lpstr>
      <vt:lpstr>Types of Materials</vt:lpstr>
      <vt:lpstr>How to Find Materials</vt:lpstr>
      <vt:lpstr>Online Catalog www.ntbs.klas.com</vt:lpstr>
      <vt:lpstr>NLS’s Catalog  http://nlscatalog.loc.gov/</vt:lpstr>
      <vt:lpstr>Talking Book Topics</vt:lpstr>
      <vt:lpstr>We can help too </vt:lpstr>
      <vt:lpstr>Digital Players and Cartridges</vt:lpstr>
      <vt:lpstr>Nevada Talking Book Services</vt:lpstr>
      <vt:lpstr>What is BARD?</vt:lpstr>
      <vt:lpstr>PowerPoint Presentation</vt:lpstr>
      <vt:lpstr>Nevada Talking Book Services</vt:lpstr>
      <vt:lpstr>Recording Program</vt:lpstr>
      <vt:lpstr>Recording Booths</vt:lpstr>
      <vt:lpstr>Narrator Volunteers</vt:lpstr>
      <vt:lpstr>Support Provided by:</vt:lpstr>
      <vt:lpstr>How to Apply</vt:lpstr>
    </vt:vector>
  </TitlesOfParts>
  <Company>DCA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Nevada Talking Book Services</dc:title>
  <dc:creator>sarnn</dc:creator>
  <cp:lastModifiedBy>Hope Williams</cp:lastModifiedBy>
  <cp:revision>297</cp:revision>
  <dcterms:created xsi:type="dcterms:W3CDTF">2012-09-13T23:31:43Z</dcterms:created>
  <dcterms:modified xsi:type="dcterms:W3CDTF">2022-01-20T17:21:33Z</dcterms:modified>
</cp:coreProperties>
</file>