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58" r:id="rId8"/>
    <p:sldId id="265" r:id="rId9"/>
    <p:sldId id="266" r:id="rId10"/>
    <p:sldId id="272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C35AD-B5AC-4EBE-BC96-6F5864F21DE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8AABE5-2EB0-44C1-8710-EA3A8658C4EB}">
      <dgm:prSet custT="1"/>
      <dgm:spPr/>
      <dgm:t>
        <a:bodyPr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mbo" panose="02020502050201020203" pitchFamily="18" charset="0"/>
              <a:ea typeface="+mn-ea"/>
              <a:cs typeface="+mn-cs"/>
            </a:rPr>
            <a:t>Fight – Attack the issue</a:t>
          </a:r>
        </a:p>
      </dgm:t>
    </dgm:pt>
    <dgm:pt modelId="{5A21C0A5-7CC9-48A0-A0B1-6D0D8945DFAC}" type="parTrans" cxnId="{CD76246E-C783-4806-9E4A-617614361AB3}">
      <dgm:prSet/>
      <dgm:spPr/>
      <dgm:t>
        <a:bodyPr/>
        <a:lstStyle/>
        <a:p>
          <a:endParaRPr lang="en-US"/>
        </a:p>
      </dgm:t>
    </dgm:pt>
    <dgm:pt modelId="{C0724AE2-D9EE-4C64-A225-2AA645AF958F}" type="sibTrans" cxnId="{CD76246E-C783-4806-9E4A-617614361AB3}">
      <dgm:prSet/>
      <dgm:spPr/>
      <dgm:t>
        <a:bodyPr/>
        <a:lstStyle/>
        <a:p>
          <a:endParaRPr lang="en-US"/>
        </a:p>
      </dgm:t>
    </dgm:pt>
    <dgm:pt modelId="{6C4DEE4A-EBB1-4EA5-B32B-BDAC83425989}">
      <dgm:prSet custT="1"/>
      <dgm:spPr/>
      <dgm:t>
        <a:bodyPr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mbo" panose="02020502050201020203" pitchFamily="18" charset="0"/>
              <a:ea typeface="+mn-ea"/>
              <a:cs typeface="+mn-cs"/>
            </a:rPr>
            <a:t>Flight – Escape the issue</a:t>
          </a:r>
        </a:p>
      </dgm:t>
    </dgm:pt>
    <dgm:pt modelId="{068030C4-64F6-4DBF-8C20-CEFC844437D2}" type="parTrans" cxnId="{267033FB-A9D4-4112-BE28-A170A15893A8}">
      <dgm:prSet/>
      <dgm:spPr/>
      <dgm:t>
        <a:bodyPr/>
        <a:lstStyle/>
        <a:p>
          <a:endParaRPr lang="en-US"/>
        </a:p>
      </dgm:t>
    </dgm:pt>
    <dgm:pt modelId="{5F97B486-D5B7-494E-99CB-BCD007A60B81}" type="sibTrans" cxnId="{267033FB-A9D4-4112-BE28-A170A15893A8}">
      <dgm:prSet/>
      <dgm:spPr/>
      <dgm:t>
        <a:bodyPr/>
        <a:lstStyle/>
        <a:p>
          <a:endParaRPr lang="en-US"/>
        </a:p>
      </dgm:t>
    </dgm:pt>
    <dgm:pt modelId="{29787F1C-0A10-47CE-A21D-911D31982245}">
      <dgm:prSet custT="1"/>
      <dgm:spPr/>
      <dgm:t>
        <a:bodyPr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mbo" panose="02020502050201020203" pitchFamily="18" charset="0"/>
              <a:ea typeface="+mn-ea"/>
              <a:cs typeface="+mn-cs"/>
            </a:rPr>
            <a:t>Freeze/Flop – Get stuck in the issue</a:t>
          </a:r>
        </a:p>
      </dgm:t>
    </dgm:pt>
    <dgm:pt modelId="{BAF12FB3-30E9-4565-8B00-0FA0A5BEEC98}" type="parTrans" cxnId="{CCC321E6-3364-441D-BCE9-7C90513D17FD}">
      <dgm:prSet/>
      <dgm:spPr/>
      <dgm:t>
        <a:bodyPr/>
        <a:lstStyle/>
        <a:p>
          <a:endParaRPr lang="en-US"/>
        </a:p>
      </dgm:t>
    </dgm:pt>
    <dgm:pt modelId="{ACC575F5-521E-456D-A93D-71875D1F3C0E}" type="sibTrans" cxnId="{CCC321E6-3364-441D-BCE9-7C90513D17FD}">
      <dgm:prSet/>
      <dgm:spPr/>
      <dgm:t>
        <a:bodyPr/>
        <a:lstStyle/>
        <a:p>
          <a:endParaRPr lang="en-US"/>
        </a:p>
      </dgm:t>
    </dgm:pt>
    <dgm:pt modelId="{BCBE90D6-3E48-496E-B543-C305D4006294}">
      <dgm:prSet custT="1"/>
      <dgm:spPr/>
      <dgm:t>
        <a:bodyPr/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mbo" panose="02020502050201020203" pitchFamily="18" charset="0"/>
              <a:ea typeface="+mn-ea"/>
              <a:cs typeface="+mn-cs"/>
            </a:rPr>
            <a:t>Fawn – Try to fix the issue</a:t>
          </a:r>
        </a:p>
      </dgm:t>
    </dgm:pt>
    <dgm:pt modelId="{D218040E-6974-47B4-91F5-2E74D642D4D2}" type="parTrans" cxnId="{12E244EE-DC8B-4F76-93B5-BD375D7CF689}">
      <dgm:prSet/>
      <dgm:spPr/>
      <dgm:t>
        <a:bodyPr/>
        <a:lstStyle/>
        <a:p>
          <a:endParaRPr lang="en-US"/>
        </a:p>
      </dgm:t>
    </dgm:pt>
    <dgm:pt modelId="{436EE5A9-977E-427D-9387-F4FC9BB0B6DA}" type="sibTrans" cxnId="{12E244EE-DC8B-4F76-93B5-BD375D7CF689}">
      <dgm:prSet/>
      <dgm:spPr/>
      <dgm:t>
        <a:bodyPr/>
        <a:lstStyle/>
        <a:p>
          <a:endParaRPr lang="en-US"/>
        </a:p>
      </dgm:t>
    </dgm:pt>
    <dgm:pt modelId="{C2A20D3B-507D-43C1-963E-F175B054241E}" type="pres">
      <dgm:prSet presAssocID="{031C35AD-B5AC-4EBE-BC96-6F5864F21DE6}" presName="vert0" presStyleCnt="0">
        <dgm:presLayoutVars>
          <dgm:dir/>
          <dgm:animOne val="branch"/>
          <dgm:animLvl val="lvl"/>
        </dgm:presLayoutVars>
      </dgm:prSet>
      <dgm:spPr/>
    </dgm:pt>
    <dgm:pt modelId="{D265B1E5-0285-4FAD-A28F-3BF4ED21CEFD}" type="pres">
      <dgm:prSet presAssocID="{A68AABE5-2EB0-44C1-8710-EA3A8658C4EB}" presName="thickLine" presStyleLbl="alignNode1" presStyleIdx="0" presStyleCnt="4"/>
      <dgm:spPr/>
    </dgm:pt>
    <dgm:pt modelId="{A476F408-3493-432A-8F95-B32F328EB58E}" type="pres">
      <dgm:prSet presAssocID="{A68AABE5-2EB0-44C1-8710-EA3A8658C4EB}" presName="horz1" presStyleCnt="0"/>
      <dgm:spPr/>
    </dgm:pt>
    <dgm:pt modelId="{943A2D34-136B-4AFF-A428-7E81132A1F5D}" type="pres">
      <dgm:prSet presAssocID="{A68AABE5-2EB0-44C1-8710-EA3A8658C4EB}" presName="tx1" presStyleLbl="revTx" presStyleIdx="0" presStyleCnt="4"/>
      <dgm:spPr/>
    </dgm:pt>
    <dgm:pt modelId="{D6D2E3C1-A625-419E-B4C2-7DBA97E3B13B}" type="pres">
      <dgm:prSet presAssocID="{A68AABE5-2EB0-44C1-8710-EA3A8658C4EB}" presName="vert1" presStyleCnt="0"/>
      <dgm:spPr/>
    </dgm:pt>
    <dgm:pt modelId="{554CA828-756B-4FBC-888F-3CD764CA8B6A}" type="pres">
      <dgm:prSet presAssocID="{6C4DEE4A-EBB1-4EA5-B32B-BDAC83425989}" presName="thickLine" presStyleLbl="alignNode1" presStyleIdx="1" presStyleCnt="4"/>
      <dgm:spPr/>
    </dgm:pt>
    <dgm:pt modelId="{4ABCA257-8EFC-4F3D-8831-1693F3E9F801}" type="pres">
      <dgm:prSet presAssocID="{6C4DEE4A-EBB1-4EA5-B32B-BDAC83425989}" presName="horz1" presStyleCnt="0"/>
      <dgm:spPr/>
    </dgm:pt>
    <dgm:pt modelId="{5A783DD4-B227-4649-A2BC-BB91507779A0}" type="pres">
      <dgm:prSet presAssocID="{6C4DEE4A-EBB1-4EA5-B32B-BDAC83425989}" presName="tx1" presStyleLbl="revTx" presStyleIdx="1" presStyleCnt="4"/>
      <dgm:spPr/>
    </dgm:pt>
    <dgm:pt modelId="{BF570078-480C-45C7-90F1-DE713BFE744F}" type="pres">
      <dgm:prSet presAssocID="{6C4DEE4A-EBB1-4EA5-B32B-BDAC83425989}" presName="vert1" presStyleCnt="0"/>
      <dgm:spPr/>
    </dgm:pt>
    <dgm:pt modelId="{7353AD0D-B63F-4293-A84C-A9B4280A8EA4}" type="pres">
      <dgm:prSet presAssocID="{29787F1C-0A10-47CE-A21D-911D31982245}" presName="thickLine" presStyleLbl="alignNode1" presStyleIdx="2" presStyleCnt="4"/>
      <dgm:spPr/>
    </dgm:pt>
    <dgm:pt modelId="{5054F4BB-BDEE-4D82-B125-030D0585EBC9}" type="pres">
      <dgm:prSet presAssocID="{29787F1C-0A10-47CE-A21D-911D31982245}" presName="horz1" presStyleCnt="0"/>
      <dgm:spPr/>
    </dgm:pt>
    <dgm:pt modelId="{50D9055F-3558-470D-8E20-9FC88DAC7BC7}" type="pres">
      <dgm:prSet presAssocID="{29787F1C-0A10-47CE-A21D-911D31982245}" presName="tx1" presStyleLbl="revTx" presStyleIdx="2" presStyleCnt="4"/>
      <dgm:spPr/>
    </dgm:pt>
    <dgm:pt modelId="{43499750-657C-4B04-8904-AA210FCDEC1B}" type="pres">
      <dgm:prSet presAssocID="{29787F1C-0A10-47CE-A21D-911D31982245}" presName="vert1" presStyleCnt="0"/>
      <dgm:spPr/>
    </dgm:pt>
    <dgm:pt modelId="{76823523-6C98-4E44-8E35-0AD491F1755F}" type="pres">
      <dgm:prSet presAssocID="{BCBE90D6-3E48-496E-B543-C305D4006294}" presName="thickLine" presStyleLbl="alignNode1" presStyleIdx="3" presStyleCnt="4"/>
      <dgm:spPr/>
    </dgm:pt>
    <dgm:pt modelId="{DEA8D25D-05FB-4B53-BCE3-60C5C7D510C0}" type="pres">
      <dgm:prSet presAssocID="{BCBE90D6-3E48-496E-B543-C305D4006294}" presName="horz1" presStyleCnt="0"/>
      <dgm:spPr/>
    </dgm:pt>
    <dgm:pt modelId="{0FC41134-7C1C-409B-9BAC-E9244E349FAD}" type="pres">
      <dgm:prSet presAssocID="{BCBE90D6-3E48-496E-B543-C305D4006294}" presName="tx1" presStyleLbl="revTx" presStyleIdx="3" presStyleCnt="4"/>
      <dgm:spPr/>
    </dgm:pt>
    <dgm:pt modelId="{35FE251D-A5B4-46B4-BADA-EE3351F2A903}" type="pres">
      <dgm:prSet presAssocID="{BCBE90D6-3E48-496E-B543-C305D4006294}" presName="vert1" presStyleCnt="0"/>
      <dgm:spPr/>
    </dgm:pt>
  </dgm:ptLst>
  <dgm:cxnLst>
    <dgm:cxn modelId="{3267964D-2346-48B7-A72F-1C587693E997}" type="presOf" srcId="{BCBE90D6-3E48-496E-B543-C305D4006294}" destId="{0FC41134-7C1C-409B-9BAC-E9244E349FAD}" srcOrd="0" destOrd="0" presId="urn:microsoft.com/office/officeart/2008/layout/LinedList"/>
    <dgm:cxn modelId="{CD76246E-C783-4806-9E4A-617614361AB3}" srcId="{031C35AD-B5AC-4EBE-BC96-6F5864F21DE6}" destId="{A68AABE5-2EB0-44C1-8710-EA3A8658C4EB}" srcOrd="0" destOrd="0" parTransId="{5A21C0A5-7CC9-48A0-A0B1-6D0D8945DFAC}" sibTransId="{C0724AE2-D9EE-4C64-A225-2AA645AF958F}"/>
    <dgm:cxn modelId="{2FF4A8A9-1A76-4678-A2FB-C2F4AA84649F}" type="presOf" srcId="{6C4DEE4A-EBB1-4EA5-B32B-BDAC83425989}" destId="{5A783DD4-B227-4649-A2BC-BB91507779A0}" srcOrd="0" destOrd="0" presId="urn:microsoft.com/office/officeart/2008/layout/LinedList"/>
    <dgm:cxn modelId="{27BAF8AB-0E88-4665-94D1-42ED186A6B5A}" type="presOf" srcId="{031C35AD-B5AC-4EBE-BC96-6F5864F21DE6}" destId="{C2A20D3B-507D-43C1-963E-F175B054241E}" srcOrd="0" destOrd="0" presId="urn:microsoft.com/office/officeart/2008/layout/LinedList"/>
    <dgm:cxn modelId="{63729AE5-8EA1-4CC4-A655-80DF0E39DB0A}" type="presOf" srcId="{A68AABE5-2EB0-44C1-8710-EA3A8658C4EB}" destId="{943A2D34-136B-4AFF-A428-7E81132A1F5D}" srcOrd="0" destOrd="0" presId="urn:microsoft.com/office/officeart/2008/layout/LinedList"/>
    <dgm:cxn modelId="{CCC321E6-3364-441D-BCE9-7C90513D17FD}" srcId="{031C35AD-B5AC-4EBE-BC96-6F5864F21DE6}" destId="{29787F1C-0A10-47CE-A21D-911D31982245}" srcOrd="2" destOrd="0" parTransId="{BAF12FB3-30E9-4565-8B00-0FA0A5BEEC98}" sibTransId="{ACC575F5-521E-456D-A93D-71875D1F3C0E}"/>
    <dgm:cxn modelId="{FC2EE6EC-7CCB-48D9-A6F7-B50460CD4205}" type="presOf" srcId="{29787F1C-0A10-47CE-A21D-911D31982245}" destId="{50D9055F-3558-470D-8E20-9FC88DAC7BC7}" srcOrd="0" destOrd="0" presId="urn:microsoft.com/office/officeart/2008/layout/LinedList"/>
    <dgm:cxn modelId="{12E244EE-DC8B-4F76-93B5-BD375D7CF689}" srcId="{031C35AD-B5AC-4EBE-BC96-6F5864F21DE6}" destId="{BCBE90D6-3E48-496E-B543-C305D4006294}" srcOrd="3" destOrd="0" parTransId="{D218040E-6974-47B4-91F5-2E74D642D4D2}" sibTransId="{436EE5A9-977E-427D-9387-F4FC9BB0B6DA}"/>
    <dgm:cxn modelId="{267033FB-A9D4-4112-BE28-A170A15893A8}" srcId="{031C35AD-B5AC-4EBE-BC96-6F5864F21DE6}" destId="{6C4DEE4A-EBB1-4EA5-B32B-BDAC83425989}" srcOrd="1" destOrd="0" parTransId="{068030C4-64F6-4DBF-8C20-CEFC844437D2}" sibTransId="{5F97B486-D5B7-494E-99CB-BCD007A60B81}"/>
    <dgm:cxn modelId="{07B36527-3099-4EF3-A2E9-D105A802F1B5}" type="presParOf" srcId="{C2A20D3B-507D-43C1-963E-F175B054241E}" destId="{D265B1E5-0285-4FAD-A28F-3BF4ED21CEFD}" srcOrd="0" destOrd="0" presId="urn:microsoft.com/office/officeart/2008/layout/LinedList"/>
    <dgm:cxn modelId="{8802295D-D5E8-4FAF-86E6-2086AE0AE98E}" type="presParOf" srcId="{C2A20D3B-507D-43C1-963E-F175B054241E}" destId="{A476F408-3493-432A-8F95-B32F328EB58E}" srcOrd="1" destOrd="0" presId="urn:microsoft.com/office/officeart/2008/layout/LinedList"/>
    <dgm:cxn modelId="{605DE6B4-1D83-4D40-998E-C83555CA9B7A}" type="presParOf" srcId="{A476F408-3493-432A-8F95-B32F328EB58E}" destId="{943A2D34-136B-4AFF-A428-7E81132A1F5D}" srcOrd="0" destOrd="0" presId="urn:microsoft.com/office/officeart/2008/layout/LinedList"/>
    <dgm:cxn modelId="{83856A38-EB92-443F-8E5F-B0D0FA7AF0F4}" type="presParOf" srcId="{A476F408-3493-432A-8F95-B32F328EB58E}" destId="{D6D2E3C1-A625-419E-B4C2-7DBA97E3B13B}" srcOrd="1" destOrd="0" presId="urn:microsoft.com/office/officeart/2008/layout/LinedList"/>
    <dgm:cxn modelId="{37C555C2-DED8-467C-ACC7-D6135B263B53}" type="presParOf" srcId="{C2A20D3B-507D-43C1-963E-F175B054241E}" destId="{554CA828-756B-4FBC-888F-3CD764CA8B6A}" srcOrd="2" destOrd="0" presId="urn:microsoft.com/office/officeart/2008/layout/LinedList"/>
    <dgm:cxn modelId="{82945D0E-3565-4CAF-BFFF-C7954E845D58}" type="presParOf" srcId="{C2A20D3B-507D-43C1-963E-F175B054241E}" destId="{4ABCA257-8EFC-4F3D-8831-1693F3E9F801}" srcOrd="3" destOrd="0" presId="urn:microsoft.com/office/officeart/2008/layout/LinedList"/>
    <dgm:cxn modelId="{B0181115-1C99-4950-B5ED-94684671A717}" type="presParOf" srcId="{4ABCA257-8EFC-4F3D-8831-1693F3E9F801}" destId="{5A783DD4-B227-4649-A2BC-BB91507779A0}" srcOrd="0" destOrd="0" presId="urn:microsoft.com/office/officeart/2008/layout/LinedList"/>
    <dgm:cxn modelId="{9974EF3B-1171-4660-95DD-8F872BA1E5FD}" type="presParOf" srcId="{4ABCA257-8EFC-4F3D-8831-1693F3E9F801}" destId="{BF570078-480C-45C7-90F1-DE713BFE744F}" srcOrd="1" destOrd="0" presId="urn:microsoft.com/office/officeart/2008/layout/LinedList"/>
    <dgm:cxn modelId="{FDDDE129-F55C-46C3-9D45-D7C9ED27C390}" type="presParOf" srcId="{C2A20D3B-507D-43C1-963E-F175B054241E}" destId="{7353AD0D-B63F-4293-A84C-A9B4280A8EA4}" srcOrd="4" destOrd="0" presId="urn:microsoft.com/office/officeart/2008/layout/LinedList"/>
    <dgm:cxn modelId="{8952C2A7-1DB3-4B6A-B432-B4C649AE378B}" type="presParOf" srcId="{C2A20D3B-507D-43C1-963E-F175B054241E}" destId="{5054F4BB-BDEE-4D82-B125-030D0585EBC9}" srcOrd="5" destOrd="0" presId="urn:microsoft.com/office/officeart/2008/layout/LinedList"/>
    <dgm:cxn modelId="{67093776-4124-410A-9F9A-253ABEF55735}" type="presParOf" srcId="{5054F4BB-BDEE-4D82-B125-030D0585EBC9}" destId="{50D9055F-3558-470D-8E20-9FC88DAC7BC7}" srcOrd="0" destOrd="0" presId="urn:microsoft.com/office/officeart/2008/layout/LinedList"/>
    <dgm:cxn modelId="{646CB53F-E0CD-450C-B304-3DE2A9D721A8}" type="presParOf" srcId="{5054F4BB-BDEE-4D82-B125-030D0585EBC9}" destId="{43499750-657C-4B04-8904-AA210FCDEC1B}" srcOrd="1" destOrd="0" presId="urn:microsoft.com/office/officeart/2008/layout/LinedList"/>
    <dgm:cxn modelId="{7BFFFF5B-E3AF-4F23-8C6D-90098BA66675}" type="presParOf" srcId="{C2A20D3B-507D-43C1-963E-F175B054241E}" destId="{76823523-6C98-4E44-8E35-0AD491F1755F}" srcOrd="6" destOrd="0" presId="urn:microsoft.com/office/officeart/2008/layout/LinedList"/>
    <dgm:cxn modelId="{124ACFBD-703E-4592-B9A5-0D12F1AFB413}" type="presParOf" srcId="{C2A20D3B-507D-43C1-963E-F175B054241E}" destId="{DEA8D25D-05FB-4B53-BCE3-60C5C7D510C0}" srcOrd="7" destOrd="0" presId="urn:microsoft.com/office/officeart/2008/layout/LinedList"/>
    <dgm:cxn modelId="{C068819F-5022-4030-917A-6366C88DF573}" type="presParOf" srcId="{DEA8D25D-05FB-4B53-BCE3-60C5C7D510C0}" destId="{0FC41134-7C1C-409B-9BAC-E9244E349FAD}" srcOrd="0" destOrd="0" presId="urn:microsoft.com/office/officeart/2008/layout/LinedList"/>
    <dgm:cxn modelId="{15800557-80CD-4BC8-8B3C-CDBD1EF6187A}" type="presParOf" srcId="{DEA8D25D-05FB-4B53-BCE3-60C5C7D510C0}" destId="{35FE251D-A5B4-46B4-BADA-EE3351F2A9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538CE-1C13-4F74-8D96-CA17A0B2B36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084587-048C-4F45-8F57-F1ACDB7975EB}">
      <dgm:prSet/>
      <dgm:spPr/>
      <dgm:t>
        <a:bodyPr/>
        <a:lstStyle/>
        <a:p>
          <a:r>
            <a:rPr lang="en-US" dirty="0">
              <a:latin typeface="Bembo" panose="02020502050201020203" pitchFamily="18" charset="0"/>
            </a:rPr>
            <a:t>Maintain Safety</a:t>
          </a:r>
        </a:p>
      </dgm:t>
    </dgm:pt>
    <dgm:pt modelId="{85E240EB-5CF1-491B-9937-237200132428}" type="parTrans" cxnId="{4360648E-C058-459D-92B0-6EEA94CB84FD}">
      <dgm:prSet/>
      <dgm:spPr/>
      <dgm:t>
        <a:bodyPr/>
        <a:lstStyle/>
        <a:p>
          <a:endParaRPr lang="en-US"/>
        </a:p>
      </dgm:t>
    </dgm:pt>
    <dgm:pt modelId="{64FD0DEA-51BB-4DCA-9BF0-CCA5011D2B6A}" type="sibTrans" cxnId="{4360648E-C058-459D-92B0-6EEA94CB84FD}">
      <dgm:prSet/>
      <dgm:spPr/>
      <dgm:t>
        <a:bodyPr/>
        <a:lstStyle/>
        <a:p>
          <a:endParaRPr lang="en-US"/>
        </a:p>
      </dgm:t>
    </dgm:pt>
    <dgm:pt modelId="{2CB6EA71-A74E-48C4-8FAC-F20F406C37E3}">
      <dgm:prSet custT="1"/>
      <dgm:spPr/>
      <dgm:t>
        <a:bodyPr/>
        <a:lstStyle/>
        <a:p>
          <a:pPr marL="0" lvl="0" indent="0" defTabSz="1600200"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embo" panose="02020502050201020203" pitchFamily="18" charset="0"/>
              <a:ea typeface="+mn-ea"/>
              <a:cs typeface="+mn-cs"/>
            </a:rPr>
            <a:t>Get into the person’s moment – </a:t>
          </a:r>
          <a:r>
            <a:rPr lang="en-US" sz="3200" kern="1200" dirty="0">
              <a:latin typeface="Bembo" panose="02020502050201020203" pitchFamily="18" charset="0"/>
              <a:ea typeface="+mn-ea"/>
              <a:cs typeface="+mn-cs"/>
            </a:rPr>
            <a:t>It’s all about them.</a:t>
          </a:r>
          <a:r>
            <a:rPr lang="en-US" sz="4800" kern="1200" dirty="0">
              <a:latin typeface="Bembo" panose="02020502050201020203" pitchFamily="18" charset="0"/>
              <a:ea typeface="+mn-ea"/>
              <a:cs typeface="+mn-cs"/>
            </a:rPr>
            <a:t>  </a:t>
          </a:r>
          <a:endParaRPr lang="en-US" sz="4200" kern="1200" dirty="0">
            <a:latin typeface="Bembo" panose="02020502050201020203" pitchFamily="18" charset="0"/>
            <a:ea typeface="+mn-ea"/>
            <a:cs typeface="+mn-cs"/>
          </a:endParaRPr>
        </a:p>
      </dgm:t>
    </dgm:pt>
    <dgm:pt modelId="{8D32E91E-2CC3-458E-B303-61ED36F2AA2E}" type="parTrans" cxnId="{C9AC683D-A607-4308-B13A-3E2780F472D1}">
      <dgm:prSet/>
      <dgm:spPr/>
      <dgm:t>
        <a:bodyPr/>
        <a:lstStyle/>
        <a:p>
          <a:endParaRPr lang="en-US"/>
        </a:p>
      </dgm:t>
    </dgm:pt>
    <dgm:pt modelId="{FDA7B19E-249A-4E89-A9CD-9A5000CFBAAC}" type="sibTrans" cxnId="{C9AC683D-A607-4308-B13A-3E2780F472D1}">
      <dgm:prSet/>
      <dgm:spPr/>
      <dgm:t>
        <a:bodyPr/>
        <a:lstStyle/>
        <a:p>
          <a:endParaRPr lang="en-US"/>
        </a:p>
      </dgm:t>
    </dgm:pt>
    <dgm:pt modelId="{22A7FBDD-272D-49AA-93AF-2F6E1F3F6AFF}">
      <dgm:prSet/>
      <dgm:spPr/>
      <dgm:t>
        <a:bodyPr/>
        <a:lstStyle/>
        <a:p>
          <a:pPr marL="0" lvl="0" indent="0" defTabSz="1600200"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latin typeface="Bembo" panose="02020502050201020203" pitchFamily="18" charset="0"/>
              <a:ea typeface="+mn-ea"/>
              <a:cs typeface="+mn-cs"/>
            </a:rPr>
            <a:t>Prepare for crisis and disable(when possible)</a:t>
          </a:r>
        </a:p>
      </dgm:t>
    </dgm:pt>
    <dgm:pt modelId="{385C62BF-7767-48F9-995B-7AD1DEC97182}" type="parTrans" cxnId="{4C25680C-D386-4D14-82B5-CB5DFD679262}">
      <dgm:prSet/>
      <dgm:spPr/>
      <dgm:t>
        <a:bodyPr/>
        <a:lstStyle/>
        <a:p>
          <a:endParaRPr lang="en-US"/>
        </a:p>
      </dgm:t>
    </dgm:pt>
    <dgm:pt modelId="{CD09DF26-F582-477F-A536-A81CC25451ED}" type="sibTrans" cxnId="{4C25680C-D386-4D14-82B5-CB5DFD679262}">
      <dgm:prSet/>
      <dgm:spPr/>
      <dgm:t>
        <a:bodyPr/>
        <a:lstStyle/>
        <a:p>
          <a:endParaRPr lang="en-US"/>
        </a:p>
      </dgm:t>
    </dgm:pt>
    <dgm:pt modelId="{22744A71-01A5-46BE-8D64-C626A4850428}">
      <dgm:prSet/>
      <dgm:spPr/>
      <dgm:t>
        <a:bodyPr/>
        <a:lstStyle/>
        <a:p>
          <a:pPr marL="0" lvl="0" indent="0" defTabSz="1600200"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latin typeface="Bembo" panose="02020502050201020203" pitchFamily="18" charset="0"/>
              <a:ea typeface="+mn-ea"/>
              <a:cs typeface="+mn-cs"/>
            </a:rPr>
            <a:t>Avoid escalating the crisis by using few words</a:t>
          </a:r>
        </a:p>
      </dgm:t>
    </dgm:pt>
    <dgm:pt modelId="{738D9606-FDA7-41B4-9C06-F89FF26DAF8E}" type="parTrans" cxnId="{6ADC3198-C57B-43FF-AE64-A416AECED85D}">
      <dgm:prSet/>
      <dgm:spPr/>
      <dgm:t>
        <a:bodyPr/>
        <a:lstStyle/>
        <a:p>
          <a:endParaRPr lang="en-US"/>
        </a:p>
      </dgm:t>
    </dgm:pt>
    <dgm:pt modelId="{1BE4CDA8-A182-43AC-A91E-F8492C04706F}" type="sibTrans" cxnId="{6ADC3198-C57B-43FF-AE64-A416AECED85D}">
      <dgm:prSet/>
      <dgm:spPr/>
      <dgm:t>
        <a:bodyPr/>
        <a:lstStyle/>
        <a:p>
          <a:endParaRPr lang="en-US"/>
        </a:p>
      </dgm:t>
    </dgm:pt>
    <dgm:pt modelId="{217A5616-D5B0-4F64-9DAB-6C5D3AC42181}">
      <dgm:prSet/>
      <dgm:spPr/>
      <dgm:t>
        <a:bodyPr/>
        <a:lstStyle/>
        <a:p>
          <a:pPr marL="0" lvl="0" indent="0" defTabSz="1600200"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latin typeface="Bembo" panose="02020502050201020203" pitchFamily="18" charset="0"/>
              <a:ea typeface="+mn-ea"/>
              <a:cs typeface="+mn-cs"/>
            </a:rPr>
            <a:t>Allow the person to process</a:t>
          </a:r>
        </a:p>
      </dgm:t>
    </dgm:pt>
    <dgm:pt modelId="{931167E2-B1B4-4E7F-B8AC-F0F550979593}" type="parTrans" cxnId="{34CC23BC-4D26-4E6B-AA8D-28DB857B3ED7}">
      <dgm:prSet/>
      <dgm:spPr/>
      <dgm:t>
        <a:bodyPr/>
        <a:lstStyle/>
        <a:p>
          <a:endParaRPr lang="en-US"/>
        </a:p>
      </dgm:t>
    </dgm:pt>
    <dgm:pt modelId="{55ED9CB4-1BDD-4495-9F2A-FF69CA96C209}" type="sibTrans" cxnId="{34CC23BC-4D26-4E6B-AA8D-28DB857B3ED7}">
      <dgm:prSet/>
      <dgm:spPr/>
      <dgm:t>
        <a:bodyPr/>
        <a:lstStyle/>
        <a:p>
          <a:endParaRPr lang="en-US"/>
        </a:p>
      </dgm:t>
    </dgm:pt>
    <dgm:pt modelId="{C8AD832A-09AE-4F66-9A84-A3506F3ED927}" type="pres">
      <dgm:prSet presAssocID="{1E7538CE-1C13-4F74-8D96-CA17A0B2B36A}" presName="vert0" presStyleCnt="0">
        <dgm:presLayoutVars>
          <dgm:dir/>
          <dgm:animOne val="branch"/>
          <dgm:animLvl val="lvl"/>
        </dgm:presLayoutVars>
      </dgm:prSet>
      <dgm:spPr/>
    </dgm:pt>
    <dgm:pt modelId="{B97F5A13-C239-419E-9771-4A9EEA6CC054}" type="pres">
      <dgm:prSet presAssocID="{33084587-048C-4F45-8F57-F1ACDB7975EB}" presName="thickLine" presStyleLbl="alignNode1" presStyleIdx="0" presStyleCnt="5"/>
      <dgm:spPr/>
    </dgm:pt>
    <dgm:pt modelId="{A8097662-9327-4947-85C6-5804972007AB}" type="pres">
      <dgm:prSet presAssocID="{33084587-048C-4F45-8F57-F1ACDB7975EB}" presName="horz1" presStyleCnt="0"/>
      <dgm:spPr/>
    </dgm:pt>
    <dgm:pt modelId="{AB2EB1C4-F4FD-40DD-8256-8B4ADB23A121}" type="pres">
      <dgm:prSet presAssocID="{33084587-048C-4F45-8F57-F1ACDB7975EB}" presName="tx1" presStyleLbl="revTx" presStyleIdx="0" presStyleCnt="5"/>
      <dgm:spPr/>
    </dgm:pt>
    <dgm:pt modelId="{227C81DB-3D96-4543-9940-561A26A5DD13}" type="pres">
      <dgm:prSet presAssocID="{33084587-048C-4F45-8F57-F1ACDB7975EB}" presName="vert1" presStyleCnt="0"/>
      <dgm:spPr/>
    </dgm:pt>
    <dgm:pt modelId="{41322170-2C6C-43FA-89BB-3DD68A692026}" type="pres">
      <dgm:prSet presAssocID="{2CB6EA71-A74E-48C4-8FAC-F20F406C37E3}" presName="thickLine" presStyleLbl="alignNode1" presStyleIdx="1" presStyleCnt="5"/>
      <dgm:spPr/>
    </dgm:pt>
    <dgm:pt modelId="{1A309507-787D-495B-8A4F-B43D86D6190F}" type="pres">
      <dgm:prSet presAssocID="{2CB6EA71-A74E-48C4-8FAC-F20F406C37E3}" presName="horz1" presStyleCnt="0"/>
      <dgm:spPr/>
    </dgm:pt>
    <dgm:pt modelId="{EF82ACB6-6B35-42EB-A11D-9F8CD13E53DE}" type="pres">
      <dgm:prSet presAssocID="{2CB6EA71-A74E-48C4-8FAC-F20F406C37E3}" presName="tx1" presStyleLbl="revTx" presStyleIdx="1" presStyleCnt="5"/>
      <dgm:spPr/>
    </dgm:pt>
    <dgm:pt modelId="{1D722AB0-0E61-444B-83E5-20911B5441BC}" type="pres">
      <dgm:prSet presAssocID="{2CB6EA71-A74E-48C4-8FAC-F20F406C37E3}" presName="vert1" presStyleCnt="0"/>
      <dgm:spPr/>
    </dgm:pt>
    <dgm:pt modelId="{4F7DB705-DFF0-43A3-AEFF-9DFD4E6A4347}" type="pres">
      <dgm:prSet presAssocID="{22A7FBDD-272D-49AA-93AF-2F6E1F3F6AFF}" presName="thickLine" presStyleLbl="alignNode1" presStyleIdx="2" presStyleCnt="5"/>
      <dgm:spPr/>
    </dgm:pt>
    <dgm:pt modelId="{AD39A36F-3B71-4A4E-90D7-312B746CC0EF}" type="pres">
      <dgm:prSet presAssocID="{22A7FBDD-272D-49AA-93AF-2F6E1F3F6AFF}" presName="horz1" presStyleCnt="0"/>
      <dgm:spPr/>
    </dgm:pt>
    <dgm:pt modelId="{337EA75E-FE3F-4B29-8400-91645EA093E5}" type="pres">
      <dgm:prSet presAssocID="{22A7FBDD-272D-49AA-93AF-2F6E1F3F6AFF}" presName="tx1" presStyleLbl="revTx" presStyleIdx="2" presStyleCnt="5"/>
      <dgm:spPr/>
    </dgm:pt>
    <dgm:pt modelId="{E56208D9-E3A6-4DF4-85AB-0A741305D59E}" type="pres">
      <dgm:prSet presAssocID="{22A7FBDD-272D-49AA-93AF-2F6E1F3F6AFF}" presName="vert1" presStyleCnt="0"/>
      <dgm:spPr/>
    </dgm:pt>
    <dgm:pt modelId="{F1F9C1FF-FBB5-4D26-BB3E-5B6494A9740A}" type="pres">
      <dgm:prSet presAssocID="{22744A71-01A5-46BE-8D64-C626A4850428}" presName="thickLine" presStyleLbl="alignNode1" presStyleIdx="3" presStyleCnt="5"/>
      <dgm:spPr/>
    </dgm:pt>
    <dgm:pt modelId="{1C059577-06A6-4CEC-BF5F-5EFC0A5F5C1C}" type="pres">
      <dgm:prSet presAssocID="{22744A71-01A5-46BE-8D64-C626A4850428}" presName="horz1" presStyleCnt="0"/>
      <dgm:spPr/>
    </dgm:pt>
    <dgm:pt modelId="{D1FEE002-E772-490D-97DD-66B4C72CBFB0}" type="pres">
      <dgm:prSet presAssocID="{22744A71-01A5-46BE-8D64-C626A4850428}" presName="tx1" presStyleLbl="revTx" presStyleIdx="3" presStyleCnt="5"/>
      <dgm:spPr/>
    </dgm:pt>
    <dgm:pt modelId="{160E52EE-C4A1-42BB-94DB-66E4A9805727}" type="pres">
      <dgm:prSet presAssocID="{22744A71-01A5-46BE-8D64-C626A4850428}" presName="vert1" presStyleCnt="0"/>
      <dgm:spPr/>
    </dgm:pt>
    <dgm:pt modelId="{58966B53-6CEC-4223-A1DA-8366F81A6A74}" type="pres">
      <dgm:prSet presAssocID="{217A5616-D5B0-4F64-9DAB-6C5D3AC42181}" presName="thickLine" presStyleLbl="alignNode1" presStyleIdx="4" presStyleCnt="5"/>
      <dgm:spPr/>
    </dgm:pt>
    <dgm:pt modelId="{946180CE-FB0A-4AA3-9949-02D3BBABFD2A}" type="pres">
      <dgm:prSet presAssocID="{217A5616-D5B0-4F64-9DAB-6C5D3AC42181}" presName="horz1" presStyleCnt="0"/>
      <dgm:spPr/>
    </dgm:pt>
    <dgm:pt modelId="{A70927F6-E68B-4581-AE4F-2CB52C0D7EBD}" type="pres">
      <dgm:prSet presAssocID="{217A5616-D5B0-4F64-9DAB-6C5D3AC42181}" presName="tx1" presStyleLbl="revTx" presStyleIdx="4" presStyleCnt="5"/>
      <dgm:spPr/>
    </dgm:pt>
    <dgm:pt modelId="{E87D9DBE-8916-4268-8A33-39ED75291953}" type="pres">
      <dgm:prSet presAssocID="{217A5616-D5B0-4F64-9DAB-6C5D3AC42181}" presName="vert1" presStyleCnt="0"/>
      <dgm:spPr/>
    </dgm:pt>
  </dgm:ptLst>
  <dgm:cxnLst>
    <dgm:cxn modelId="{4C25680C-D386-4D14-82B5-CB5DFD679262}" srcId="{1E7538CE-1C13-4F74-8D96-CA17A0B2B36A}" destId="{22A7FBDD-272D-49AA-93AF-2F6E1F3F6AFF}" srcOrd="2" destOrd="0" parTransId="{385C62BF-7767-48F9-995B-7AD1DEC97182}" sibTransId="{CD09DF26-F582-477F-A536-A81CC25451ED}"/>
    <dgm:cxn modelId="{6F761A32-CDB8-4F6B-B696-94F512682E95}" type="presOf" srcId="{1E7538CE-1C13-4F74-8D96-CA17A0B2B36A}" destId="{C8AD832A-09AE-4F66-9A84-A3506F3ED927}" srcOrd="0" destOrd="0" presId="urn:microsoft.com/office/officeart/2008/layout/LinedList"/>
    <dgm:cxn modelId="{C9AC683D-A607-4308-B13A-3E2780F472D1}" srcId="{1E7538CE-1C13-4F74-8D96-CA17A0B2B36A}" destId="{2CB6EA71-A74E-48C4-8FAC-F20F406C37E3}" srcOrd="1" destOrd="0" parTransId="{8D32E91E-2CC3-458E-B303-61ED36F2AA2E}" sibTransId="{FDA7B19E-249A-4E89-A9CD-9A5000CFBAAC}"/>
    <dgm:cxn modelId="{395D8C6C-5E44-43B5-A495-52D2ACA6E123}" type="presOf" srcId="{22744A71-01A5-46BE-8D64-C626A4850428}" destId="{D1FEE002-E772-490D-97DD-66B4C72CBFB0}" srcOrd="0" destOrd="0" presId="urn:microsoft.com/office/officeart/2008/layout/LinedList"/>
    <dgm:cxn modelId="{DEE61B79-CDB7-48F5-B8A9-2627C80DA293}" type="presOf" srcId="{217A5616-D5B0-4F64-9DAB-6C5D3AC42181}" destId="{A70927F6-E68B-4581-AE4F-2CB52C0D7EBD}" srcOrd="0" destOrd="0" presId="urn:microsoft.com/office/officeart/2008/layout/LinedList"/>
    <dgm:cxn modelId="{7B9BDD5A-FFF0-4649-A9BD-8B05DDF9749C}" type="presOf" srcId="{2CB6EA71-A74E-48C4-8FAC-F20F406C37E3}" destId="{EF82ACB6-6B35-42EB-A11D-9F8CD13E53DE}" srcOrd="0" destOrd="0" presId="urn:microsoft.com/office/officeart/2008/layout/LinedList"/>
    <dgm:cxn modelId="{78EA4F7B-DED6-4433-B12A-5EC592779DDC}" type="presOf" srcId="{33084587-048C-4F45-8F57-F1ACDB7975EB}" destId="{AB2EB1C4-F4FD-40DD-8256-8B4ADB23A121}" srcOrd="0" destOrd="0" presId="urn:microsoft.com/office/officeart/2008/layout/LinedList"/>
    <dgm:cxn modelId="{4360648E-C058-459D-92B0-6EEA94CB84FD}" srcId="{1E7538CE-1C13-4F74-8D96-CA17A0B2B36A}" destId="{33084587-048C-4F45-8F57-F1ACDB7975EB}" srcOrd="0" destOrd="0" parTransId="{85E240EB-5CF1-491B-9937-237200132428}" sibTransId="{64FD0DEA-51BB-4DCA-9BF0-CCA5011D2B6A}"/>
    <dgm:cxn modelId="{6ADC3198-C57B-43FF-AE64-A416AECED85D}" srcId="{1E7538CE-1C13-4F74-8D96-CA17A0B2B36A}" destId="{22744A71-01A5-46BE-8D64-C626A4850428}" srcOrd="3" destOrd="0" parTransId="{738D9606-FDA7-41B4-9C06-F89FF26DAF8E}" sibTransId="{1BE4CDA8-A182-43AC-A91E-F8492C04706F}"/>
    <dgm:cxn modelId="{34CC23BC-4D26-4E6B-AA8D-28DB857B3ED7}" srcId="{1E7538CE-1C13-4F74-8D96-CA17A0B2B36A}" destId="{217A5616-D5B0-4F64-9DAB-6C5D3AC42181}" srcOrd="4" destOrd="0" parTransId="{931167E2-B1B4-4E7F-B8AC-F0F550979593}" sibTransId="{55ED9CB4-1BDD-4495-9F2A-FF69CA96C209}"/>
    <dgm:cxn modelId="{9319E9DC-22DA-4625-9359-B09B202419F8}" type="presOf" srcId="{22A7FBDD-272D-49AA-93AF-2F6E1F3F6AFF}" destId="{337EA75E-FE3F-4B29-8400-91645EA093E5}" srcOrd="0" destOrd="0" presId="urn:microsoft.com/office/officeart/2008/layout/LinedList"/>
    <dgm:cxn modelId="{AF2F1062-32C4-4169-A820-9290C6E3FF62}" type="presParOf" srcId="{C8AD832A-09AE-4F66-9A84-A3506F3ED927}" destId="{B97F5A13-C239-419E-9771-4A9EEA6CC054}" srcOrd="0" destOrd="0" presId="urn:microsoft.com/office/officeart/2008/layout/LinedList"/>
    <dgm:cxn modelId="{2FA178D2-CA5D-48DC-89C6-A18BE7A700C4}" type="presParOf" srcId="{C8AD832A-09AE-4F66-9A84-A3506F3ED927}" destId="{A8097662-9327-4947-85C6-5804972007AB}" srcOrd="1" destOrd="0" presId="urn:microsoft.com/office/officeart/2008/layout/LinedList"/>
    <dgm:cxn modelId="{6CDDE628-3B85-4DEC-BB94-939FB72217C5}" type="presParOf" srcId="{A8097662-9327-4947-85C6-5804972007AB}" destId="{AB2EB1C4-F4FD-40DD-8256-8B4ADB23A121}" srcOrd="0" destOrd="0" presId="urn:microsoft.com/office/officeart/2008/layout/LinedList"/>
    <dgm:cxn modelId="{F3D859E6-C70F-4ABD-B1FA-DE0FF907A037}" type="presParOf" srcId="{A8097662-9327-4947-85C6-5804972007AB}" destId="{227C81DB-3D96-4543-9940-561A26A5DD13}" srcOrd="1" destOrd="0" presId="urn:microsoft.com/office/officeart/2008/layout/LinedList"/>
    <dgm:cxn modelId="{61B19502-13EC-49C5-83C5-35A6C164098C}" type="presParOf" srcId="{C8AD832A-09AE-4F66-9A84-A3506F3ED927}" destId="{41322170-2C6C-43FA-89BB-3DD68A692026}" srcOrd="2" destOrd="0" presId="urn:microsoft.com/office/officeart/2008/layout/LinedList"/>
    <dgm:cxn modelId="{37DDAE5D-B51E-4DB6-AE45-A4FDDF09AE80}" type="presParOf" srcId="{C8AD832A-09AE-4F66-9A84-A3506F3ED927}" destId="{1A309507-787D-495B-8A4F-B43D86D6190F}" srcOrd="3" destOrd="0" presId="urn:microsoft.com/office/officeart/2008/layout/LinedList"/>
    <dgm:cxn modelId="{68DE36C2-444F-4E48-B55A-1169D6C9FE08}" type="presParOf" srcId="{1A309507-787D-495B-8A4F-B43D86D6190F}" destId="{EF82ACB6-6B35-42EB-A11D-9F8CD13E53DE}" srcOrd="0" destOrd="0" presId="urn:microsoft.com/office/officeart/2008/layout/LinedList"/>
    <dgm:cxn modelId="{3DE87BAE-F1B5-4B67-BBF8-8E7A9E235355}" type="presParOf" srcId="{1A309507-787D-495B-8A4F-B43D86D6190F}" destId="{1D722AB0-0E61-444B-83E5-20911B5441BC}" srcOrd="1" destOrd="0" presId="urn:microsoft.com/office/officeart/2008/layout/LinedList"/>
    <dgm:cxn modelId="{09FB2AAE-CDE2-4A7D-AE83-568B65C76B6F}" type="presParOf" srcId="{C8AD832A-09AE-4F66-9A84-A3506F3ED927}" destId="{4F7DB705-DFF0-43A3-AEFF-9DFD4E6A4347}" srcOrd="4" destOrd="0" presId="urn:microsoft.com/office/officeart/2008/layout/LinedList"/>
    <dgm:cxn modelId="{CB529294-C436-4EF5-B504-DBDE50EAA640}" type="presParOf" srcId="{C8AD832A-09AE-4F66-9A84-A3506F3ED927}" destId="{AD39A36F-3B71-4A4E-90D7-312B746CC0EF}" srcOrd="5" destOrd="0" presId="urn:microsoft.com/office/officeart/2008/layout/LinedList"/>
    <dgm:cxn modelId="{DDD12BAC-4EBA-4515-8690-5589A2079752}" type="presParOf" srcId="{AD39A36F-3B71-4A4E-90D7-312B746CC0EF}" destId="{337EA75E-FE3F-4B29-8400-91645EA093E5}" srcOrd="0" destOrd="0" presId="urn:microsoft.com/office/officeart/2008/layout/LinedList"/>
    <dgm:cxn modelId="{EFAB97BB-E63E-4EE1-8F97-967ABD777E5E}" type="presParOf" srcId="{AD39A36F-3B71-4A4E-90D7-312B746CC0EF}" destId="{E56208D9-E3A6-4DF4-85AB-0A741305D59E}" srcOrd="1" destOrd="0" presId="urn:microsoft.com/office/officeart/2008/layout/LinedList"/>
    <dgm:cxn modelId="{09B8797E-3188-4F38-98F6-07D8471154EB}" type="presParOf" srcId="{C8AD832A-09AE-4F66-9A84-A3506F3ED927}" destId="{F1F9C1FF-FBB5-4D26-BB3E-5B6494A9740A}" srcOrd="6" destOrd="0" presId="urn:microsoft.com/office/officeart/2008/layout/LinedList"/>
    <dgm:cxn modelId="{B01B5DB9-EC95-4E43-B8FD-0460AC910682}" type="presParOf" srcId="{C8AD832A-09AE-4F66-9A84-A3506F3ED927}" destId="{1C059577-06A6-4CEC-BF5F-5EFC0A5F5C1C}" srcOrd="7" destOrd="0" presId="urn:microsoft.com/office/officeart/2008/layout/LinedList"/>
    <dgm:cxn modelId="{FF3AFC58-DC7B-4272-A03F-5CF82E4B9C48}" type="presParOf" srcId="{1C059577-06A6-4CEC-BF5F-5EFC0A5F5C1C}" destId="{D1FEE002-E772-490D-97DD-66B4C72CBFB0}" srcOrd="0" destOrd="0" presId="urn:microsoft.com/office/officeart/2008/layout/LinedList"/>
    <dgm:cxn modelId="{A43CB1BE-3C04-4A98-A4D5-DDCA748B980C}" type="presParOf" srcId="{1C059577-06A6-4CEC-BF5F-5EFC0A5F5C1C}" destId="{160E52EE-C4A1-42BB-94DB-66E4A9805727}" srcOrd="1" destOrd="0" presId="urn:microsoft.com/office/officeart/2008/layout/LinedList"/>
    <dgm:cxn modelId="{F9ED0B96-947B-49D8-A4FA-10E380E96D6A}" type="presParOf" srcId="{C8AD832A-09AE-4F66-9A84-A3506F3ED927}" destId="{58966B53-6CEC-4223-A1DA-8366F81A6A74}" srcOrd="8" destOrd="0" presId="urn:microsoft.com/office/officeart/2008/layout/LinedList"/>
    <dgm:cxn modelId="{CE89BDFB-AEEE-4FD6-9704-D58278BB86E8}" type="presParOf" srcId="{C8AD832A-09AE-4F66-9A84-A3506F3ED927}" destId="{946180CE-FB0A-4AA3-9949-02D3BBABFD2A}" srcOrd="9" destOrd="0" presId="urn:microsoft.com/office/officeart/2008/layout/LinedList"/>
    <dgm:cxn modelId="{ED5BB67D-92EF-4424-AB67-A1CAFA0D2F88}" type="presParOf" srcId="{946180CE-FB0A-4AA3-9949-02D3BBABFD2A}" destId="{A70927F6-E68B-4581-AE4F-2CB52C0D7EBD}" srcOrd="0" destOrd="0" presId="urn:microsoft.com/office/officeart/2008/layout/LinedList"/>
    <dgm:cxn modelId="{F9569197-A546-4435-BEA7-E905E7569205}" type="presParOf" srcId="{946180CE-FB0A-4AA3-9949-02D3BBABFD2A}" destId="{E87D9DBE-8916-4268-8A33-39ED752919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5B1E5-0285-4FAD-A28F-3BF4ED21CEF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A2D34-136B-4AFF-A428-7E81132A1F5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mbo" panose="02020502050201020203" pitchFamily="18" charset="0"/>
              <a:ea typeface="+mn-ea"/>
              <a:cs typeface="+mn-cs"/>
            </a:rPr>
            <a:t>Fight – Attack the issue</a:t>
          </a:r>
        </a:p>
      </dsp:txBody>
      <dsp:txXfrm>
        <a:off x="0" y="0"/>
        <a:ext cx="6900512" cy="1384035"/>
      </dsp:txXfrm>
    </dsp:sp>
    <dsp:sp modelId="{554CA828-756B-4FBC-888F-3CD764CA8B6A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83DD4-B227-4649-A2BC-BB91507779A0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mbo" panose="02020502050201020203" pitchFamily="18" charset="0"/>
              <a:ea typeface="+mn-ea"/>
              <a:cs typeface="+mn-cs"/>
            </a:rPr>
            <a:t>Flight – Escape the issue</a:t>
          </a:r>
        </a:p>
      </dsp:txBody>
      <dsp:txXfrm>
        <a:off x="0" y="1384035"/>
        <a:ext cx="6900512" cy="1384035"/>
      </dsp:txXfrm>
    </dsp:sp>
    <dsp:sp modelId="{7353AD0D-B63F-4293-A84C-A9B4280A8EA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9055F-3558-470D-8E20-9FC88DAC7BC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mbo" panose="02020502050201020203" pitchFamily="18" charset="0"/>
              <a:ea typeface="+mn-ea"/>
              <a:cs typeface="+mn-cs"/>
            </a:rPr>
            <a:t>Freeze/Flop – Get stuck in the issue</a:t>
          </a:r>
        </a:p>
      </dsp:txBody>
      <dsp:txXfrm>
        <a:off x="0" y="2768070"/>
        <a:ext cx="6900512" cy="1384035"/>
      </dsp:txXfrm>
    </dsp:sp>
    <dsp:sp modelId="{76823523-6C98-4E44-8E35-0AD491F1755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41134-7C1C-409B-9BAC-E9244E349FAD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mbo" panose="02020502050201020203" pitchFamily="18" charset="0"/>
              <a:ea typeface="+mn-ea"/>
              <a:cs typeface="+mn-cs"/>
            </a:rPr>
            <a:t>Fawn – Try to fix the issue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F5A13-C239-419E-9771-4A9EEA6CC054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EB1C4-F4FD-40DD-8256-8B4ADB23A121}">
      <dsp:nvSpPr>
        <dsp:cNvPr id="0" name=""/>
        <dsp:cNvSpPr/>
      </dsp:nvSpPr>
      <dsp:spPr>
        <a:xfrm>
          <a:off x="0" y="531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embo" panose="02020502050201020203" pitchFamily="18" charset="0"/>
            </a:rPr>
            <a:t>Maintain Safety</a:t>
          </a:r>
        </a:p>
      </dsp:txBody>
      <dsp:txXfrm>
        <a:off x="0" y="531"/>
        <a:ext cx="10515600" cy="870296"/>
      </dsp:txXfrm>
    </dsp:sp>
    <dsp:sp modelId="{41322170-2C6C-43FA-89BB-3DD68A692026}">
      <dsp:nvSpPr>
        <dsp:cNvPr id="0" name=""/>
        <dsp:cNvSpPr/>
      </dsp:nvSpPr>
      <dsp:spPr>
        <a:xfrm>
          <a:off x="0" y="870827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2ACB6-6B35-42EB-A11D-9F8CD13E53DE}">
      <dsp:nvSpPr>
        <dsp:cNvPr id="0" name=""/>
        <dsp:cNvSpPr/>
      </dsp:nvSpPr>
      <dsp:spPr>
        <a:xfrm>
          <a:off x="0" y="870827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embo" panose="02020502050201020203" pitchFamily="18" charset="0"/>
              <a:ea typeface="+mn-ea"/>
              <a:cs typeface="+mn-cs"/>
            </a:rPr>
            <a:t>Get into the person’s moment – </a:t>
          </a:r>
          <a:r>
            <a:rPr lang="en-US" sz="3200" kern="1200" dirty="0">
              <a:latin typeface="Bembo" panose="02020502050201020203" pitchFamily="18" charset="0"/>
              <a:ea typeface="+mn-ea"/>
              <a:cs typeface="+mn-cs"/>
            </a:rPr>
            <a:t>It’s all about them.</a:t>
          </a:r>
          <a:r>
            <a:rPr lang="en-US" sz="4800" kern="1200" dirty="0">
              <a:latin typeface="Bembo" panose="02020502050201020203" pitchFamily="18" charset="0"/>
              <a:ea typeface="+mn-ea"/>
              <a:cs typeface="+mn-cs"/>
            </a:rPr>
            <a:t>  </a:t>
          </a:r>
          <a:endParaRPr lang="en-US" sz="4200" kern="1200" dirty="0">
            <a:latin typeface="Bembo" panose="02020502050201020203" pitchFamily="18" charset="0"/>
            <a:ea typeface="+mn-ea"/>
            <a:cs typeface="+mn-cs"/>
          </a:endParaRPr>
        </a:p>
      </dsp:txBody>
      <dsp:txXfrm>
        <a:off x="0" y="870827"/>
        <a:ext cx="10515600" cy="870296"/>
      </dsp:txXfrm>
    </dsp:sp>
    <dsp:sp modelId="{4F7DB705-DFF0-43A3-AEFF-9DFD4E6A4347}">
      <dsp:nvSpPr>
        <dsp:cNvPr id="0" name=""/>
        <dsp:cNvSpPr/>
      </dsp:nvSpPr>
      <dsp:spPr>
        <a:xfrm>
          <a:off x="0" y="174112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EA75E-FE3F-4B29-8400-91645EA093E5}">
      <dsp:nvSpPr>
        <dsp:cNvPr id="0" name=""/>
        <dsp:cNvSpPr/>
      </dsp:nvSpPr>
      <dsp:spPr>
        <a:xfrm>
          <a:off x="0" y="1741123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embo" panose="02020502050201020203" pitchFamily="18" charset="0"/>
              <a:ea typeface="+mn-ea"/>
              <a:cs typeface="+mn-cs"/>
            </a:rPr>
            <a:t>Prepare for crisis and disable(when possible)</a:t>
          </a:r>
        </a:p>
      </dsp:txBody>
      <dsp:txXfrm>
        <a:off x="0" y="1741123"/>
        <a:ext cx="10515600" cy="870296"/>
      </dsp:txXfrm>
    </dsp:sp>
    <dsp:sp modelId="{F1F9C1FF-FBB5-4D26-BB3E-5B6494A9740A}">
      <dsp:nvSpPr>
        <dsp:cNvPr id="0" name=""/>
        <dsp:cNvSpPr/>
      </dsp:nvSpPr>
      <dsp:spPr>
        <a:xfrm>
          <a:off x="0" y="261142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EE002-E772-490D-97DD-66B4C72CBFB0}">
      <dsp:nvSpPr>
        <dsp:cNvPr id="0" name=""/>
        <dsp:cNvSpPr/>
      </dsp:nvSpPr>
      <dsp:spPr>
        <a:xfrm>
          <a:off x="0" y="2611420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embo" panose="02020502050201020203" pitchFamily="18" charset="0"/>
              <a:ea typeface="+mn-ea"/>
              <a:cs typeface="+mn-cs"/>
            </a:rPr>
            <a:t>Avoid escalating the crisis by using few words</a:t>
          </a:r>
        </a:p>
      </dsp:txBody>
      <dsp:txXfrm>
        <a:off x="0" y="2611420"/>
        <a:ext cx="10515600" cy="870296"/>
      </dsp:txXfrm>
    </dsp:sp>
    <dsp:sp modelId="{58966B53-6CEC-4223-A1DA-8366F81A6A74}">
      <dsp:nvSpPr>
        <dsp:cNvPr id="0" name=""/>
        <dsp:cNvSpPr/>
      </dsp:nvSpPr>
      <dsp:spPr>
        <a:xfrm>
          <a:off x="0" y="3481716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927F6-E68B-4581-AE4F-2CB52C0D7EBD}">
      <dsp:nvSpPr>
        <dsp:cNvPr id="0" name=""/>
        <dsp:cNvSpPr/>
      </dsp:nvSpPr>
      <dsp:spPr>
        <a:xfrm>
          <a:off x="0" y="3481716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embo" panose="02020502050201020203" pitchFamily="18" charset="0"/>
              <a:ea typeface="+mn-ea"/>
              <a:cs typeface="+mn-cs"/>
            </a:rPr>
            <a:t>Allow the person to process</a:t>
          </a:r>
        </a:p>
      </dsp:txBody>
      <dsp:txXfrm>
        <a:off x="0" y="3481716"/>
        <a:ext cx="10515600" cy="870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1B20-A27E-F0DF-00FC-57DA9340A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7DD0F-56EB-197C-4E1B-11AE71227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A2E2-ECFB-CA76-D433-F96C7D94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17CCE-FF35-43E3-0EBB-879FEECA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1B39E-E4CC-F0E5-1B8E-293BA096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3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B25A-276F-B525-3AF9-B88A379A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68024-67F5-B536-4BEA-80D8CAF0C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110B-1ED3-DE97-F764-747DD71E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9169B-8A53-B4C3-6DC7-C2611A68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50536-821A-1A79-DA4F-C8DBA0F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7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FD4D9F-DDBC-9518-C0EE-4FD0897FB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D796E-708E-BF36-2F59-E511CB14C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25CD3-A156-42B1-9416-9A215662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724D-5C63-95BA-91CE-CCD06BBF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00BF3-4B18-DE47-0894-A983442B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2116-86CA-1BEE-E244-9653E84B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0D83-8D9D-69EA-390B-CF689D79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3D78E-2298-C3A6-86A6-ACD23581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72F96-C51C-9761-6BDC-499417C9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6FD1A-1760-191A-B04B-4883B3F4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9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58B8-EA94-6628-3C0F-DBCD3378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EC2FE-7484-7206-BF4A-63E3CADE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2F7CA-B0D6-ABD3-F049-FFCD543D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3F48B-693F-F0F9-0CCB-AEC2A79F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923C5-A5BC-E890-B36E-0066C99F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5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C31F-8B4D-7828-6B7C-515DC0B8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2E88-3E72-2FD4-563A-2748F7106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75837-52F0-450D-C2C1-04B3CEAB3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08C5F-0C99-3391-BE3C-002E3428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F8A9D-4491-02AF-557B-847B942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27F52-BFCB-B909-98CC-2C8A69CC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E899-E218-B590-67F1-33549219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45FB5-FD09-3777-DFC0-02EEB232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0ED-666C-E817-3532-E818D1986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04710-73AB-DF83-4EA8-BE4264C79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7D99C-ACAF-C3ED-EC02-1377B3BF0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2C8BF-C69B-DFE0-7147-913E031B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2A967-FB4F-0A92-6B1D-34155B20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FA76D-411E-20CA-77A6-2C87D7E4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8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4B47-7CBD-F060-5723-D1F8E3C3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AA0DE-6A32-DB20-A6D0-7CE80FC8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22E31-9A21-409E-46A4-CD59E9C5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563C8-3A9A-AF22-837E-83F1B2A4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90FCB-B5A8-DD02-BC39-CB601E4F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AB61C-13F4-2F72-BA96-04F07B9B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16F66-09C2-F8D1-0056-16CB7F7E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6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7E0F-5628-864B-C2D9-FB7E7560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039D-67A1-1663-7F2E-A6D35F9A6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CCB04-BA62-6B2D-0458-C03DFECE9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8438B-B0FA-1453-C0DB-05185669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43FC3-4042-275C-0BC8-CA537523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FE1CB-61C2-92A1-1B33-96E9ED8B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0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455A-887B-9D6B-B21A-6E1F71D9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42E69-63E7-C3BD-88BD-CE50FB3CF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9A041-4BC0-1403-AA10-8C80557A9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F9A43-C79B-D27C-56D9-8EEF56A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2D86F-0D3D-DF4A-5E08-24F609C5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97D74-AB9A-6CB7-E2BE-201C4490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4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B6725-F629-48CB-EA5F-75516494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1ECA5-EEB9-D4F5-F584-99C3CA25A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1D5A-6DA1-A58C-6C13-342518EB8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FF0D-F263-40E0-B4B7-34CE7341630E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96EE-06E3-EAA7-3A32-D000FA8AB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AC7FA-3EC2-CC81-8E90-0502B6194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0E3F-4E0F-48FD-BD11-42992A8C5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saiah61studios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F3DE8F9-F49F-481A-859D-C27A0FD00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3" r="-1" b="40394"/>
          <a:stretch/>
        </p:blipFill>
        <p:spPr>
          <a:xfrm>
            <a:off x="20" y="-30098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C6DF5213-7EE5-9533-FE5A-1A32D590C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248" y="3510763"/>
            <a:ext cx="4360732" cy="1106502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>
                <a:latin typeface="Bembo" panose="02020502050201020203" pitchFamily="18" charset="0"/>
              </a:rPr>
              <a:t>The Art of De-Escalation</a:t>
            </a:r>
            <a:br>
              <a:rPr lang="en-US" sz="2400" dirty="0">
                <a:latin typeface="Bembo" panose="02020502050201020203" pitchFamily="18" charset="0"/>
              </a:rPr>
            </a:br>
            <a:br>
              <a:rPr lang="en-US" sz="2400" dirty="0">
                <a:latin typeface="Bembo" panose="02020502050201020203" pitchFamily="18" charset="0"/>
              </a:rPr>
            </a:br>
            <a:r>
              <a:rPr lang="en-US" sz="2400" dirty="0">
                <a:latin typeface="Bembo" panose="02020502050201020203" pitchFamily="18" charset="0"/>
              </a:rPr>
              <a:t>Presenter: Carmen S Johnson</a:t>
            </a:r>
          </a:p>
        </p:txBody>
      </p:sp>
      <p:pic>
        <p:nvPicPr>
          <p:cNvPr id="28" name="Picture 27" descr="Shape, company name&#10;&#10;Description automatically generated with medium confidence">
            <a:extLst>
              <a:ext uri="{FF2B5EF4-FFF2-40B4-BE49-F238E27FC236}">
                <a16:creationId xmlns:a16="http://schemas.microsoft.com/office/drawing/2014/main" id="{855689B2-E55E-203C-2F48-D28468C9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81" y="4567806"/>
            <a:ext cx="1026519" cy="7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outh of the Border Beef Tacos | Canadian Goodness">
            <a:extLst>
              <a:ext uri="{FF2B5EF4-FFF2-40B4-BE49-F238E27FC236}">
                <a16:creationId xmlns:a16="http://schemas.microsoft.com/office/drawing/2014/main" id="{C63A3CFA-D892-8049-ADC1-ECCC02F93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1604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84AD8C-9CF6-D527-2F59-207F1E3C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5" y="365125"/>
            <a:ext cx="284181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>
                <a:latin typeface="Bembo" panose="02020502050201020203" pitchFamily="18" charset="0"/>
              </a:rPr>
              <a:t>Do Not: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D6B92-1745-6A9D-3106-8DCC6B699806}"/>
              </a:ext>
            </a:extLst>
          </p:cNvPr>
          <p:cNvSpPr txBox="1"/>
          <p:nvPr/>
        </p:nvSpPr>
        <p:spPr>
          <a:xfrm>
            <a:off x="259976" y="1783976"/>
            <a:ext cx="4400413" cy="444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Bembo" panose="02020502050201020203" pitchFamily="18" charset="0"/>
              </a:rPr>
              <a:t>T - hreaten </a:t>
            </a:r>
            <a:endParaRPr lang="en-US" sz="3200" dirty="0">
              <a:effectLst/>
              <a:latin typeface="Bembo" panose="02020502050201020203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Bembo" panose="02020502050201020203" pitchFamily="18" charset="0"/>
              </a:rPr>
              <a:t>A - rgue or contradict </a:t>
            </a:r>
            <a:endParaRPr lang="en-US" sz="3200" dirty="0">
              <a:effectLst/>
              <a:latin typeface="Bembo" panose="02020502050201020203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Bembo" panose="02020502050201020203" pitchFamily="18" charset="0"/>
              </a:rPr>
              <a:t>C - hallenge </a:t>
            </a:r>
            <a:endParaRPr lang="en-US" sz="3200" dirty="0">
              <a:effectLst/>
              <a:latin typeface="Bembo" panose="02020502050201020203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Bembo" panose="02020502050201020203" pitchFamily="18" charset="0"/>
              </a:rPr>
              <a:t>O - rder or command </a:t>
            </a:r>
            <a:endParaRPr lang="en-US" sz="3200" dirty="0">
              <a:effectLst/>
              <a:latin typeface="Bembo" panose="02020502050201020203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Bembo" panose="02020502050201020203" pitchFamily="18" charset="0"/>
              </a:rPr>
              <a:t>S - hame or disrespect</a:t>
            </a:r>
            <a:endParaRPr lang="en-US" sz="3200" dirty="0">
              <a:effectLst/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4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9FADE-4FB2-9E9C-40F9-B2100355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Bembo" panose="02020502050201020203" pitchFamily="18" charset="0"/>
              </a:rPr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8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F3DE8F9-F49F-481A-859D-C27A0FD00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3" r="-1" b="40394"/>
          <a:stretch/>
        </p:blipFill>
        <p:spPr>
          <a:xfrm>
            <a:off x="20" y="-30098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C6DF5213-7EE5-9533-FE5A-1A32D590C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248" y="3510763"/>
            <a:ext cx="4360732" cy="1106502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>
                <a:latin typeface="Bembo" panose="02020502050201020203" pitchFamily="18" charset="0"/>
              </a:rPr>
              <a:t>The Art of De-Escalation</a:t>
            </a:r>
            <a:br>
              <a:rPr lang="en-US" sz="2400" dirty="0">
                <a:latin typeface="Bembo" panose="02020502050201020203" pitchFamily="18" charset="0"/>
              </a:rPr>
            </a:br>
            <a:br>
              <a:rPr lang="en-US" sz="2400" dirty="0">
                <a:latin typeface="Bembo" panose="02020502050201020203" pitchFamily="18" charset="0"/>
              </a:rPr>
            </a:br>
            <a:r>
              <a:rPr lang="en-US" sz="2400" dirty="0">
                <a:latin typeface="Bembo" panose="02020502050201020203" pitchFamily="18" charset="0"/>
              </a:rPr>
              <a:t>Presenter: Carmen S Johnson</a:t>
            </a:r>
          </a:p>
        </p:txBody>
      </p:sp>
      <p:pic>
        <p:nvPicPr>
          <p:cNvPr id="28" name="Picture 27" descr="Shape, company name&#10;&#10;Description automatically generated with medium confidence">
            <a:extLst>
              <a:ext uri="{FF2B5EF4-FFF2-40B4-BE49-F238E27FC236}">
                <a16:creationId xmlns:a16="http://schemas.microsoft.com/office/drawing/2014/main" id="{855689B2-E55E-203C-2F48-D28468C9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81" y="4567806"/>
            <a:ext cx="1026519" cy="7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9FADE-4FB2-9E9C-40F9-B2100355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76232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Bembo" panose="02020502050201020203" pitchFamily="18" charset="0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81ACC-1177-7BB6-BAAC-E2301D2BB4E1}"/>
              </a:ext>
            </a:extLst>
          </p:cNvPr>
          <p:cNvSpPr txBox="1"/>
          <p:nvPr/>
        </p:nvSpPr>
        <p:spPr>
          <a:xfrm>
            <a:off x="2610415" y="2127564"/>
            <a:ext cx="697116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mbo" panose="02020502050201020203" pitchFamily="18" charset="0"/>
              </a:rPr>
              <a:t>Carmen S Johnson, Facilitator/Advocate</a:t>
            </a:r>
          </a:p>
          <a:p>
            <a:pPr algn="ctr"/>
            <a:endParaRPr lang="en-US" sz="3200" dirty="0">
              <a:latin typeface="Bembo" panose="02020502050201020203" pitchFamily="18" charset="0"/>
            </a:endParaRPr>
          </a:p>
          <a:p>
            <a:pPr algn="ctr"/>
            <a:r>
              <a:rPr lang="en-US" sz="3200" dirty="0">
                <a:latin typeface="Bembo" panose="02020502050201020203" pitchFamily="18" charset="0"/>
              </a:rPr>
              <a:t>Isaiah 61 Studios, LLC.</a:t>
            </a:r>
          </a:p>
          <a:p>
            <a:pPr algn="ctr"/>
            <a:endParaRPr lang="en-US" sz="3200" dirty="0">
              <a:latin typeface="Bembo" panose="02020502050201020203" pitchFamily="18" charset="0"/>
            </a:endParaRPr>
          </a:p>
          <a:p>
            <a:pPr algn="ctr"/>
            <a:r>
              <a:rPr lang="en-US" sz="3200" dirty="0">
                <a:latin typeface="Bembo" panose="02020502050201020203" pitchFamily="18" charset="0"/>
                <a:hlinkClick r:id="rId2"/>
              </a:rPr>
              <a:t>www.isaiah61studios.com</a:t>
            </a:r>
            <a:endParaRPr lang="en-US" sz="3200" dirty="0">
              <a:latin typeface="Bembo" panose="02020502050201020203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Shape, company name&#10;&#10;Description automatically generated with medium confidence">
            <a:extLst>
              <a:ext uri="{FF2B5EF4-FFF2-40B4-BE49-F238E27FC236}">
                <a16:creationId xmlns:a16="http://schemas.microsoft.com/office/drawing/2014/main" id="{E68C0AE1-8FAA-DB6D-D0AD-0C5FB2D83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73" y="5331275"/>
            <a:ext cx="2714452" cy="19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0550-BFE0-6755-438E-E5EA47CC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mbo" panose="02020502050201020203" pitchFamily="18" charset="0"/>
              </a:rPr>
              <a:t>What is a Crisis?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2A72F-9014-5755-8ED9-5C65C6F414D6}"/>
              </a:ext>
            </a:extLst>
          </p:cNvPr>
          <p:cNvSpPr txBox="1"/>
          <p:nvPr/>
        </p:nvSpPr>
        <p:spPr>
          <a:xfrm>
            <a:off x="803564" y="1891717"/>
            <a:ext cx="104740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A time of intense difficulty, trouble, or danger. (catastrophe; setback; mess)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A time when a difficult or important decision must be made. (critical point; turning point)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b="0" i="0" u="none" strike="noStrike" dirty="0">
              <a:solidFill>
                <a:srgbClr val="000000"/>
              </a:solidFill>
              <a:effectLst/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A state of feeling; an internal experience of confusion and anxiety to the degree that formerly successful coping mechanisms fail us and ineffective decisions and behaviors take their place. </a:t>
            </a:r>
            <a:endParaRPr lang="en-US" sz="3000" dirty="0"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4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0550-BFE0-6755-438E-E5EA47CC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mbo" panose="02020502050201020203" pitchFamily="18" charset="0"/>
              </a:rPr>
              <a:t>Elements of a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2A72F-9014-5755-8ED9-5C65C6F414D6}"/>
              </a:ext>
            </a:extLst>
          </p:cNvPr>
          <p:cNvSpPr txBox="1"/>
          <p:nvPr/>
        </p:nvSpPr>
        <p:spPr>
          <a:xfrm>
            <a:off x="838200" y="1475549"/>
            <a:ext cx="10474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Three elements that define a crisis are:</a:t>
            </a:r>
            <a:endParaRPr lang="en-US" sz="3200" dirty="0">
              <a:solidFill>
                <a:srgbClr val="000000"/>
              </a:solidFill>
              <a:effectLst/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The situation is overwhelmingly stressful; the breaking point has been reached.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There is time for an intervention. This is not a life-threatening moment or emergency situation.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The individual is escalated and is unable to utilize coping strategies to reach equilibrium.</a:t>
            </a:r>
            <a:endParaRPr lang="en-US" sz="3200" dirty="0"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5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A0550-BFE0-6755-438E-E5EA47CC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Bembo" panose="02020502050201020203" pitchFamily="18" charset="0"/>
              </a:rPr>
              <a:t>Internal vs. External Crisis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73F8E-6208-F6E7-0D48-CE2438C5ED6D}"/>
              </a:ext>
            </a:extLst>
          </p:cNvPr>
          <p:cNvSpPr txBox="1"/>
          <p:nvPr/>
        </p:nvSpPr>
        <p:spPr>
          <a:xfrm>
            <a:off x="3865830" y="5930020"/>
            <a:ext cx="4607610" cy="38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embo" panose="02020502050201020203" pitchFamily="18" charset="0"/>
              </a:rPr>
              <a:t>DISCUSSION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7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A0550-BFE0-6755-438E-E5EA47CC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Bembo" panose="02020502050201020203" pitchFamily="18" charset="0"/>
              </a:rPr>
              <a:t>Responses to Crisis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69F5900-DCCD-6B17-A97C-5B09F8F70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1764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40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9FADE-4FB2-9E9C-40F9-B2100355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Bembo" panose="02020502050201020203" pitchFamily="18" charset="0"/>
              </a:rPr>
              <a:t>The Crisis Cycle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F891B60-19BB-0031-8391-B9DF515B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9452"/>
            <a:ext cx="5290500" cy="6848547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BAC96-AD82-3867-D220-F21AB7E15A00}"/>
              </a:ext>
            </a:extLst>
          </p:cNvPr>
          <p:cNvSpPr txBox="1"/>
          <p:nvPr/>
        </p:nvSpPr>
        <p:spPr>
          <a:xfrm>
            <a:off x="6622295" y="559407"/>
            <a:ext cx="4953932" cy="5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u="none" strike="noStrike" dirty="0">
                <a:effectLst/>
                <a:latin typeface="Bembo" panose="02020502050201020203" pitchFamily="18" charset="0"/>
              </a:rPr>
              <a:t>Zone Focus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Bembo" panose="02020502050201020203" pitchFamily="18" charset="0"/>
              </a:rPr>
              <a:t>RED: </a:t>
            </a:r>
            <a:r>
              <a:rPr lang="en-US" sz="2400" b="0" i="0" u="none" strike="noStrike" dirty="0">
                <a:effectLst/>
                <a:latin typeface="Bembo" panose="02020502050201020203" pitchFamily="18" charset="0"/>
              </a:rPr>
              <a:t>Crisis</a:t>
            </a: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Bembo" panose="02020502050201020203" pitchFamily="18" charset="0"/>
              </a:rPr>
              <a:t>Focus: Safety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solidFill>
                  <a:schemeClr val="accent2"/>
                </a:solidFill>
                <a:effectLst/>
                <a:latin typeface="Bembo" panose="02020502050201020203" pitchFamily="18" charset="0"/>
              </a:rPr>
              <a:t>ORANGE: </a:t>
            </a:r>
            <a:r>
              <a:rPr lang="en-US" sz="2400" b="0" i="0" u="none" strike="noStrike" dirty="0">
                <a:effectLst/>
                <a:latin typeface="Bembo" panose="02020502050201020203" pitchFamily="18" charset="0"/>
              </a:rPr>
              <a:t>Escalation/De-Escalation</a:t>
            </a: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Bembo" panose="02020502050201020203" pitchFamily="18" charset="0"/>
              </a:rPr>
              <a:t>Focus: Affirm The Concern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solidFill>
                  <a:schemeClr val="accent4"/>
                </a:solidFill>
                <a:effectLst/>
                <a:latin typeface="Bembo" panose="02020502050201020203" pitchFamily="18" charset="0"/>
              </a:rPr>
              <a:t>YELLOW: </a:t>
            </a:r>
            <a:r>
              <a:rPr lang="en-US" sz="2400" b="0" i="0" u="none" strike="noStrike" dirty="0">
                <a:effectLst/>
                <a:latin typeface="Bembo" panose="02020502050201020203" pitchFamily="18" charset="0"/>
              </a:rPr>
              <a:t>Trigger/Transition</a:t>
            </a: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Bembo" panose="02020502050201020203" pitchFamily="18" charset="0"/>
              </a:rPr>
              <a:t>Focus: Mitigating Risk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Bembo" panose="02020502050201020203" pitchFamily="18" charset="0"/>
              </a:rPr>
              <a:t>BLUE: </a:t>
            </a:r>
            <a:r>
              <a:rPr lang="en-US" sz="2400" b="0" i="0" u="none" strike="noStrike" dirty="0">
                <a:effectLst/>
                <a:latin typeface="Bembo" panose="02020502050201020203" pitchFamily="18" charset="0"/>
              </a:rPr>
              <a:t>Baseline</a:t>
            </a: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>
                <a:effectLst/>
                <a:latin typeface="Bembo" panose="02020502050201020203" pitchFamily="18" charset="0"/>
              </a:rPr>
              <a:t>Focus: Relationship Building</a:t>
            </a:r>
            <a:endParaRPr lang="en-US" sz="2400" dirty="0">
              <a:effectLst/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5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9FADE-4FB2-9E9C-40F9-B2100355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Bembo" panose="02020502050201020203" pitchFamily="18" charset="0"/>
              </a:rPr>
              <a:t>Do’s &amp; Do Nots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2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84AD8C-9CF6-D527-2F59-207F1E3C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Bembo" panose="02020502050201020203" pitchFamily="18" charset="0"/>
              </a:rPr>
              <a:t>Do:</a:t>
            </a:r>
          </a:p>
        </p:txBody>
      </p:sp>
      <p:graphicFrame>
        <p:nvGraphicFramePr>
          <p:cNvPr id="15" name="TextBox 4">
            <a:extLst>
              <a:ext uri="{FF2B5EF4-FFF2-40B4-BE49-F238E27FC236}">
                <a16:creationId xmlns:a16="http://schemas.microsoft.com/office/drawing/2014/main" id="{C4B7B1A3-4C01-BAA4-8446-AEC4E80D8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36672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43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311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Bembo</vt:lpstr>
      <vt:lpstr>Calibri</vt:lpstr>
      <vt:lpstr>Calibri Light</vt:lpstr>
      <vt:lpstr>Office Theme</vt:lpstr>
      <vt:lpstr>The Art of De-Escalation  Presenter: Carmen S Johnson</vt:lpstr>
      <vt:lpstr>What is a Crisis?</vt:lpstr>
      <vt:lpstr>Elements of a Crisis</vt:lpstr>
      <vt:lpstr>Internal vs. External Crisis</vt:lpstr>
      <vt:lpstr>Responses to Crisis</vt:lpstr>
      <vt:lpstr>The Crisis Cycle</vt:lpstr>
      <vt:lpstr>PowerPoint Presentation</vt:lpstr>
      <vt:lpstr>Do’s &amp; Do Nots</vt:lpstr>
      <vt:lpstr>Do:</vt:lpstr>
      <vt:lpstr>Do Not:</vt:lpstr>
      <vt:lpstr>Questions?</vt:lpstr>
      <vt:lpstr>The Art of De-Escalation  Presenter: Carmen S Johnson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De-Escalation  Presenter: Carmen S Johnson</dc:title>
  <dc:creator>Carmen Johnson</dc:creator>
  <cp:lastModifiedBy>Carmen Johnson</cp:lastModifiedBy>
  <cp:revision>6</cp:revision>
  <dcterms:created xsi:type="dcterms:W3CDTF">2022-06-25T14:04:36Z</dcterms:created>
  <dcterms:modified xsi:type="dcterms:W3CDTF">2022-06-26T19:04:53Z</dcterms:modified>
</cp:coreProperties>
</file>