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60" r:id="rId7"/>
    <p:sldId id="261" r:id="rId8"/>
    <p:sldId id="262" r:id="rId9"/>
    <p:sldId id="275" r:id="rId10"/>
    <p:sldId id="269" r:id="rId11"/>
    <p:sldId id="279" r:id="rId12"/>
    <p:sldId id="264" r:id="rId13"/>
    <p:sldId id="265" r:id="rId14"/>
    <p:sldId id="266" r:id="rId15"/>
    <p:sldId id="267" r:id="rId16"/>
    <p:sldId id="276" r:id="rId17"/>
    <p:sldId id="268" r:id="rId18"/>
    <p:sldId id="270" r:id="rId19"/>
    <p:sldId id="271" r:id="rId20"/>
    <p:sldId id="272" r:id="rId21"/>
    <p:sldId id="274" r:id="rId22"/>
    <p:sldId id="277" r:id="rId23"/>
    <p:sldId id="263" r:id="rId24"/>
    <p:sldId id="2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11F32A-66EA-CE20-F0DF-DD82EA8F28A9}" name="Jamie Ahumada" initials="JA" userId="S::JAhumada@adsd.nv.gov::c39f10f9-b261-4bbd-b830-c912fb4a9aa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7647D"/>
    <a:srgbClr val="000000"/>
    <a:srgbClr val="2D4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7D287-B199-4215-9BAE-8B4ADC4DE1ED}" v="9804" dt="2022-07-29T21:25:15.159"/>
    <p1510:client id="{6C400992-F55E-4F62-A5C4-1A96BC10EDBF}" v="2" dt="2022-07-29T19:19:48.115"/>
    <p1510:client id="{A867CD36-769F-4BE0-ADF2-FAB42517C6BE}" v="5344" dt="2022-07-29T22:22:17.007"/>
    <p1510:client id="{B07115C6-DE94-4B3D-B9F1-AC9EB767E2E1}" v="4832" dt="2022-07-29T20:52:15.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80" autoAdjust="0"/>
  </p:normalViewPr>
  <p:slideViewPr>
    <p:cSldViewPr snapToGrid="0">
      <p:cViewPr varScale="1">
        <p:scale>
          <a:sx n="83" d="100"/>
          <a:sy n="83" d="100"/>
        </p:scale>
        <p:origin x="24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Ahumada" userId="c39f10f9-b261-4bbd-b830-c912fb4a9aaf" providerId="ADAL" clId="{A867CD36-769F-4BE0-ADF2-FAB42517C6BE}"/>
    <pc:docChg chg="undo custSel addSld delSld modSld sldOrd">
      <pc:chgData name="Jamie Ahumada" userId="c39f10f9-b261-4bbd-b830-c912fb4a9aaf" providerId="ADAL" clId="{A867CD36-769F-4BE0-ADF2-FAB42517C6BE}" dt="2022-07-29T22:29:11.655" v="6059" actId="20577"/>
      <pc:docMkLst>
        <pc:docMk/>
      </pc:docMkLst>
      <pc:sldChg chg="modSp mod modNotesTx">
        <pc:chgData name="Jamie Ahumada" userId="c39f10f9-b261-4bbd-b830-c912fb4a9aaf" providerId="ADAL" clId="{A867CD36-769F-4BE0-ADF2-FAB42517C6BE}" dt="2022-07-29T18:41:36.040" v="4602" actId="20577"/>
        <pc:sldMkLst>
          <pc:docMk/>
          <pc:sldMk cId="2505890429" sldId="256"/>
        </pc:sldMkLst>
        <pc:spChg chg="mod">
          <ac:chgData name="Jamie Ahumada" userId="c39f10f9-b261-4bbd-b830-c912fb4a9aaf" providerId="ADAL" clId="{A867CD36-769F-4BE0-ADF2-FAB42517C6BE}" dt="2022-07-29T17:25:56.192" v="4056" actId="1076"/>
          <ac:spMkLst>
            <pc:docMk/>
            <pc:sldMk cId="2505890429" sldId="256"/>
            <ac:spMk id="3" creationId="{A198E897-CBE8-4C7F-A765-03F2FCB57C23}"/>
          </ac:spMkLst>
        </pc:spChg>
      </pc:sldChg>
      <pc:sldChg chg="modSp mod">
        <pc:chgData name="Jamie Ahumada" userId="c39f10f9-b261-4bbd-b830-c912fb4a9aaf" providerId="ADAL" clId="{A867CD36-769F-4BE0-ADF2-FAB42517C6BE}" dt="2022-07-29T22:15:42.552" v="5777" actId="6549"/>
        <pc:sldMkLst>
          <pc:docMk/>
          <pc:sldMk cId="36055717" sldId="257"/>
        </pc:sldMkLst>
        <pc:spChg chg="mod">
          <ac:chgData name="Jamie Ahumada" userId="c39f10f9-b261-4bbd-b830-c912fb4a9aaf" providerId="ADAL" clId="{A867CD36-769F-4BE0-ADF2-FAB42517C6BE}" dt="2022-07-29T22:15:42.552" v="5777" actId="6549"/>
          <ac:spMkLst>
            <pc:docMk/>
            <pc:sldMk cId="36055717" sldId="257"/>
            <ac:spMk id="2" creationId="{1A6D837A-92A1-4B55-A4FE-75FD78EC396E}"/>
          </ac:spMkLst>
        </pc:spChg>
      </pc:sldChg>
      <pc:sldChg chg="modSp del mod">
        <pc:chgData name="Jamie Ahumada" userId="c39f10f9-b261-4bbd-b830-c912fb4a9aaf" providerId="ADAL" clId="{A867CD36-769F-4BE0-ADF2-FAB42517C6BE}" dt="2022-07-08T19:15:37.788" v="256" actId="2696"/>
        <pc:sldMkLst>
          <pc:docMk/>
          <pc:sldMk cId="1737357488" sldId="259"/>
        </pc:sldMkLst>
        <pc:spChg chg="mod">
          <ac:chgData name="Jamie Ahumada" userId="c39f10f9-b261-4bbd-b830-c912fb4a9aaf" providerId="ADAL" clId="{A867CD36-769F-4BE0-ADF2-FAB42517C6BE}" dt="2022-07-08T19:14:41.415" v="242" actId="21"/>
          <ac:spMkLst>
            <pc:docMk/>
            <pc:sldMk cId="1737357488" sldId="259"/>
            <ac:spMk id="6" creationId="{2FD6E2CA-0873-DA39-3EC5-737FB98AE60C}"/>
          </ac:spMkLst>
        </pc:spChg>
      </pc:sldChg>
      <pc:sldChg chg="modSp mod modNotesTx">
        <pc:chgData name="Jamie Ahumada" userId="c39f10f9-b261-4bbd-b830-c912fb4a9aaf" providerId="ADAL" clId="{A867CD36-769F-4BE0-ADF2-FAB42517C6BE}" dt="2022-07-28T15:15:51.215" v="861" actId="20577"/>
        <pc:sldMkLst>
          <pc:docMk/>
          <pc:sldMk cId="1770431518" sldId="260"/>
        </pc:sldMkLst>
        <pc:spChg chg="mod">
          <ac:chgData name="Jamie Ahumada" userId="c39f10f9-b261-4bbd-b830-c912fb4a9aaf" providerId="ADAL" clId="{A867CD36-769F-4BE0-ADF2-FAB42517C6BE}" dt="2022-07-08T19:03:19.659" v="68" actId="5793"/>
          <ac:spMkLst>
            <pc:docMk/>
            <pc:sldMk cId="1770431518" sldId="260"/>
            <ac:spMk id="4" creationId="{227B12E7-5A14-411C-A746-43D51BF9553C}"/>
          </ac:spMkLst>
        </pc:spChg>
      </pc:sldChg>
      <pc:sldChg chg="delSp modSp mod">
        <pc:chgData name="Jamie Ahumada" userId="c39f10f9-b261-4bbd-b830-c912fb4a9aaf" providerId="ADAL" clId="{A867CD36-769F-4BE0-ADF2-FAB42517C6BE}" dt="2022-07-28T15:22:57.015" v="881" actId="5793"/>
        <pc:sldMkLst>
          <pc:docMk/>
          <pc:sldMk cId="2291089359" sldId="261"/>
        </pc:sldMkLst>
        <pc:spChg chg="mod">
          <ac:chgData name="Jamie Ahumada" userId="c39f10f9-b261-4bbd-b830-c912fb4a9aaf" providerId="ADAL" clId="{A867CD36-769F-4BE0-ADF2-FAB42517C6BE}" dt="2022-07-28T15:21:57.824" v="867" actId="5793"/>
          <ac:spMkLst>
            <pc:docMk/>
            <pc:sldMk cId="2291089359" sldId="261"/>
            <ac:spMk id="4" creationId="{F1F7995C-ECB6-5107-28EA-35468E9B426B}"/>
          </ac:spMkLst>
        </pc:spChg>
        <pc:spChg chg="mod">
          <ac:chgData name="Jamie Ahumada" userId="c39f10f9-b261-4bbd-b830-c912fb4a9aaf" providerId="ADAL" clId="{A867CD36-769F-4BE0-ADF2-FAB42517C6BE}" dt="2022-07-28T15:22:57.015" v="881" actId="5793"/>
          <ac:spMkLst>
            <pc:docMk/>
            <pc:sldMk cId="2291089359" sldId="261"/>
            <ac:spMk id="5" creationId="{A27B45F8-3B1E-F2D3-CAEF-80AACBFC7B2C}"/>
          </ac:spMkLst>
        </pc:spChg>
        <pc:spChg chg="del mod">
          <ac:chgData name="Jamie Ahumada" userId="c39f10f9-b261-4bbd-b830-c912fb4a9aaf" providerId="ADAL" clId="{A867CD36-769F-4BE0-ADF2-FAB42517C6BE}" dt="2022-07-28T15:22:41.512" v="873" actId="478"/>
          <ac:spMkLst>
            <pc:docMk/>
            <pc:sldMk cId="2291089359" sldId="261"/>
            <ac:spMk id="8" creationId="{C9641308-51C1-2B20-5688-9A3DD895FB37}"/>
          </ac:spMkLst>
        </pc:spChg>
      </pc:sldChg>
      <pc:sldChg chg="addSp delSp modSp mod setBg modNotesTx">
        <pc:chgData name="Jamie Ahumada" userId="c39f10f9-b261-4bbd-b830-c912fb4a9aaf" providerId="ADAL" clId="{A867CD36-769F-4BE0-ADF2-FAB42517C6BE}" dt="2022-07-29T18:47:58.816" v="4778" actId="5793"/>
        <pc:sldMkLst>
          <pc:docMk/>
          <pc:sldMk cId="526055005" sldId="262"/>
        </pc:sldMkLst>
        <pc:spChg chg="mod ord">
          <ac:chgData name="Jamie Ahumada" userId="c39f10f9-b261-4bbd-b830-c912fb4a9aaf" providerId="ADAL" clId="{A867CD36-769F-4BE0-ADF2-FAB42517C6BE}" dt="2022-07-29T18:47:40.248" v="4776" actId="26606"/>
          <ac:spMkLst>
            <pc:docMk/>
            <pc:sldMk cId="526055005" sldId="262"/>
            <ac:spMk id="2" creationId="{F9967455-7DC2-4A58-A762-2963371AF109}"/>
          </ac:spMkLst>
        </pc:spChg>
        <pc:spChg chg="mod">
          <ac:chgData name="Jamie Ahumada" userId="c39f10f9-b261-4bbd-b830-c912fb4a9aaf" providerId="ADAL" clId="{A867CD36-769F-4BE0-ADF2-FAB42517C6BE}" dt="2022-07-29T18:47:40.248" v="4776" actId="26606"/>
          <ac:spMkLst>
            <pc:docMk/>
            <pc:sldMk cId="526055005" sldId="262"/>
            <ac:spMk id="3" creationId="{46C80E38-39DA-074B-DB65-87FBE7E8A375}"/>
          </ac:spMkLst>
        </pc:spChg>
        <pc:spChg chg="mod">
          <ac:chgData name="Jamie Ahumada" userId="c39f10f9-b261-4bbd-b830-c912fb4a9aaf" providerId="ADAL" clId="{A867CD36-769F-4BE0-ADF2-FAB42517C6BE}" dt="2022-07-29T18:47:58.816" v="4778" actId="5793"/>
          <ac:spMkLst>
            <pc:docMk/>
            <pc:sldMk cId="526055005" sldId="262"/>
            <ac:spMk id="4" creationId="{6FD9C058-487C-8C5D-05B8-E57454271716}"/>
          </ac:spMkLst>
        </pc:spChg>
        <pc:spChg chg="add del mod">
          <ac:chgData name="Jamie Ahumada" userId="c39f10f9-b261-4bbd-b830-c912fb4a9aaf" providerId="ADAL" clId="{A867CD36-769F-4BE0-ADF2-FAB42517C6BE}" dt="2022-07-29T18:46:37.477" v="4770" actId="478"/>
          <ac:spMkLst>
            <pc:docMk/>
            <pc:sldMk cId="526055005" sldId="262"/>
            <ac:spMk id="8" creationId="{3ACE7CA1-8493-4F2B-9A5A-8112E523A69D}"/>
          </ac:spMkLst>
        </pc:spChg>
        <pc:spChg chg="add mod">
          <ac:chgData name="Jamie Ahumada" userId="c39f10f9-b261-4bbd-b830-c912fb4a9aaf" providerId="ADAL" clId="{A867CD36-769F-4BE0-ADF2-FAB42517C6BE}" dt="2022-07-29T18:47:40.248" v="4776" actId="26606"/>
          <ac:spMkLst>
            <pc:docMk/>
            <pc:sldMk cId="526055005" sldId="262"/>
            <ac:spMk id="11" creationId="{0751B85F-89CE-59E9-4766-79FD71A59F61}"/>
          </ac:spMkLst>
        </pc:spChg>
        <pc:spChg chg="add del">
          <ac:chgData name="Jamie Ahumada" userId="c39f10f9-b261-4bbd-b830-c912fb4a9aaf" providerId="ADAL" clId="{A867CD36-769F-4BE0-ADF2-FAB42517C6BE}" dt="2022-07-29T18:47:40.248" v="4776" actId="26606"/>
          <ac:spMkLst>
            <pc:docMk/>
            <pc:sldMk cId="526055005" sldId="262"/>
            <ac:spMk id="3079" creationId="{B712E947-0734-45F9-9C4F-41114EC3A33E}"/>
          </ac:spMkLst>
        </pc:spChg>
        <pc:spChg chg="add del">
          <ac:chgData name="Jamie Ahumada" userId="c39f10f9-b261-4bbd-b830-c912fb4a9aaf" providerId="ADAL" clId="{A867CD36-769F-4BE0-ADF2-FAB42517C6BE}" dt="2022-07-29T18:47:40.248" v="4776" actId="26606"/>
          <ac:spMkLst>
            <pc:docMk/>
            <pc:sldMk cId="526055005" sldId="262"/>
            <ac:spMk id="3081" creationId="{5A65989E-BBD5-44D7-AA86-7AFD5D46BBC0}"/>
          </ac:spMkLst>
        </pc:spChg>
        <pc:spChg chg="add del">
          <ac:chgData name="Jamie Ahumada" userId="c39f10f9-b261-4bbd-b830-c912fb4a9aaf" providerId="ADAL" clId="{A867CD36-769F-4BE0-ADF2-FAB42517C6BE}" dt="2022-07-29T18:47:40.248" v="4776" actId="26606"/>
          <ac:spMkLst>
            <pc:docMk/>
            <pc:sldMk cId="526055005" sldId="262"/>
            <ac:spMk id="3083" creationId="{231A2881-D8D7-4A7D-ACA3-E9F849F853D8}"/>
          </ac:spMkLst>
        </pc:spChg>
        <pc:spChg chg="add del">
          <ac:chgData name="Jamie Ahumada" userId="c39f10f9-b261-4bbd-b830-c912fb4a9aaf" providerId="ADAL" clId="{A867CD36-769F-4BE0-ADF2-FAB42517C6BE}" dt="2022-07-29T18:47:40.213" v="4775" actId="26606"/>
          <ac:spMkLst>
            <pc:docMk/>
            <pc:sldMk cId="526055005" sldId="262"/>
            <ac:spMk id="3088" creationId="{B712E947-0734-45F9-9C4F-41114EC3A33E}"/>
          </ac:spMkLst>
        </pc:spChg>
        <pc:spChg chg="add del">
          <ac:chgData name="Jamie Ahumada" userId="c39f10f9-b261-4bbd-b830-c912fb4a9aaf" providerId="ADAL" clId="{A867CD36-769F-4BE0-ADF2-FAB42517C6BE}" dt="2022-07-29T18:47:40.213" v="4775" actId="26606"/>
          <ac:spMkLst>
            <pc:docMk/>
            <pc:sldMk cId="526055005" sldId="262"/>
            <ac:spMk id="3090" creationId="{5A65989E-BBD5-44D7-AA86-7AFD5D46BBC0}"/>
          </ac:spMkLst>
        </pc:spChg>
        <pc:spChg chg="add del">
          <ac:chgData name="Jamie Ahumada" userId="c39f10f9-b261-4bbd-b830-c912fb4a9aaf" providerId="ADAL" clId="{A867CD36-769F-4BE0-ADF2-FAB42517C6BE}" dt="2022-07-29T18:47:40.213" v="4775" actId="26606"/>
          <ac:spMkLst>
            <pc:docMk/>
            <pc:sldMk cId="526055005" sldId="262"/>
            <ac:spMk id="3092" creationId="{231A2881-D8D7-4A7D-ACA3-E9F849F853D8}"/>
          </ac:spMkLst>
        </pc:spChg>
        <pc:spChg chg="add">
          <ac:chgData name="Jamie Ahumada" userId="c39f10f9-b261-4bbd-b830-c912fb4a9aaf" providerId="ADAL" clId="{A867CD36-769F-4BE0-ADF2-FAB42517C6BE}" dt="2022-07-29T18:47:40.248" v="4776" actId="26606"/>
          <ac:spMkLst>
            <pc:docMk/>
            <pc:sldMk cId="526055005" sldId="262"/>
            <ac:spMk id="3094" creationId="{ACD0B258-678B-4A8C-894F-848AF24A1922}"/>
          </ac:spMkLst>
        </pc:spChg>
        <pc:spChg chg="add">
          <ac:chgData name="Jamie Ahumada" userId="c39f10f9-b261-4bbd-b830-c912fb4a9aaf" providerId="ADAL" clId="{A867CD36-769F-4BE0-ADF2-FAB42517C6BE}" dt="2022-07-29T18:47:40.248" v="4776" actId="26606"/>
          <ac:spMkLst>
            <pc:docMk/>
            <pc:sldMk cId="526055005" sldId="262"/>
            <ac:spMk id="3095" creationId="{B712E947-0734-45F9-9C4F-41114EC3A33E}"/>
          </ac:spMkLst>
        </pc:spChg>
        <pc:spChg chg="add">
          <ac:chgData name="Jamie Ahumada" userId="c39f10f9-b261-4bbd-b830-c912fb4a9aaf" providerId="ADAL" clId="{A867CD36-769F-4BE0-ADF2-FAB42517C6BE}" dt="2022-07-29T18:47:40.248" v="4776" actId="26606"/>
          <ac:spMkLst>
            <pc:docMk/>
            <pc:sldMk cId="526055005" sldId="262"/>
            <ac:spMk id="3096" creationId="{C8D58395-74AF-401A-AF2F-76B6FCF71DFE}"/>
          </ac:spMkLst>
        </pc:spChg>
        <pc:spChg chg="add">
          <ac:chgData name="Jamie Ahumada" userId="c39f10f9-b261-4bbd-b830-c912fb4a9aaf" providerId="ADAL" clId="{A867CD36-769F-4BE0-ADF2-FAB42517C6BE}" dt="2022-07-29T18:47:40.248" v="4776" actId="26606"/>
          <ac:spMkLst>
            <pc:docMk/>
            <pc:sldMk cId="526055005" sldId="262"/>
            <ac:spMk id="3097" creationId="{4C6B5652-C661-4C58-B937-F0F490F7FCB2}"/>
          </ac:spMkLst>
        </pc:spChg>
        <pc:spChg chg="add">
          <ac:chgData name="Jamie Ahumada" userId="c39f10f9-b261-4bbd-b830-c912fb4a9aaf" providerId="ADAL" clId="{A867CD36-769F-4BE0-ADF2-FAB42517C6BE}" dt="2022-07-29T18:47:40.248" v="4776" actId="26606"/>
          <ac:spMkLst>
            <pc:docMk/>
            <pc:sldMk cId="526055005" sldId="262"/>
            <ac:spMk id="3098" creationId="{2F003F3F-F118-41D2-AA3F-74DB0D1970BB}"/>
          </ac:spMkLst>
        </pc:spChg>
        <pc:spChg chg="add">
          <ac:chgData name="Jamie Ahumada" userId="c39f10f9-b261-4bbd-b830-c912fb4a9aaf" providerId="ADAL" clId="{A867CD36-769F-4BE0-ADF2-FAB42517C6BE}" dt="2022-07-29T18:47:40.248" v="4776" actId="26606"/>
          <ac:spMkLst>
            <pc:docMk/>
            <pc:sldMk cId="526055005" sldId="262"/>
            <ac:spMk id="3099" creationId="{0B936867-6407-43FB-9DE6-1B0879D0CB31}"/>
          </ac:spMkLst>
        </pc:spChg>
        <pc:picChg chg="add del mod">
          <ac:chgData name="Jamie Ahumada" userId="c39f10f9-b261-4bbd-b830-c912fb4a9aaf" providerId="ADAL" clId="{A867CD36-769F-4BE0-ADF2-FAB42517C6BE}" dt="2022-07-29T18:46:37.477" v="4770" actId="478"/>
          <ac:picMkLst>
            <pc:docMk/>
            <pc:sldMk cId="526055005" sldId="262"/>
            <ac:picMk id="7" creationId="{E1694624-BAE9-3C88-7232-03136CBF5D72}"/>
          </ac:picMkLst>
        </pc:picChg>
        <pc:picChg chg="add mod ord">
          <ac:chgData name="Jamie Ahumada" userId="c39f10f9-b261-4bbd-b830-c912fb4a9aaf" providerId="ADAL" clId="{A867CD36-769F-4BE0-ADF2-FAB42517C6BE}" dt="2022-07-29T18:47:40.248" v="4776" actId="26606"/>
          <ac:picMkLst>
            <pc:docMk/>
            <pc:sldMk cId="526055005" sldId="262"/>
            <ac:picMk id="10" creationId="{9BC0C76D-DCAC-7768-33E2-34D20382870B}"/>
          </ac:picMkLst>
        </pc:picChg>
        <pc:picChg chg="mod">
          <ac:chgData name="Jamie Ahumada" userId="c39f10f9-b261-4bbd-b830-c912fb4a9aaf" providerId="ADAL" clId="{A867CD36-769F-4BE0-ADF2-FAB42517C6BE}" dt="2022-07-29T18:47:40.248" v="4776" actId="26606"/>
          <ac:picMkLst>
            <pc:docMk/>
            <pc:sldMk cId="526055005" sldId="262"/>
            <ac:picMk id="3074" creationId="{EF70BC75-041E-72AB-C01E-A693F04F6ECE}"/>
          </ac:picMkLst>
        </pc:picChg>
      </pc:sldChg>
      <pc:sldChg chg="modSp mod ord">
        <pc:chgData name="Jamie Ahumada" userId="c39f10f9-b261-4bbd-b830-c912fb4a9aaf" providerId="ADAL" clId="{A867CD36-769F-4BE0-ADF2-FAB42517C6BE}" dt="2022-07-29T19:23:54.167" v="5776" actId="5793"/>
        <pc:sldMkLst>
          <pc:docMk/>
          <pc:sldMk cId="1409066061" sldId="263"/>
        </pc:sldMkLst>
        <pc:spChg chg="mod">
          <ac:chgData name="Jamie Ahumada" userId="c39f10f9-b261-4bbd-b830-c912fb4a9aaf" providerId="ADAL" clId="{A867CD36-769F-4BE0-ADF2-FAB42517C6BE}" dt="2022-07-29T19:23:54.167" v="5776" actId="5793"/>
          <ac:spMkLst>
            <pc:docMk/>
            <pc:sldMk cId="1409066061" sldId="263"/>
            <ac:spMk id="14" creationId="{DB3CC591-C46D-1BC2-092D-A6CDA4BD1450}"/>
          </ac:spMkLst>
        </pc:spChg>
      </pc:sldChg>
      <pc:sldChg chg="modSp mod modNotesTx">
        <pc:chgData name="Jamie Ahumada" userId="c39f10f9-b261-4bbd-b830-c912fb4a9aaf" providerId="ADAL" clId="{A867CD36-769F-4BE0-ADF2-FAB42517C6BE}" dt="2022-07-29T19:08:30.432" v="5173" actId="20577"/>
        <pc:sldMkLst>
          <pc:docMk/>
          <pc:sldMk cId="1949893445" sldId="264"/>
        </pc:sldMkLst>
        <pc:spChg chg="mod">
          <ac:chgData name="Jamie Ahumada" userId="c39f10f9-b261-4bbd-b830-c912fb4a9aaf" providerId="ADAL" clId="{A867CD36-769F-4BE0-ADF2-FAB42517C6BE}" dt="2022-07-28T15:44:07.415" v="2391" actId="20577"/>
          <ac:spMkLst>
            <pc:docMk/>
            <pc:sldMk cId="1949893445" sldId="264"/>
            <ac:spMk id="4" creationId="{6B024E10-035E-A855-D3DF-DC38F30FA538}"/>
          </ac:spMkLst>
        </pc:spChg>
        <pc:graphicFrameChg chg="mod">
          <ac:chgData name="Jamie Ahumada" userId="c39f10f9-b261-4bbd-b830-c912fb4a9aaf" providerId="ADAL" clId="{A867CD36-769F-4BE0-ADF2-FAB42517C6BE}" dt="2022-07-28T15:44:31.601" v="2393" actId="20577"/>
          <ac:graphicFrameMkLst>
            <pc:docMk/>
            <pc:sldMk cId="1949893445" sldId="264"/>
            <ac:graphicFrameMk id="6" creationId="{D499D1CF-64F6-46FA-5570-8B6160123FE0}"/>
          </ac:graphicFrameMkLst>
        </pc:graphicFrameChg>
      </pc:sldChg>
      <pc:sldChg chg="addSp modSp mod setBg">
        <pc:chgData name="Jamie Ahumada" userId="c39f10f9-b261-4bbd-b830-c912fb4a9aaf" providerId="ADAL" clId="{A867CD36-769F-4BE0-ADF2-FAB42517C6BE}" dt="2022-07-29T19:09:10.804" v="5174" actId="26606"/>
        <pc:sldMkLst>
          <pc:docMk/>
          <pc:sldMk cId="222356214" sldId="265"/>
        </pc:sldMkLst>
        <pc:spChg chg="mod">
          <ac:chgData name="Jamie Ahumada" userId="c39f10f9-b261-4bbd-b830-c912fb4a9aaf" providerId="ADAL" clId="{A867CD36-769F-4BE0-ADF2-FAB42517C6BE}" dt="2022-07-29T19:09:10.804" v="5174" actId="26606"/>
          <ac:spMkLst>
            <pc:docMk/>
            <pc:sldMk cId="222356214" sldId="265"/>
            <ac:spMk id="2" creationId="{75A6133B-D46B-3BCB-2CC0-D86FCDFCA412}"/>
          </ac:spMkLst>
        </pc:spChg>
        <pc:spChg chg="mod">
          <ac:chgData name="Jamie Ahumada" userId="c39f10f9-b261-4bbd-b830-c912fb4a9aaf" providerId="ADAL" clId="{A867CD36-769F-4BE0-ADF2-FAB42517C6BE}" dt="2022-07-29T19:09:10.804" v="5174" actId="26606"/>
          <ac:spMkLst>
            <pc:docMk/>
            <pc:sldMk cId="222356214" sldId="265"/>
            <ac:spMk id="4" creationId="{42B92087-E675-A5E6-D0EC-86205063E6D3}"/>
          </ac:spMkLst>
        </pc:spChg>
        <pc:spChg chg="mod ord">
          <ac:chgData name="Jamie Ahumada" userId="c39f10f9-b261-4bbd-b830-c912fb4a9aaf" providerId="ADAL" clId="{A867CD36-769F-4BE0-ADF2-FAB42517C6BE}" dt="2022-07-29T19:09:10.804" v="5174" actId="26606"/>
          <ac:spMkLst>
            <pc:docMk/>
            <pc:sldMk cId="222356214" sldId="265"/>
            <ac:spMk id="5" creationId="{8FB62C00-1EA8-DB3E-4BF8-CE3F9D25E67C}"/>
          </ac:spMkLst>
        </pc:spChg>
        <pc:spChg chg="add">
          <ac:chgData name="Jamie Ahumada" userId="c39f10f9-b261-4bbd-b830-c912fb4a9aaf" providerId="ADAL" clId="{A867CD36-769F-4BE0-ADF2-FAB42517C6BE}" dt="2022-07-29T19:09:10.804" v="5174" actId="26606"/>
          <ac:spMkLst>
            <pc:docMk/>
            <pc:sldMk cId="222356214" sldId="265"/>
            <ac:spMk id="4103" creationId="{73DE2CFE-42F2-48F0-8706-5264E012B10C}"/>
          </ac:spMkLst>
        </pc:spChg>
        <pc:picChg chg="mod">
          <ac:chgData name="Jamie Ahumada" userId="c39f10f9-b261-4bbd-b830-c912fb4a9aaf" providerId="ADAL" clId="{A867CD36-769F-4BE0-ADF2-FAB42517C6BE}" dt="2022-07-29T19:09:10.804" v="5174" actId="26606"/>
          <ac:picMkLst>
            <pc:docMk/>
            <pc:sldMk cId="222356214" sldId="265"/>
            <ac:picMk id="4098" creationId="{453CE8F8-0CB3-96A9-130B-836ECB85D707}"/>
          </ac:picMkLst>
        </pc:picChg>
      </pc:sldChg>
      <pc:sldChg chg="modSp mod addCm delCm modCm modNotesTx">
        <pc:chgData name="Jamie Ahumada" userId="c39f10f9-b261-4bbd-b830-c912fb4a9aaf" providerId="ADAL" clId="{A867CD36-769F-4BE0-ADF2-FAB42517C6BE}" dt="2022-07-29T19:14:16.400" v="5499" actId="20577"/>
        <pc:sldMkLst>
          <pc:docMk/>
          <pc:sldMk cId="4156217387" sldId="266"/>
        </pc:sldMkLst>
        <pc:spChg chg="mod">
          <ac:chgData name="Jamie Ahumada" userId="c39f10f9-b261-4bbd-b830-c912fb4a9aaf" providerId="ADAL" clId="{A867CD36-769F-4BE0-ADF2-FAB42517C6BE}" dt="2022-07-29T19:13:39.800" v="5444" actId="20577"/>
          <ac:spMkLst>
            <pc:docMk/>
            <pc:sldMk cId="4156217387" sldId="266"/>
            <ac:spMk id="2" creationId="{FA3DE13E-CF87-0244-4027-E34BAE3FD837}"/>
          </ac:spMkLst>
        </pc:spChg>
        <pc:spChg chg="mod">
          <ac:chgData name="Jamie Ahumada" userId="c39f10f9-b261-4bbd-b830-c912fb4a9aaf" providerId="ADAL" clId="{A867CD36-769F-4BE0-ADF2-FAB42517C6BE}" dt="2022-07-29T19:14:16.400" v="5499" actId="20577"/>
          <ac:spMkLst>
            <pc:docMk/>
            <pc:sldMk cId="4156217387" sldId="266"/>
            <ac:spMk id="3" creationId="{3558C192-9186-5CB3-B0FE-6C6920D8B57F}"/>
          </ac:spMkLst>
        </pc:spChg>
      </pc:sldChg>
      <pc:sldChg chg="modSp mod">
        <pc:chgData name="Jamie Ahumada" userId="c39f10f9-b261-4bbd-b830-c912fb4a9aaf" providerId="ADAL" clId="{A867CD36-769F-4BE0-ADF2-FAB42517C6BE}" dt="2022-07-08T19:10:18.651" v="238" actId="20577"/>
        <pc:sldMkLst>
          <pc:docMk/>
          <pc:sldMk cId="3045489853" sldId="267"/>
        </pc:sldMkLst>
        <pc:spChg chg="mod">
          <ac:chgData name="Jamie Ahumada" userId="c39f10f9-b261-4bbd-b830-c912fb4a9aaf" providerId="ADAL" clId="{A867CD36-769F-4BE0-ADF2-FAB42517C6BE}" dt="2022-07-08T18:53:47.189" v="59" actId="20577"/>
          <ac:spMkLst>
            <pc:docMk/>
            <pc:sldMk cId="3045489853" sldId="267"/>
            <ac:spMk id="2" creationId="{1D98B8EA-3958-8800-C199-F4BB3AE24B8D}"/>
          </ac:spMkLst>
        </pc:spChg>
        <pc:spChg chg="mod">
          <ac:chgData name="Jamie Ahumada" userId="c39f10f9-b261-4bbd-b830-c912fb4a9aaf" providerId="ADAL" clId="{A867CD36-769F-4BE0-ADF2-FAB42517C6BE}" dt="2022-07-08T19:10:18.651" v="238" actId="20577"/>
          <ac:spMkLst>
            <pc:docMk/>
            <pc:sldMk cId="3045489853" sldId="267"/>
            <ac:spMk id="3" creationId="{88AC7EE6-A424-203A-91B8-94DEC9C65345}"/>
          </ac:spMkLst>
        </pc:spChg>
      </pc:sldChg>
      <pc:sldChg chg="addSp delSp modSp mod ord setBg modNotesTx">
        <pc:chgData name="Jamie Ahumada" userId="c39f10f9-b261-4bbd-b830-c912fb4a9aaf" providerId="ADAL" clId="{A867CD36-769F-4BE0-ADF2-FAB42517C6BE}" dt="2022-07-29T18:55:40.831" v="4927" actId="27636"/>
        <pc:sldMkLst>
          <pc:docMk/>
          <pc:sldMk cId="2888657559" sldId="269"/>
        </pc:sldMkLst>
        <pc:spChg chg="mod">
          <ac:chgData name="Jamie Ahumada" userId="c39f10f9-b261-4bbd-b830-c912fb4a9aaf" providerId="ADAL" clId="{A867CD36-769F-4BE0-ADF2-FAB42517C6BE}" dt="2022-07-29T18:55:18.457" v="4922" actId="26606"/>
          <ac:spMkLst>
            <pc:docMk/>
            <pc:sldMk cId="2888657559" sldId="269"/>
            <ac:spMk id="2" creationId="{EBE6FC8E-1CBB-BC26-1F06-F43DABDD7D8A}"/>
          </ac:spMkLst>
        </pc:spChg>
        <pc:spChg chg="mod">
          <ac:chgData name="Jamie Ahumada" userId="c39f10f9-b261-4bbd-b830-c912fb4a9aaf" providerId="ADAL" clId="{A867CD36-769F-4BE0-ADF2-FAB42517C6BE}" dt="2022-07-29T18:55:40.831" v="4927" actId="27636"/>
          <ac:spMkLst>
            <pc:docMk/>
            <pc:sldMk cId="2888657559" sldId="269"/>
            <ac:spMk id="3" creationId="{2EA53CE8-C73C-95B9-EBA3-AAD95E4289DD}"/>
          </ac:spMkLst>
        </pc:spChg>
        <pc:spChg chg="mod ord">
          <ac:chgData name="Jamie Ahumada" userId="c39f10f9-b261-4bbd-b830-c912fb4a9aaf" providerId="ADAL" clId="{A867CD36-769F-4BE0-ADF2-FAB42517C6BE}" dt="2022-07-29T18:55:18.457" v="4922" actId="26606"/>
          <ac:spMkLst>
            <pc:docMk/>
            <pc:sldMk cId="2888657559" sldId="269"/>
            <ac:spMk id="4" creationId="{6B1D8BC2-8D49-DFE1-7983-EC45DA3F1DA3}"/>
          </ac:spMkLst>
        </pc:spChg>
        <pc:spChg chg="add del mod">
          <ac:chgData name="Jamie Ahumada" userId="c39f10f9-b261-4bbd-b830-c912fb4a9aaf" providerId="ADAL" clId="{A867CD36-769F-4BE0-ADF2-FAB42517C6BE}" dt="2022-07-29T18:53:11.314" v="4910" actId="21"/>
          <ac:spMkLst>
            <pc:docMk/>
            <pc:sldMk cId="2888657559" sldId="269"/>
            <ac:spMk id="7" creationId="{9AC0E12A-0219-2BE4-6A70-76B42A0CFE58}"/>
          </ac:spMkLst>
        </pc:spChg>
        <pc:spChg chg="add mod">
          <ac:chgData name="Jamie Ahumada" userId="c39f10f9-b261-4bbd-b830-c912fb4a9aaf" providerId="ADAL" clId="{A867CD36-769F-4BE0-ADF2-FAB42517C6BE}" dt="2022-07-29T18:55:18.457" v="4922" actId="26606"/>
          <ac:spMkLst>
            <pc:docMk/>
            <pc:sldMk cId="2888657559" sldId="269"/>
            <ac:spMk id="10" creationId="{62A828DB-6245-B7F0-90E8-7713C2AB11BF}"/>
          </ac:spMkLst>
        </pc:spChg>
        <pc:spChg chg="add del">
          <ac:chgData name="Jamie Ahumada" userId="c39f10f9-b261-4bbd-b830-c912fb4a9aaf" providerId="ADAL" clId="{A867CD36-769F-4BE0-ADF2-FAB42517C6BE}" dt="2022-07-29T18:54:52.228" v="4919" actId="26606"/>
          <ac:spMkLst>
            <pc:docMk/>
            <pc:sldMk cId="2888657559" sldId="269"/>
            <ac:spMk id="8203" creationId="{C8DFF3C0-9A47-4CF8-A908-C79EE032FA1B}"/>
          </ac:spMkLst>
        </pc:spChg>
        <pc:spChg chg="add del">
          <ac:chgData name="Jamie Ahumada" userId="c39f10f9-b261-4bbd-b830-c912fb4a9aaf" providerId="ADAL" clId="{A867CD36-769F-4BE0-ADF2-FAB42517C6BE}" dt="2022-07-29T18:54:52.183" v="4918" actId="26606"/>
          <ac:spMkLst>
            <pc:docMk/>
            <pc:sldMk cId="2888657559" sldId="269"/>
            <ac:spMk id="8212" creationId="{904DCDEA-60EE-4FBF-B515-F83D82F966F7}"/>
          </ac:spMkLst>
        </pc:spChg>
        <pc:spChg chg="add del">
          <ac:chgData name="Jamie Ahumada" userId="c39f10f9-b261-4bbd-b830-c912fb4a9aaf" providerId="ADAL" clId="{A867CD36-769F-4BE0-ADF2-FAB42517C6BE}" dt="2022-07-29T18:54:52.183" v="4918" actId="26606"/>
          <ac:spMkLst>
            <pc:docMk/>
            <pc:sldMk cId="2888657559" sldId="269"/>
            <ac:spMk id="8214" creationId="{34D94F3A-BF39-47F6-9AAA-3C61AF7E05B1}"/>
          </ac:spMkLst>
        </pc:spChg>
        <pc:spChg chg="add del">
          <ac:chgData name="Jamie Ahumada" userId="c39f10f9-b261-4bbd-b830-c912fb4a9aaf" providerId="ADAL" clId="{A867CD36-769F-4BE0-ADF2-FAB42517C6BE}" dt="2022-07-29T18:54:52.183" v="4918" actId="26606"/>
          <ac:spMkLst>
            <pc:docMk/>
            <pc:sldMk cId="2888657559" sldId="269"/>
            <ac:spMk id="8216" creationId="{11BAB570-FF10-4E96-8A3F-FA9804702B89}"/>
          </ac:spMkLst>
        </pc:spChg>
        <pc:spChg chg="add del">
          <ac:chgData name="Jamie Ahumada" userId="c39f10f9-b261-4bbd-b830-c912fb4a9aaf" providerId="ADAL" clId="{A867CD36-769F-4BE0-ADF2-FAB42517C6BE}" dt="2022-07-29T18:55:18.457" v="4922" actId="26606"/>
          <ac:spMkLst>
            <pc:docMk/>
            <pc:sldMk cId="2888657559" sldId="269"/>
            <ac:spMk id="8218" creationId="{2BDED224-1C09-48A0-B193-062E88A12840}"/>
          </ac:spMkLst>
        </pc:spChg>
        <pc:spChg chg="add del">
          <ac:chgData name="Jamie Ahumada" userId="c39f10f9-b261-4bbd-b830-c912fb4a9aaf" providerId="ADAL" clId="{A867CD36-769F-4BE0-ADF2-FAB42517C6BE}" dt="2022-07-29T18:55:18.457" v="4922" actId="26606"/>
          <ac:spMkLst>
            <pc:docMk/>
            <pc:sldMk cId="2888657559" sldId="269"/>
            <ac:spMk id="8219" creationId="{7666DE11-17E1-4DC7-B2B7-6DA2E6A9CE8B}"/>
          </ac:spMkLst>
        </pc:spChg>
        <pc:spChg chg="add del">
          <ac:chgData name="Jamie Ahumada" userId="c39f10f9-b261-4bbd-b830-c912fb4a9aaf" providerId="ADAL" clId="{A867CD36-769F-4BE0-ADF2-FAB42517C6BE}" dt="2022-07-29T18:55:18.457" v="4922" actId="26606"/>
          <ac:spMkLst>
            <pc:docMk/>
            <pc:sldMk cId="2888657559" sldId="269"/>
            <ac:spMk id="8220" creationId="{AFB74E1F-5C8C-4335-9A1B-CD83BD044AF6}"/>
          </ac:spMkLst>
        </pc:spChg>
        <pc:spChg chg="add del">
          <ac:chgData name="Jamie Ahumada" userId="c39f10f9-b261-4bbd-b830-c912fb4a9aaf" providerId="ADAL" clId="{A867CD36-769F-4BE0-ADF2-FAB42517C6BE}" dt="2022-07-29T18:55:18.457" v="4922" actId="26606"/>
          <ac:spMkLst>
            <pc:docMk/>
            <pc:sldMk cId="2888657559" sldId="269"/>
            <ac:spMk id="8221" creationId="{D1008504-D2A4-4E91-8DFB-8E297027A048}"/>
          </ac:spMkLst>
        </pc:spChg>
        <pc:spChg chg="add del">
          <ac:chgData name="Jamie Ahumada" userId="c39f10f9-b261-4bbd-b830-c912fb4a9aaf" providerId="ADAL" clId="{A867CD36-769F-4BE0-ADF2-FAB42517C6BE}" dt="2022-07-29T18:55:18.457" v="4922" actId="26606"/>
          <ac:spMkLst>
            <pc:docMk/>
            <pc:sldMk cId="2888657559" sldId="269"/>
            <ac:spMk id="8222" creationId="{BDB288CF-D271-4269-9FD5-964BE4D4B590}"/>
          </ac:spMkLst>
        </pc:spChg>
        <pc:spChg chg="add del">
          <ac:chgData name="Jamie Ahumada" userId="c39f10f9-b261-4bbd-b830-c912fb4a9aaf" providerId="ADAL" clId="{A867CD36-769F-4BE0-ADF2-FAB42517C6BE}" dt="2022-07-29T18:55:18.457" v="4922" actId="26606"/>
          <ac:spMkLst>
            <pc:docMk/>
            <pc:sldMk cId="2888657559" sldId="269"/>
            <ac:spMk id="8223" creationId="{17F535C9-7CC8-4CF6-ACB6-19C8F963D2AB}"/>
          </ac:spMkLst>
        </pc:spChg>
        <pc:spChg chg="add">
          <ac:chgData name="Jamie Ahumada" userId="c39f10f9-b261-4bbd-b830-c912fb4a9aaf" providerId="ADAL" clId="{A867CD36-769F-4BE0-ADF2-FAB42517C6BE}" dt="2022-07-29T18:55:18.457" v="4922" actId="26606"/>
          <ac:spMkLst>
            <pc:docMk/>
            <pc:sldMk cId="2888657559" sldId="269"/>
            <ac:spMk id="8228" creationId="{B712E947-0734-45F9-9C4F-41114EC3A33E}"/>
          </ac:spMkLst>
        </pc:spChg>
        <pc:spChg chg="add">
          <ac:chgData name="Jamie Ahumada" userId="c39f10f9-b261-4bbd-b830-c912fb4a9aaf" providerId="ADAL" clId="{A867CD36-769F-4BE0-ADF2-FAB42517C6BE}" dt="2022-07-29T18:55:18.457" v="4922" actId="26606"/>
          <ac:spMkLst>
            <pc:docMk/>
            <pc:sldMk cId="2888657559" sldId="269"/>
            <ac:spMk id="8230" creationId="{4C6B5652-C661-4C58-B937-F0F490F7FCB2}"/>
          </ac:spMkLst>
        </pc:spChg>
        <pc:spChg chg="add">
          <ac:chgData name="Jamie Ahumada" userId="c39f10f9-b261-4bbd-b830-c912fb4a9aaf" providerId="ADAL" clId="{A867CD36-769F-4BE0-ADF2-FAB42517C6BE}" dt="2022-07-29T18:55:18.457" v="4922" actId="26606"/>
          <ac:spMkLst>
            <pc:docMk/>
            <pc:sldMk cId="2888657559" sldId="269"/>
            <ac:spMk id="8232" creationId="{0B936867-6407-43FB-9DE6-1B0879D0CB31}"/>
          </ac:spMkLst>
        </pc:spChg>
        <pc:spChg chg="add">
          <ac:chgData name="Jamie Ahumada" userId="c39f10f9-b261-4bbd-b830-c912fb4a9aaf" providerId="ADAL" clId="{A867CD36-769F-4BE0-ADF2-FAB42517C6BE}" dt="2022-07-29T18:55:18.457" v="4922" actId="26606"/>
          <ac:spMkLst>
            <pc:docMk/>
            <pc:sldMk cId="2888657559" sldId="269"/>
            <ac:spMk id="8234" creationId="{ACD0B258-678B-4A8C-894F-848AF24A1922}"/>
          </ac:spMkLst>
        </pc:spChg>
        <pc:spChg chg="add">
          <ac:chgData name="Jamie Ahumada" userId="c39f10f9-b261-4bbd-b830-c912fb4a9aaf" providerId="ADAL" clId="{A867CD36-769F-4BE0-ADF2-FAB42517C6BE}" dt="2022-07-29T18:55:18.457" v="4922" actId="26606"/>
          <ac:spMkLst>
            <pc:docMk/>
            <pc:sldMk cId="2888657559" sldId="269"/>
            <ac:spMk id="8236" creationId="{C8D58395-74AF-401A-AF2F-76B6FCF71DFE}"/>
          </ac:spMkLst>
        </pc:spChg>
        <pc:spChg chg="add">
          <ac:chgData name="Jamie Ahumada" userId="c39f10f9-b261-4bbd-b830-c912fb4a9aaf" providerId="ADAL" clId="{A867CD36-769F-4BE0-ADF2-FAB42517C6BE}" dt="2022-07-29T18:55:18.457" v="4922" actId="26606"/>
          <ac:spMkLst>
            <pc:docMk/>
            <pc:sldMk cId="2888657559" sldId="269"/>
            <ac:spMk id="8238" creationId="{2F003F3F-F118-41D2-AA3F-74DB0D1970BB}"/>
          </ac:spMkLst>
        </pc:spChg>
        <pc:grpChg chg="add del">
          <ac:chgData name="Jamie Ahumada" userId="c39f10f9-b261-4bbd-b830-c912fb4a9aaf" providerId="ADAL" clId="{A867CD36-769F-4BE0-ADF2-FAB42517C6BE}" dt="2022-07-29T18:54:52.228" v="4919" actId="26606"/>
          <ac:grpSpMkLst>
            <pc:docMk/>
            <pc:sldMk cId="2888657559" sldId="269"/>
            <ac:grpSpMk id="8205" creationId="{D1CD191E-4E38-48B5-91B0-A538EEE36C37}"/>
          </ac:grpSpMkLst>
        </pc:grpChg>
        <pc:picChg chg="add del mod">
          <ac:chgData name="Jamie Ahumada" userId="c39f10f9-b261-4bbd-b830-c912fb4a9aaf" providerId="ADAL" clId="{A867CD36-769F-4BE0-ADF2-FAB42517C6BE}" dt="2022-07-29T18:53:11.314" v="4910" actId="21"/>
          <ac:picMkLst>
            <pc:docMk/>
            <pc:sldMk cId="2888657559" sldId="269"/>
            <ac:picMk id="6" creationId="{F13EB0E6-A411-BDC1-8DC5-B5AB923F064A}"/>
          </ac:picMkLst>
        </pc:picChg>
        <pc:picChg chg="add mod ord">
          <ac:chgData name="Jamie Ahumada" userId="c39f10f9-b261-4bbd-b830-c912fb4a9aaf" providerId="ADAL" clId="{A867CD36-769F-4BE0-ADF2-FAB42517C6BE}" dt="2022-07-29T18:55:34.163" v="4925" actId="1076"/>
          <ac:picMkLst>
            <pc:docMk/>
            <pc:sldMk cId="2888657559" sldId="269"/>
            <ac:picMk id="9" creationId="{EB0A87FE-2FEC-6C82-ED1E-4B2BC3C5DD81}"/>
          </ac:picMkLst>
        </pc:picChg>
        <pc:picChg chg="mod ord">
          <ac:chgData name="Jamie Ahumada" userId="c39f10f9-b261-4bbd-b830-c912fb4a9aaf" providerId="ADAL" clId="{A867CD36-769F-4BE0-ADF2-FAB42517C6BE}" dt="2022-07-29T18:55:31.380" v="4924" actId="1076"/>
          <ac:picMkLst>
            <pc:docMk/>
            <pc:sldMk cId="2888657559" sldId="269"/>
            <ac:picMk id="8198" creationId="{19AA0250-C4CC-7515-8637-0929C7573BD6}"/>
          </ac:picMkLst>
        </pc:picChg>
      </pc:sldChg>
      <pc:sldChg chg="modSp mod">
        <pc:chgData name="Jamie Ahumada" userId="c39f10f9-b261-4bbd-b830-c912fb4a9aaf" providerId="ADAL" clId="{A867CD36-769F-4BE0-ADF2-FAB42517C6BE}" dt="2022-07-29T22:18:50.672" v="5781" actId="113"/>
        <pc:sldMkLst>
          <pc:docMk/>
          <pc:sldMk cId="1700869900" sldId="270"/>
        </pc:sldMkLst>
        <pc:spChg chg="mod">
          <ac:chgData name="Jamie Ahumada" userId="c39f10f9-b261-4bbd-b830-c912fb4a9aaf" providerId="ADAL" clId="{A867CD36-769F-4BE0-ADF2-FAB42517C6BE}" dt="2022-07-29T22:18:50.672" v="5781" actId="113"/>
          <ac:spMkLst>
            <pc:docMk/>
            <pc:sldMk cId="1700869900" sldId="270"/>
            <ac:spMk id="7" creationId="{952F5F35-361C-1035-9294-18750B144EC6}"/>
          </ac:spMkLst>
        </pc:spChg>
        <pc:picChg chg="mod">
          <ac:chgData name="Jamie Ahumada" userId="c39f10f9-b261-4bbd-b830-c912fb4a9aaf" providerId="ADAL" clId="{A867CD36-769F-4BE0-ADF2-FAB42517C6BE}" dt="2022-07-08T19:11:47.008" v="241" actId="1076"/>
          <ac:picMkLst>
            <pc:docMk/>
            <pc:sldMk cId="1700869900" sldId="270"/>
            <ac:picMk id="9218" creationId="{71633BF1-0E06-C218-2BA4-6548748A5C54}"/>
          </ac:picMkLst>
        </pc:picChg>
      </pc:sldChg>
      <pc:sldChg chg="modSp mod ord">
        <pc:chgData name="Jamie Ahumada" userId="c39f10f9-b261-4bbd-b830-c912fb4a9aaf" providerId="ADAL" clId="{A867CD36-769F-4BE0-ADF2-FAB42517C6BE}" dt="2022-07-11T23:08:39.018" v="363"/>
        <pc:sldMkLst>
          <pc:docMk/>
          <pc:sldMk cId="443829974" sldId="273"/>
        </pc:sldMkLst>
        <pc:spChg chg="mod">
          <ac:chgData name="Jamie Ahumada" userId="c39f10f9-b261-4bbd-b830-c912fb4a9aaf" providerId="ADAL" clId="{A867CD36-769F-4BE0-ADF2-FAB42517C6BE}" dt="2022-07-08T19:15:18.446" v="254" actId="27636"/>
          <ac:spMkLst>
            <pc:docMk/>
            <pc:sldMk cId="443829974" sldId="273"/>
            <ac:spMk id="3" creationId="{443C51A2-D84C-2E2F-E9BC-6B75B9048CEA}"/>
          </ac:spMkLst>
        </pc:spChg>
        <pc:picChg chg="mod">
          <ac:chgData name="Jamie Ahumada" userId="c39f10f9-b261-4bbd-b830-c912fb4a9aaf" providerId="ADAL" clId="{A867CD36-769F-4BE0-ADF2-FAB42517C6BE}" dt="2022-07-08T19:15:24.578" v="255" actId="1076"/>
          <ac:picMkLst>
            <pc:docMk/>
            <pc:sldMk cId="443829974" sldId="273"/>
            <ac:picMk id="12290" creationId="{08DDFB6B-F5E5-E1D2-E754-64B4CB447173}"/>
          </ac:picMkLst>
        </pc:picChg>
      </pc:sldChg>
      <pc:sldChg chg="modSp mod">
        <pc:chgData name="Jamie Ahumada" userId="c39f10f9-b261-4bbd-b830-c912fb4a9aaf" providerId="ADAL" clId="{A867CD36-769F-4BE0-ADF2-FAB42517C6BE}" dt="2022-07-11T23:08:46.899" v="364" actId="1076"/>
        <pc:sldMkLst>
          <pc:docMk/>
          <pc:sldMk cId="1489334295" sldId="274"/>
        </pc:sldMkLst>
        <pc:spChg chg="mod">
          <ac:chgData name="Jamie Ahumada" userId="c39f10f9-b261-4bbd-b830-c912fb4a9aaf" providerId="ADAL" clId="{A867CD36-769F-4BE0-ADF2-FAB42517C6BE}" dt="2022-07-08T19:16:05.755" v="290" actId="20577"/>
          <ac:spMkLst>
            <pc:docMk/>
            <pc:sldMk cId="1489334295" sldId="274"/>
            <ac:spMk id="2" creationId="{218396C8-D588-C18B-BA3E-E8C3FBE45FB1}"/>
          </ac:spMkLst>
        </pc:spChg>
        <pc:spChg chg="mod">
          <ac:chgData name="Jamie Ahumada" userId="c39f10f9-b261-4bbd-b830-c912fb4a9aaf" providerId="ADAL" clId="{A867CD36-769F-4BE0-ADF2-FAB42517C6BE}" dt="2022-07-08T19:16:11.582" v="291" actId="1076"/>
          <ac:spMkLst>
            <pc:docMk/>
            <pc:sldMk cId="1489334295" sldId="274"/>
            <ac:spMk id="7" creationId="{54A512E5-0D3F-91E3-9400-D43B2D37D58F}"/>
          </ac:spMkLst>
        </pc:spChg>
        <pc:picChg chg="mod">
          <ac:chgData name="Jamie Ahumada" userId="c39f10f9-b261-4bbd-b830-c912fb4a9aaf" providerId="ADAL" clId="{A867CD36-769F-4BE0-ADF2-FAB42517C6BE}" dt="2022-07-11T23:08:46.899" v="364" actId="1076"/>
          <ac:picMkLst>
            <pc:docMk/>
            <pc:sldMk cId="1489334295" sldId="274"/>
            <ac:picMk id="13314" creationId="{0C600112-409B-B1AB-938C-204E8C15FC92}"/>
          </ac:picMkLst>
        </pc:picChg>
      </pc:sldChg>
      <pc:sldChg chg="modNotesTx">
        <pc:chgData name="Jamie Ahumada" userId="c39f10f9-b261-4bbd-b830-c912fb4a9aaf" providerId="ADAL" clId="{A867CD36-769F-4BE0-ADF2-FAB42517C6BE}" dt="2022-07-28T15:28:53.742" v="1643" actId="20577"/>
        <pc:sldMkLst>
          <pc:docMk/>
          <pc:sldMk cId="2267915127" sldId="275"/>
        </pc:sldMkLst>
      </pc:sldChg>
      <pc:sldChg chg="modNotesTx">
        <pc:chgData name="Jamie Ahumada" userId="c39f10f9-b261-4bbd-b830-c912fb4a9aaf" providerId="ADAL" clId="{A867CD36-769F-4BE0-ADF2-FAB42517C6BE}" dt="2022-07-29T19:21:28" v="5773" actId="6549"/>
        <pc:sldMkLst>
          <pc:docMk/>
          <pc:sldMk cId="4107787050" sldId="276"/>
        </pc:sldMkLst>
      </pc:sldChg>
      <pc:sldChg chg="new modNotesTx">
        <pc:chgData name="Jamie Ahumada" userId="c39f10f9-b261-4bbd-b830-c912fb4a9aaf" providerId="ADAL" clId="{A867CD36-769F-4BE0-ADF2-FAB42517C6BE}" dt="2022-07-29T22:29:11.655" v="6059" actId="20577"/>
        <pc:sldMkLst>
          <pc:docMk/>
          <pc:sldMk cId="4157863836" sldId="277"/>
        </pc:sldMkLst>
      </pc:sldChg>
      <pc:sldChg chg="addSp delSp modSp new del mod modClrScheme chgLayout">
        <pc:chgData name="Jamie Ahumada" userId="c39f10f9-b261-4bbd-b830-c912fb4a9aaf" providerId="ADAL" clId="{A867CD36-769F-4BE0-ADF2-FAB42517C6BE}" dt="2022-07-29T19:05:09.343" v="5024" actId="47"/>
        <pc:sldMkLst>
          <pc:docMk/>
          <pc:sldMk cId="2043248754" sldId="278"/>
        </pc:sldMkLst>
        <pc:spChg chg="mod ord">
          <ac:chgData name="Jamie Ahumada" userId="c39f10f9-b261-4bbd-b830-c912fb4a9aaf" providerId="ADAL" clId="{A867CD36-769F-4BE0-ADF2-FAB42517C6BE}" dt="2022-07-29T19:03:48.038" v="4945" actId="21"/>
          <ac:spMkLst>
            <pc:docMk/>
            <pc:sldMk cId="2043248754" sldId="278"/>
            <ac:spMk id="2" creationId="{8BFBF021-B9A1-128E-175C-25FB974905A5}"/>
          </ac:spMkLst>
        </pc:spChg>
        <pc:spChg chg="mod ord">
          <ac:chgData name="Jamie Ahumada" userId="c39f10f9-b261-4bbd-b830-c912fb4a9aaf" providerId="ADAL" clId="{A867CD36-769F-4BE0-ADF2-FAB42517C6BE}" dt="2022-07-29T19:01:03.557" v="4938" actId="700"/>
          <ac:spMkLst>
            <pc:docMk/>
            <pc:sldMk cId="2043248754" sldId="278"/>
            <ac:spMk id="3" creationId="{B1C51A9A-C4FF-9F67-4B40-FC2FE0C0D53C}"/>
          </ac:spMkLst>
        </pc:spChg>
        <pc:spChg chg="mod ord">
          <ac:chgData name="Jamie Ahumada" userId="c39f10f9-b261-4bbd-b830-c912fb4a9aaf" providerId="ADAL" clId="{A867CD36-769F-4BE0-ADF2-FAB42517C6BE}" dt="2022-07-29T19:01:19.132" v="4939" actId="5793"/>
          <ac:spMkLst>
            <pc:docMk/>
            <pc:sldMk cId="2043248754" sldId="278"/>
            <ac:spMk id="4" creationId="{14C22561-A241-0EA8-703D-51AE71DD89AC}"/>
          </ac:spMkLst>
        </pc:spChg>
        <pc:spChg chg="mod ord">
          <ac:chgData name="Jamie Ahumada" userId="c39f10f9-b261-4bbd-b830-c912fb4a9aaf" providerId="ADAL" clId="{A867CD36-769F-4BE0-ADF2-FAB42517C6BE}" dt="2022-07-29T19:01:03.557" v="4938" actId="700"/>
          <ac:spMkLst>
            <pc:docMk/>
            <pc:sldMk cId="2043248754" sldId="278"/>
            <ac:spMk id="5" creationId="{1C1FB3E8-51A6-2A6C-7187-0E7C20B4B5CF}"/>
          </ac:spMkLst>
        </pc:spChg>
        <pc:spChg chg="mod ord">
          <ac:chgData name="Jamie Ahumada" userId="c39f10f9-b261-4bbd-b830-c912fb4a9aaf" providerId="ADAL" clId="{A867CD36-769F-4BE0-ADF2-FAB42517C6BE}" dt="2022-07-29T19:01:27.662" v="4943" actId="20577"/>
          <ac:spMkLst>
            <pc:docMk/>
            <pc:sldMk cId="2043248754" sldId="278"/>
            <ac:spMk id="6" creationId="{D6EABEE0-03CB-5938-DFD0-BEE336894CD2}"/>
          </ac:spMkLst>
        </pc:spChg>
        <pc:spChg chg="mod ord">
          <ac:chgData name="Jamie Ahumada" userId="c39f10f9-b261-4bbd-b830-c912fb4a9aaf" providerId="ADAL" clId="{A867CD36-769F-4BE0-ADF2-FAB42517C6BE}" dt="2022-07-29T19:01:03.557" v="4938" actId="700"/>
          <ac:spMkLst>
            <pc:docMk/>
            <pc:sldMk cId="2043248754" sldId="278"/>
            <ac:spMk id="7" creationId="{07939820-9997-60EB-8277-1F13E8470927}"/>
          </ac:spMkLst>
        </pc:spChg>
        <pc:spChg chg="add del mod">
          <ac:chgData name="Jamie Ahumada" userId="c39f10f9-b261-4bbd-b830-c912fb4a9aaf" providerId="ADAL" clId="{A867CD36-769F-4BE0-ADF2-FAB42517C6BE}" dt="2022-07-29T18:57:24.022" v="4928" actId="21"/>
          <ac:spMkLst>
            <pc:docMk/>
            <pc:sldMk cId="2043248754" sldId="278"/>
            <ac:spMk id="9" creationId="{3797C179-76C1-A270-3C2C-765025E3BD9F}"/>
          </ac:spMkLst>
        </pc:spChg>
        <pc:spChg chg="add del mod">
          <ac:chgData name="Jamie Ahumada" userId="c39f10f9-b261-4bbd-b830-c912fb4a9aaf" providerId="ADAL" clId="{A867CD36-769F-4BE0-ADF2-FAB42517C6BE}" dt="2022-07-29T19:00:41.795" v="4935" actId="21"/>
          <ac:spMkLst>
            <pc:docMk/>
            <pc:sldMk cId="2043248754" sldId="278"/>
            <ac:spMk id="13" creationId="{9D047230-47AE-A494-6CE4-4E585E5B4AE5}"/>
          </ac:spMkLst>
        </pc:spChg>
        <pc:picChg chg="add del mod">
          <ac:chgData name="Jamie Ahumada" userId="c39f10f9-b261-4bbd-b830-c912fb4a9aaf" providerId="ADAL" clId="{A867CD36-769F-4BE0-ADF2-FAB42517C6BE}" dt="2022-07-29T18:57:24.022" v="4928" actId="21"/>
          <ac:picMkLst>
            <pc:docMk/>
            <pc:sldMk cId="2043248754" sldId="278"/>
            <ac:picMk id="8" creationId="{8C5B2AEC-67D7-DB91-2BCA-BA3B130E3C66}"/>
          </ac:picMkLst>
        </pc:picChg>
        <pc:picChg chg="add del mod">
          <ac:chgData name="Jamie Ahumada" userId="c39f10f9-b261-4bbd-b830-c912fb4a9aaf" providerId="ADAL" clId="{A867CD36-769F-4BE0-ADF2-FAB42517C6BE}" dt="2022-07-29T18:57:39.670" v="4931" actId="21"/>
          <ac:picMkLst>
            <pc:docMk/>
            <pc:sldMk cId="2043248754" sldId="278"/>
            <ac:picMk id="10" creationId="{3F56A65D-3CF5-481F-29B2-6F852719CC8D}"/>
          </ac:picMkLst>
        </pc:picChg>
        <pc:picChg chg="add del mod">
          <ac:chgData name="Jamie Ahumada" userId="c39f10f9-b261-4bbd-b830-c912fb4a9aaf" providerId="ADAL" clId="{A867CD36-769F-4BE0-ADF2-FAB42517C6BE}" dt="2022-07-29T19:00:41.795" v="4935" actId="21"/>
          <ac:picMkLst>
            <pc:docMk/>
            <pc:sldMk cId="2043248754" sldId="278"/>
            <ac:picMk id="12" creationId="{6E4295BC-8E4B-92A7-B765-241657FABA9B}"/>
          </ac:picMkLst>
        </pc:picChg>
      </pc:sldChg>
      <pc:sldChg chg="addSp delSp modSp new mod setBg">
        <pc:chgData name="Jamie Ahumada" userId="c39f10f9-b261-4bbd-b830-c912fb4a9aaf" providerId="ADAL" clId="{A867CD36-769F-4BE0-ADF2-FAB42517C6BE}" dt="2022-07-29T19:07:33.504" v="5044" actId="27636"/>
        <pc:sldMkLst>
          <pc:docMk/>
          <pc:sldMk cId="106256279" sldId="279"/>
        </pc:sldMkLst>
        <pc:spChg chg="mod">
          <ac:chgData name="Jamie Ahumada" userId="c39f10f9-b261-4bbd-b830-c912fb4a9aaf" providerId="ADAL" clId="{A867CD36-769F-4BE0-ADF2-FAB42517C6BE}" dt="2022-07-29T19:07:10.500" v="5036" actId="26606"/>
          <ac:spMkLst>
            <pc:docMk/>
            <pc:sldMk cId="106256279" sldId="279"/>
            <ac:spMk id="2" creationId="{A516B503-79AA-DB43-96B0-9E5E3BC4DD6C}"/>
          </ac:spMkLst>
        </pc:spChg>
        <pc:spChg chg="mod">
          <ac:chgData name="Jamie Ahumada" userId="c39f10f9-b261-4bbd-b830-c912fb4a9aaf" providerId="ADAL" clId="{A867CD36-769F-4BE0-ADF2-FAB42517C6BE}" dt="2022-07-29T19:07:33.504" v="5044" actId="27636"/>
          <ac:spMkLst>
            <pc:docMk/>
            <pc:sldMk cId="106256279" sldId="279"/>
            <ac:spMk id="3" creationId="{BE879C7A-2592-4451-3B80-F870359D0B5E}"/>
          </ac:spMkLst>
        </pc:spChg>
        <pc:spChg chg="mod ord">
          <ac:chgData name="Jamie Ahumada" userId="c39f10f9-b261-4bbd-b830-c912fb4a9aaf" providerId="ADAL" clId="{A867CD36-769F-4BE0-ADF2-FAB42517C6BE}" dt="2022-07-29T19:07:10.500" v="5036" actId="26606"/>
          <ac:spMkLst>
            <pc:docMk/>
            <pc:sldMk cId="106256279" sldId="279"/>
            <ac:spMk id="4" creationId="{9B5C69DF-EDDC-27F2-E0AE-0DFFD808D32C}"/>
          </ac:spMkLst>
        </pc:spChg>
        <pc:spChg chg="add mod">
          <ac:chgData name="Jamie Ahumada" userId="c39f10f9-b261-4bbd-b830-c912fb4a9aaf" providerId="ADAL" clId="{A867CD36-769F-4BE0-ADF2-FAB42517C6BE}" dt="2022-07-29T19:07:10.500" v="5036" actId="26606"/>
          <ac:spMkLst>
            <pc:docMk/>
            <pc:sldMk cId="106256279" sldId="279"/>
            <ac:spMk id="7" creationId="{1545179F-AE89-3EA2-B8AC-B0A162BE44CE}"/>
          </ac:spMkLst>
        </pc:spChg>
        <pc:spChg chg="add del">
          <ac:chgData name="Jamie Ahumada" userId="c39f10f9-b261-4bbd-b830-c912fb4a9aaf" providerId="ADAL" clId="{A867CD36-769F-4BE0-ADF2-FAB42517C6BE}" dt="2022-07-29T19:06:42.893" v="5029" actId="26606"/>
          <ac:spMkLst>
            <pc:docMk/>
            <pc:sldMk cId="106256279" sldId="279"/>
            <ac:spMk id="12" creationId="{45D37F4E-DDB4-456B-97E0-9937730A039F}"/>
          </ac:spMkLst>
        </pc:spChg>
        <pc:spChg chg="add del">
          <ac:chgData name="Jamie Ahumada" userId="c39f10f9-b261-4bbd-b830-c912fb4a9aaf" providerId="ADAL" clId="{A867CD36-769F-4BE0-ADF2-FAB42517C6BE}" dt="2022-07-29T19:06:42.893" v="5029" actId="26606"/>
          <ac:spMkLst>
            <pc:docMk/>
            <pc:sldMk cId="106256279" sldId="279"/>
            <ac:spMk id="14" creationId="{B2DD41CD-8F47-4F56-AD12-4E2FF7696987}"/>
          </ac:spMkLst>
        </pc:spChg>
        <pc:spChg chg="add del">
          <ac:chgData name="Jamie Ahumada" userId="c39f10f9-b261-4bbd-b830-c912fb4a9aaf" providerId="ADAL" clId="{A867CD36-769F-4BE0-ADF2-FAB42517C6BE}" dt="2022-07-29T19:06:52.808" v="5031" actId="26606"/>
          <ac:spMkLst>
            <pc:docMk/>
            <pc:sldMk cId="106256279" sldId="279"/>
            <ac:spMk id="16" creationId="{DC85BF5E-2BD6-4E5B-8EA3-420B45BB03FA}"/>
          </ac:spMkLst>
        </pc:spChg>
        <pc:spChg chg="add del">
          <ac:chgData name="Jamie Ahumada" userId="c39f10f9-b261-4bbd-b830-c912fb4a9aaf" providerId="ADAL" clId="{A867CD36-769F-4BE0-ADF2-FAB42517C6BE}" dt="2022-07-29T19:06:52.808" v="5031" actId="26606"/>
          <ac:spMkLst>
            <pc:docMk/>
            <pc:sldMk cId="106256279" sldId="279"/>
            <ac:spMk id="17" creationId="{35F0E358-1E49-4920-80D8-C3D138708838}"/>
          </ac:spMkLst>
        </pc:spChg>
        <pc:spChg chg="add del">
          <ac:chgData name="Jamie Ahumada" userId="c39f10f9-b261-4bbd-b830-c912fb4a9aaf" providerId="ADAL" clId="{A867CD36-769F-4BE0-ADF2-FAB42517C6BE}" dt="2022-07-29T19:06:52.808" v="5031" actId="26606"/>
          <ac:spMkLst>
            <pc:docMk/>
            <pc:sldMk cId="106256279" sldId="279"/>
            <ac:spMk id="18" creationId="{740D8E28-91B5-42B0-9D6C-B777D8AD90C2}"/>
          </ac:spMkLst>
        </pc:spChg>
        <pc:spChg chg="add del">
          <ac:chgData name="Jamie Ahumada" userId="c39f10f9-b261-4bbd-b830-c912fb4a9aaf" providerId="ADAL" clId="{A867CD36-769F-4BE0-ADF2-FAB42517C6BE}" dt="2022-07-29T19:06:52.808" v="5031" actId="26606"/>
          <ac:spMkLst>
            <pc:docMk/>
            <pc:sldMk cId="106256279" sldId="279"/>
            <ac:spMk id="19" creationId="{E2D2362D-7010-4036-B9CA-03DFC8EB3B01}"/>
          </ac:spMkLst>
        </pc:spChg>
        <pc:spChg chg="add del">
          <ac:chgData name="Jamie Ahumada" userId="c39f10f9-b261-4bbd-b830-c912fb4a9aaf" providerId="ADAL" clId="{A867CD36-769F-4BE0-ADF2-FAB42517C6BE}" dt="2022-07-29T19:07:10.500" v="5036" actId="26606"/>
          <ac:spMkLst>
            <pc:docMk/>
            <pc:sldMk cId="106256279" sldId="279"/>
            <ac:spMk id="21" creationId="{5AA03EDC-7067-4DFF-B672-541D016AAAB8}"/>
          </ac:spMkLst>
        </pc:spChg>
        <pc:spChg chg="add del">
          <ac:chgData name="Jamie Ahumada" userId="c39f10f9-b261-4bbd-b830-c912fb4a9aaf" providerId="ADAL" clId="{A867CD36-769F-4BE0-ADF2-FAB42517C6BE}" dt="2022-07-29T19:07:10.500" v="5036" actId="26606"/>
          <ac:spMkLst>
            <pc:docMk/>
            <pc:sldMk cId="106256279" sldId="279"/>
            <ac:spMk id="22" creationId="{0EBF3E39-B0BE-496A-8604-9007470FFA3A}"/>
          </ac:spMkLst>
        </pc:spChg>
        <pc:spChg chg="add">
          <ac:chgData name="Jamie Ahumada" userId="c39f10f9-b261-4bbd-b830-c912fb4a9aaf" providerId="ADAL" clId="{A867CD36-769F-4BE0-ADF2-FAB42517C6BE}" dt="2022-07-29T19:07:10.500" v="5036" actId="26606"/>
          <ac:spMkLst>
            <pc:docMk/>
            <pc:sldMk cId="106256279" sldId="279"/>
            <ac:spMk id="27" creationId="{743AA782-23D1-4521-8CAD-47662984AA08}"/>
          </ac:spMkLst>
        </pc:spChg>
        <pc:spChg chg="add">
          <ac:chgData name="Jamie Ahumada" userId="c39f10f9-b261-4bbd-b830-c912fb4a9aaf" providerId="ADAL" clId="{A867CD36-769F-4BE0-ADF2-FAB42517C6BE}" dt="2022-07-29T19:07:10.500" v="5036" actId="26606"/>
          <ac:spMkLst>
            <pc:docMk/>
            <pc:sldMk cId="106256279" sldId="279"/>
            <ac:spMk id="29" creationId="{650D18FE-0824-4A46-B22C-A86B52E5780A}"/>
          </ac:spMkLst>
        </pc:spChg>
        <pc:picChg chg="add mod ord">
          <ac:chgData name="Jamie Ahumada" userId="c39f10f9-b261-4bbd-b830-c912fb4a9aaf" providerId="ADAL" clId="{A867CD36-769F-4BE0-ADF2-FAB42517C6BE}" dt="2022-07-29T19:07:30.447" v="5042" actId="14100"/>
          <ac:picMkLst>
            <pc:docMk/>
            <pc:sldMk cId="106256279" sldId="279"/>
            <ac:picMk id="6" creationId="{61891D35-B9C1-01F1-6E4C-9C3256896F7C}"/>
          </ac:picMkLst>
        </pc:picChg>
      </pc:sldChg>
    </pc:docChg>
  </pc:docChgLst>
  <pc:docChgLst>
    <pc:chgData name="Cheryl Dinnell" userId="94f09237-8a25-4150-b43c-b9309da87dbf" providerId="ADAL" clId="{B07115C6-DE94-4B3D-B9F1-AC9EB767E2E1}"/>
    <pc:docChg chg="custSel modSld sldOrd">
      <pc:chgData name="Cheryl Dinnell" userId="94f09237-8a25-4150-b43c-b9309da87dbf" providerId="ADAL" clId="{B07115C6-DE94-4B3D-B9F1-AC9EB767E2E1}" dt="2022-07-29T20:52:15.100" v="4825" actId="113"/>
      <pc:docMkLst>
        <pc:docMk/>
      </pc:docMkLst>
      <pc:sldChg chg="modNotesTx">
        <pc:chgData name="Cheryl Dinnell" userId="94f09237-8a25-4150-b43c-b9309da87dbf" providerId="ADAL" clId="{B07115C6-DE94-4B3D-B9F1-AC9EB767E2E1}" dt="2022-07-29T20:52:15.100" v="4825" actId="113"/>
        <pc:sldMkLst>
          <pc:docMk/>
          <pc:sldMk cId="2505890429" sldId="256"/>
        </pc:sldMkLst>
      </pc:sldChg>
      <pc:sldChg chg="modSp mod ord modNotesTx">
        <pc:chgData name="Cheryl Dinnell" userId="94f09237-8a25-4150-b43c-b9309da87dbf" providerId="ADAL" clId="{B07115C6-DE94-4B3D-B9F1-AC9EB767E2E1}" dt="2022-07-29T20:51:14.271" v="4824"/>
        <pc:sldMkLst>
          <pc:docMk/>
          <pc:sldMk cId="36055717" sldId="257"/>
        </pc:sldMkLst>
        <pc:spChg chg="mod">
          <ac:chgData name="Cheryl Dinnell" userId="94f09237-8a25-4150-b43c-b9309da87dbf" providerId="ADAL" clId="{B07115C6-DE94-4B3D-B9F1-AC9EB767E2E1}" dt="2022-07-29T20:44:17.691" v="4109" actId="14100"/>
          <ac:spMkLst>
            <pc:docMk/>
            <pc:sldMk cId="36055717" sldId="257"/>
            <ac:spMk id="2" creationId="{1A6D837A-92A1-4B55-A4FE-75FD78EC396E}"/>
          </ac:spMkLst>
        </pc:spChg>
      </pc:sldChg>
      <pc:sldChg chg="modSp mod modNotesTx">
        <pc:chgData name="Cheryl Dinnell" userId="94f09237-8a25-4150-b43c-b9309da87dbf" providerId="ADAL" clId="{B07115C6-DE94-4B3D-B9F1-AC9EB767E2E1}" dt="2022-07-29T18:30:16.627" v="2335" actId="14100"/>
        <pc:sldMkLst>
          <pc:docMk/>
          <pc:sldMk cId="1770431518" sldId="260"/>
        </pc:sldMkLst>
        <pc:spChg chg="mod">
          <ac:chgData name="Cheryl Dinnell" userId="94f09237-8a25-4150-b43c-b9309da87dbf" providerId="ADAL" clId="{B07115C6-DE94-4B3D-B9F1-AC9EB767E2E1}" dt="2022-07-29T18:30:16.627" v="2335" actId="14100"/>
          <ac:spMkLst>
            <pc:docMk/>
            <pc:sldMk cId="1770431518" sldId="260"/>
            <ac:spMk id="4" creationId="{227B12E7-5A14-411C-A746-43D51BF9553C}"/>
          </ac:spMkLst>
        </pc:spChg>
      </pc:sldChg>
      <pc:sldChg chg="modSp modNotesTx">
        <pc:chgData name="Cheryl Dinnell" userId="94f09237-8a25-4150-b43c-b9309da87dbf" providerId="ADAL" clId="{B07115C6-DE94-4B3D-B9F1-AC9EB767E2E1}" dt="2022-07-29T18:58:21.797" v="3023" actId="20577"/>
        <pc:sldMkLst>
          <pc:docMk/>
          <pc:sldMk cId="2291089359" sldId="261"/>
        </pc:sldMkLst>
        <pc:picChg chg="mod">
          <ac:chgData name="Cheryl Dinnell" userId="94f09237-8a25-4150-b43c-b9309da87dbf" providerId="ADAL" clId="{B07115C6-DE94-4B3D-B9F1-AC9EB767E2E1}" dt="2022-07-29T18:15:43.444" v="2208" actId="14100"/>
          <ac:picMkLst>
            <pc:docMk/>
            <pc:sldMk cId="2291089359" sldId="261"/>
            <ac:picMk id="2050" creationId="{60BA92D8-1D0A-42B8-93D5-4840503C2F94}"/>
          </ac:picMkLst>
        </pc:picChg>
      </pc:sldChg>
      <pc:sldChg chg="modNotesTx">
        <pc:chgData name="Cheryl Dinnell" userId="94f09237-8a25-4150-b43c-b9309da87dbf" providerId="ADAL" clId="{B07115C6-DE94-4B3D-B9F1-AC9EB767E2E1}" dt="2022-07-29T20:50:48.540" v="4822" actId="20577"/>
        <pc:sldMkLst>
          <pc:docMk/>
          <pc:sldMk cId="526055005" sldId="262"/>
        </pc:sldMkLst>
      </pc:sldChg>
    </pc:docChg>
  </pc:docChgLst>
  <pc:docChgLst>
    <pc:chgData name="Yazmin Orozco" userId="S::yorozco@adsd.nv.gov::1c617544-cbdc-424d-8635-12c7c2924841" providerId="AD" clId="Web-{6C400992-F55E-4F62-A5C4-1A96BC10EDBF}"/>
    <pc:docChg chg="modSld">
      <pc:chgData name="Yazmin Orozco" userId="S::yorozco@adsd.nv.gov::1c617544-cbdc-424d-8635-12c7c2924841" providerId="AD" clId="Web-{6C400992-F55E-4F62-A5C4-1A96BC10EDBF}" dt="2022-07-29T19:19:48.115" v="1"/>
      <pc:docMkLst>
        <pc:docMk/>
      </pc:docMkLst>
      <pc:sldChg chg="delSp">
        <pc:chgData name="Yazmin Orozco" userId="S::yorozco@adsd.nv.gov::1c617544-cbdc-424d-8635-12c7c2924841" providerId="AD" clId="Web-{6C400992-F55E-4F62-A5C4-1A96BC10EDBF}" dt="2022-07-29T19:19:27.865" v="0"/>
        <pc:sldMkLst>
          <pc:docMk/>
          <pc:sldMk cId="526055005" sldId="262"/>
        </pc:sldMkLst>
        <pc:spChg chg="del">
          <ac:chgData name="Yazmin Orozco" userId="S::yorozco@adsd.nv.gov::1c617544-cbdc-424d-8635-12c7c2924841" providerId="AD" clId="Web-{6C400992-F55E-4F62-A5C4-1A96BC10EDBF}" dt="2022-07-29T19:19:27.865" v="0"/>
          <ac:spMkLst>
            <pc:docMk/>
            <pc:sldMk cId="526055005" sldId="262"/>
            <ac:spMk id="11" creationId="{0751B85F-89CE-59E9-4766-79FD71A59F61}"/>
          </ac:spMkLst>
        </pc:spChg>
      </pc:sldChg>
      <pc:sldChg chg="delSp">
        <pc:chgData name="Yazmin Orozco" userId="S::yorozco@adsd.nv.gov::1c617544-cbdc-424d-8635-12c7c2924841" providerId="AD" clId="Web-{6C400992-F55E-4F62-A5C4-1A96BC10EDBF}" dt="2022-07-29T19:19:48.115" v="1"/>
        <pc:sldMkLst>
          <pc:docMk/>
          <pc:sldMk cId="106256279" sldId="279"/>
        </pc:sldMkLst>
        <pc:spChg chg="del">
          <ac:chgData name="Yazmin Orozco" userId="S::yorozco@adsd.nv.gov::1c617544-cbdc-424d-8635-12c7c2924841" providerId="AD" clId="Web-{6C400992-F55E-4F62-A5C4-1A96BC10EDBF}" dt="2022-07-29T19:19:48.115" v="1"/>
          <ac:spMkLst>
            <pc:docMk/>
            <pc:sldMk cId="106256279" sldId="279"/>
            <ac:spMk id="7" creationId="{1545179F-AE89-3EA2-B8AC-B0A162BE44CE}"/>
          </ac:spMkLst>
        </pc:spChg>
      </pc:sldChg>
    </pc:docChg>
  </pc:docChgLst>
  <pc:docChgLst>
    <pc:chgData name="Yazmin Orozco" userId="1c617544-cbdc-424d-8635-12c7c2924841" providerId="ADAL" clId="{2A57D287-B199-4215-9BAE-8B4ADC4DE1ED}"/>
    <pc:docChg chg="undo custSel addSld modSld">
      <pc:chgData name="Yazmin Orozco" userId="1c617544-cbdc-424d-8635-12c7c2924841" providerId="ADAL" clId="{2A57D287-B199-4215-9BAE-8B4ADC4DE1ED}" dt="2022-07-29T21:40:43.586" v="20640" actId="20577"/>
      <pc:docMkLst>
        <pc:docMk/>
      </pc:docMkLst>
      <pc:sldChg chg="modNotesTx">
        <pc:chgData name="Yazmin Orozco" userId="1c617544-cbdc-424d-8635-12c7c2924841" providerId="ADAL" clId="{2A57D287-B199-4215-9BAE-8B4ADC4DE1ED}" dt="2022-07-28T14:37:36.549" v="10734" actId="20577"/>
        <pc:sldMkLst>
          <pc:docMk/>
          <pc:sldMk cId="2505890429" sldId="256"/>
        </pc:sldMkLst>
      </pc:sldChg>
      <pc:sldChg chg="modSp mod modNotesTx">
        <pc:chgData name="Yazmin Orozco" userId="1c617544-cbdc-424d-8635-12c7c2924841" providerId="ADAL" clId="{2A57D287-B199-4215-9BAE-8B4ADC4DE1ED}" dt="2022-07-26T15:14:35.362" v="9892" actId="20577"/>
        <pc:sldMkLst>
          <pc:docMk/>
          <pc:sldMk cId="36055717" sldId="257"/>
        </pc:sldMkLst>
        <pc:spChg chg="mod">
          <ac:chgData name="Yazmin Orozco" userId="1c617544-cbdc-424d-8635-12c7c2924841" providerId="ADAL" clId="{2A57D287-B199-4215-9BAE-8B4ADC4DE1ED}" dt="2022-07-26T15:14:24.329" v="9881" actId="20577"/>
          <ac:spMkLst>
            <pc:docMk/>
            <pc:sldMk cId="36055717" sldId="257"/>
            <ac:spMk id="2" creationId="{1A6D837A-92A1-4B55-A4FE-75FD78EC396E}"/>
          </ac:spMkLst>
        </pc:spChg>
        <pc:spChg chg="mod">
          <ac:chgData name="Yazmin Orozco" userId="1c617544-cbdc-424d-8635-12c7c2924841" providerId="ADAL" clId="{2A57D287-B199-4215-9BAE-8B4ADC4DE1ED}" dt="2022-07-08T21:49:18.093" v="3137" actId="33553"/>
          <ac:spMkLst>
            <pc:docMk/>
            <pc:sldMk cId="36055717" sldId="257"/>
            <ac:spMk id="3" creationId="{DEAE0939-0FD6-49E7-9B50-369120AAD985}"/>
          </ac:spMkLst>
        </pc:spChg>
      </pc:sldChg>
      <pc:sldChg chg="modSp modNotesTx">
        <pc:chgData name="Yazmin Orozco" userId="1c617544-cbdc-424d-8635-12c7c2924841" providerId="ADAL" clId="{2A57D287-B199-4215-9BAE-8B4ADC4DE1ED}" dt="2022-07-29T20:56:49.834" v="20368" actId="13244"/>
        <pc:sldMkLst>
          <pc:docMk/>
          <pc:sldMk cId="1770431518" sldId="260"/>
        </pc:sldMkLst>
        <pc:picChg chg="mod">
          <ac:chgData name="Yazmin Orozco" userId="1c617544-cbdc-424d-8635-12c7c2924841" providerId="ADAL" clId="{2A57D287-B199-4215-9BAE-8B4ADC4DE1ED}" dt="2022-07-29T20:56:49.834" v="20368" actId="13244"/>
          <ac:picMkLst>
            <pc:docMk/>
            <pc:sldMk cId="1770431518" sldId="260"/>
            <ac:picMk id="1026" creationId="{DF2FC334-3EEF-ACCD-4AEF-68C3B5B12060}"/>
          </ac:picMkLst>
        </pc:picChg>
      </pc:sldChg>
      <pc:sldChg chg="modSp modNotesTx">
        <pc:chgData name="Yazmin Orozco" userId="1c617544-cbdc-424d-8635-12c7c2924841" providerId="ADAL" clId="{2A57D287-B199-4215-9BAE-8B4ADC4DE1ED}" dt="2022-07-08T21:45:26.466" v="2266" actId="962"/>
        <pc:sldMkLst>
          <pc:docMk/>
          <pc:sldMk cId="2291089359" sldId="261"/>
        </pc:sldMkLst>
        <pc:picChg chg="mod">
          <ac:chgData name="Yazmin Orozco" userId="1c617544-cbdc-424d-8635-12c7c2924841" providerId="ADAL" clId="{2A57D287-B199-4215-9BAE-8B4ADC4DE1ED}" dt="2022-07-08T21:45:26.466" v="2266" actId="962"/>
          <ac:picMkLst>
            <pc:docMk/>
            <pc:sldMk cId="2291089359" sldId="261"/>
            <ac:picMk id="2050" creationId="{60BA92D8-1D0A-42B8-93D5-4840503C2F94}"/>
          </ac:picMkLst>
        </pc:picChg>
      </pc:sldChg>
      <pc:sldChg chg="addSp delSp modSp mod modClrScheme chgLayout">
        <pc:chgData name="Yazmin Orozco" userId="1c617544-cbdc-424d-8635-12c7c2924841" providerId="ADAL" clId="{2A57D287-B199-4215-9BAE-8B4ADC4DE1ED}" dt="2022-07-29T18:20:04.839" v="18425" actId="478"/>
        <pc:sldMkLst>
          <pc:docMk/>
          <pc:sldMk cId="526055005" sldId="262"/>
        </pc:sldMkLst>
        <pc:spChg chg="mod ord">
          <ac:chgData name="Yazmin Orozco" userId="1c617544-cbdc-424d-8635-12c7c2924841" providerId="ADAL" clId="{2A57D287-B199-4215-9BAE-8B4ADC4DE1ED}" dt="2022-07-29T17:10:57.986" v="18408" actId="700"/>
          <ac:spMkLst>
            <pc:docMk/>
            <pc:sldMk cId="526055005" sldId="262"/>
            <ac:spMk id="2" creationId="{F9967455-7DC2-4A58-A762-2963371AF109}"/>
          </ac:spMkLst>
        </pc:spChg>
        <pc:spChg chg="mod ord">
          <ac:chgData name="Yazmin Orozco" userId="1c617544-cbdc-424d-8635-12c7c2924841" providerId="ADAL" clId="{2A57D287-B199-4215-9BAE-8B4ADC4DE1ED}" dt="2022-07-29T17:10:57.986" v="18408" actId="700"/>
          <ac:spMkLst>
            <pc:docMk/>
            <pc:sldMk cId="526055005" sldId="262"/>
            <ac:spMk id="3" creationId="{46C80E38-39DA-074B-DB65-87FBE7E8A375}"/>
          </ac:spMkLst>
        </pc:spChg>
        <pc:spChg chg="mod ord">
          <ac:chgData name="Yazmin Orozco" userId="1c617544-cbdc-424d-8635-12c7c2924841" providerId="ADAL" clId="{2A57D287-B199-4215-9BAE-8B4ADC4DE1ED}" dt="2022-07-29T18:11:16.430" v="18423" actId="5793"/>
          <ac:spMkLst>
            <pc:docMk/>
            <pc:sldMk cId="526055005" sldId="262"/>
            <ac:spMk id="4" creationId="{6FD9C058-487C-8C5D-05B8-E57454271716}"/>
          </ac:spMkLst>
        </pc:spChg>
        <pc:spChg chg="add del mod ord">
          <ac:chgData name="Yazmin Orozco" userId="1c617544-cbdc-424d-8635-12c7c2924841" providerId="ADAL" clId="{2A57D287-B199-4215-9BAE-8B4ADC4DE1ED}" dt="2022-07-29T17:11:05.587" v="18411" actId="478"/>
          <ac:spMkLst>
            <pc:docMk/>
            <pc:sldMk cId="526055005" sldId="262"/>
            <ac:spMk id="5" creationId="{F1F39ED2-A1A3-48E2-D545-E4FB23DD38CD}"/>
          </ac:spMkLst>
        </pc:spChg>
        <pc:picChg chg="add del mod">
          <ac:chgData name="Yazmin Orozco" userId="1c617544-cbdc-424d-8635-12c7c2924841" providerId="ADAL" clId="{2A57D287-B199-4215-9BAE-8B4ADC4DE1ED}" dt="2022-07-29T18:20:04.839" v="18425" actId="478"/>
          <ac:picMkLst>
            <pc:docMk/>
            <pc:sldMk cId="526055005" sldId="262"/>
            <ac:picMk id="7" creationId="{F273AE8C-C42A-5F21-DEB4-499EFF387222}"/>
          </ac:picMkLst>
        </pc:picChg>
        <pc:picChg chg="mod">
          <ac:chgData name="Yazmin Orozco" userId="1c617544-cbdc-424d-8635-12c7c2924841" providerId="ADAL" clId="{2A57D287-B199-4215-9BAE-8B4ADC4DE1ED}" dt="2022-07-29T18:11:01.408" v="18418" actId="1076"/>
          <ac:picMkLst>
            <pc:docMk/>
            <pc:sldMk cId="526055005" sldId="262"/>
            <ac:picMk id="3074" creationId="{EF70BC75-041E-72AB-C01E-A693F04F6ECE}"/>
          </ac:picMkLst>
        </pc:picChg>
      </pc:sldChg>
      <pc:sldChg chg="addSp delSp modSp mod modClrScheme chgLayout modNotesTx">
        <pc:chgData name="Yazmin Orozco" userId="1c617544-cbdc-424d-8635-12c7c2924841" providerId="ADAL" clId="{2A57D287-B199-4215-9BAE-8B4ADC4DE1ED}" dt="2022-07-28T17:45:22.913" v="12806" actId="12"/>
        <pc:sldMkLst>
          <pc:docMk/>
          <pc:sldMk cId="1409066061" sldId="263"/>
        </pc:sldMkLst>
        <pc:spChg chg="mod ord">
          <ac:chgData name="Yazmin Orozco" userId="1c617544-cbdc-424d-8635-12c7c2924841" providerId="ADAL" clId="{2A57D287-B199-4215-9BAE-8B4ADC4DE1ED}" dt="2022-07-28T17:40:39.652" v="12398" actId="700"/>
          <ac:spMkLst>
            <pc:docMk/>
            <pc:sldMk cId="1409066061" sldId="263"/>
            <ac:spMk id="2" creationId="{500F33BD-0F05-455A-803A-3E6F797C6617}"/>
          </ac:spMkLst>
        </pc:spChg>
        <pc:spChg chg="del mod ord">
          <ac:chgData name="Yazmin Orozco" userId="1c617544-cbdc-424d-8635-12c7c2924841" providerId="ADAL" clId="{2A57D287-B199-4215-9BAE-8B4ADC4DE1ED}" dt="2022-07-28T17:40:10.457" v="12366" actId="700"/>
          <ac:spMkLst>
            <pc:docMk/>
            <pc:sldMk cId="1409066061" sldId="263"/>
            <ac:spMk id="3" creationId="{0D2A4F46-74F3-4DC9-AD57-47F8D75FA4CD}"/>
          </ac:spMkLst>
        </pc:spChg>
        <pc:spChg chg="add del mod ord">
          <ac:chgData name="Yazmin Orozco" userId="1c617544-cbdc-424d-8635-12c7c2924841" providerId="ADAL" clId="{2A57D287-B199-4215-9BAE-8B4ADC4DE1ED}" dt="2022-07-28T17:40:10.457" v="12366" actId="700"/>
          <ac:spMkLst>
            <pc:docMk/>
            <pc:sldMk cId="1409066061" sldId="263"/>
            <ac:spMk id="4" creationId="{F074895C-A976-91B5-5C4A-CC09D08E6127}"/>
          </ac:spMkLst>
        </pc:spChg>
        <pc:spChg chg="del mod ord">
          <ac:chgData name="Yazmin Orozco" userId="1c617544-cbdc-424d-8635-12c7c2924841" providerId="ADAL" clId="{2A57D287-B199-4215-9BAE-8B4ADC4DE1ED}" dt="2022-07-28T17:40:27.197" v="12396" actId="478"/>
          <ac:spMkLst>
            <pc:docMk/>
            <pc:sldMk cId="1409066061" sldId="263"/>
            <ac:spMk id="5" creationId="{C322EC66-6E45-4140-ACA7-FA4C446E2198}"/>
          </ac:spMkLst>
        </pc:spChg>
        <pc:spChg chg="add del mod ord">
          <ac:chgData name="Yazmin Orozco" userId="1c617544-cbdc-424d-8635-12c7c2924841" providerId="ADAL" clId="{2A57D287-B199-4215-9BAE-8B4ADC4DE1ED}" dt="2022-07-28T17:40:10.457" v="12366" actId="700"/>
          <ac:spMkLst>
            <pc:docMk/>
            <pc:sldMk cId="1409066061" sldId="263"/>
            <ac:spMk id="6" creationId="{55DF2B8C-FE6F-E307-6894-39676999588A}"/>
          </ac:spMkLst>
        </pc:spChg>
        <pc:spChg chg="del mod ord">
          <ac:chgData name="Yazmin Orozco" userId="1c617544-cbdc-424d-8635-12c7c2924841" providerId="ADAL" clId="{2A57D287-B199-4215-9BAE-8B4ADC4DE1ED}" dt="2022-07-28T17:40:29.459" v="12397" actId="478"/>
          <ac:spMkLst>
            <pc:docMk/>
            <pc:sldMk cId="1409066061" sldId="263"/>
            <ac:spMk id="7" creationId="{277E9208-2B14-4C36-B06E-CD01B4A03505}"/>
          </ac:spMkLst>
        </pc:spChg>
        <pc:spChg chg="add del mod ord">
          <ac:chgData name="Yazmin Orozco" userId="1c617544-cbdc-424d-8635-12c7c2924841" providerId="ADAL" clId="{2A57D287-B199-4215-9BAE-8B4ADC4DE1ED}" dt="2022-07-28T17:40:10.457" v="12366" actId="700"/>
          <ac:spMkLst>
            <pc:docMk/>
            <pc:sldMk cId="1409066061" sldId="263"/>
            <ac:spMk id="8" creationId="{44BA865E-1393-2572-2535-6332C27CC705}"/>
          </ac:spMkLst>
        </pc:spChg>
        <pc:spChg chg="del mod ord">
          <ac:chgData name="Yazmin Orozco" userId="1c617544-cbdc-424d-8635-12c7c2924841" providerId="ADAL" clId="{2A57D287-B199-4215-9BAE-8B4ADC4DE1ED}" dt="2022-07-28T17:40:24.164" v="12395" actId="478"/>
          <ac:spMkLst>
            <pc:docMk/>
            <pc:sldMk cId="1409066061" sldId="263"/>
            <ac:spMk id="9" creationId="{A675BD88-C6E1-478D-B002-BCC3F7ED87A7}"/>
          </ac:spMkLst>
        </pc:spChg>
        <pc:spChg chg="add del mod ord">
          <ac:chgData name="Yazmin Orozco" userId="1c617544-cbdc-424d-8635-12c7c2924841" providerId="ADAL" clId="{2A57D287-B199-4215-9BAE-8B4ADC4DE1ED}" dt="2022-07-28T17:40:10.457" v="12366" actId="700"/>
          <ac:spMkLst>
            <pc:docMk/>
            <pc:sldMk cId="1409066061" sldId="263"/>
            <ac:spMk id="10" creationId="{746E6CCD-7FD3-9813-919C-C3DB210F8433}"/>
          </ac:spMkLst>
        </pc:spChg>
        <pc:spChg chg="add del mod ord">
          <ac:chgData name="Yazmin Orozco" userId="1c617544-cbdc-424d-8635-12c7c2924841" providerId="ADAL" clId="{2A57D287-B199-4215-9BAE-8B4ADC4DE1ED}" dt="2022-07-28T17:40:10.457" v="12366" actId="700"/>
          <ac:spMkLst>
            <pc:docMk/>
            <pc:sldMk cId="1409066061" sldId="263"/>
            <ac:spMk id="11" creationId="{8EDDA527-28BF-AF71-1F58-5DFEDB28AFCD}"/>
          </ac:spMkLst>
        </pc:spChg>
        <pc:spChg chg="add del mod ord">
          <ac:chgData name="Yazmin Orozco" userId="1c617544-cbdc-424d-8635-12c7c2924841" providerId="ADAL" clId="{2A57D287-B199-4215-9BAE-8B4ADC4DE1ED}" dt="2022-07-28T17:40:10.457" v="12366" actId="700"/>
          <ac:spMkLst>
            <pc:docMk/>
            <pc:sldMk cId="1409066061" sldId="263"/>
            <ac:spMk id="12" creationId="{6DECECA9-B3B8-D2D9-144B-D5F1DCC9D959}"/>
          </ac:spMkLst>
        </pc:spChg>
        <pc:spChg chg="add mod ord">
          <ac:chgData name="Yazmin Orozco" userId="1c617544-cbdc-424d-8635-12c7c2924841" providerId="ADAL" clId="{2A57D287-B199-4215-9BAE-8B4ADC4DE1ED}" dt="2022-07-28T17:40:39.652" v="12398" actId="700"/>
          <ac:spMkLst>
            <pc:docMk/>
            <pc:sldMk cId="1409066061" sldId="263"/>
            <ac:spMk id="13" creationId="{8B9D22E6-2D69-BABE-52BC-27FA1235965E}"/>
          </ac:spMkLst>
        </pc:spChg>
        <pc:spChg chg="add mod ord">
          <ac:chgData name="Yazmin Orozco" userId="1c617544-cbdc-424d-8635-12c7c2924841" providerId="ADAL" clId="{2A57D287-B199-4215-9BAE-8B4ADC4DE1ED}" dt="2022-07-28T17:45:22.913" v="12806" actId="12"/>
          <ac:spMkLst>
            <pc:docMk/>
            <pc:sldMk cId="1409066061" sldId="263"/>
            <ac:spMk id="14" creationId="{DB3CC591-C46D-1BC2-092D-A6CDA4BD1450}"/>
          </ac:spMkLst>
        </pc:spChg>
      </pc:sldChg>
      <pc:sldChg chg="addSp delSp modSp mod delDesignElem modNotesTx">
        <pc:chgData name="Yazmin Orozco" userId="1c617544-cbdc-424d-8635-12c7c2924841" providerId="ADAL" clId="{2A57D287-B199-4215-9BAE-8B4ADC4DE1ED}" dt="2022-07-29T20:44:56.574" v="19348" actId="962"/>
        <pc:sldMkLst>
          <pc:docMk/>
          <pc:sldMk cId="1949893445" sldId="264"/>
        </pc:sldMkLst>
        <pc:spChg chg="mod">
          <ac:chgData name="Yazmin Orozco" userId="1c617544-cbdc-424d-8635-12c7c2924841" providerId="ADAL" clId="{2A57D287-B199-4215-9BAE-8B4ADC4DE1ED}" dt="2022-07-08T21:32:17.865" v="1946"/>
          <ac:spMkLst>
            <pc:docMk/>
            <pc:sldMk cId="1949893445" sldId="264"/>
            <ac:spMk id="3" creationId="{B0F3A5B4-CFA8-4C54-A2CB-4BC7EFE9AF8C}"/>
          </ac:spMkLst>
        </pc:spChg>
        <pc:spChg chg="mod">
          <ac:chgData name="Yazmin Orozco" userId="1c617544-cbdc-424d-8635-12c7c2924841" providerId="ADAL" clId="{2A57D287-B199-4215-9BAE-8B4ADC4DE1ED}" dt="2022-07-08T21:32:17.897" v="1947" actId="27636"/>
          <ac:spMkLst>
            <pc:docMk/>
            <pc:sldMk cId="1949893445" sldId="264"/>
            <ac:spMk id="4" creationId="{6B024E10-035E-A855-D3DF-DC38F30FA538}"/>
          </ac:spMkLst>
        </pc:spChg>
        <pc:spChg chg="add del mod">
          <ac:chgData name="Yazmin Orozco" userId="1c617544-cbdc-424d-8635-12c7c2924841" providerId="ADAL" clId="{2A57D287-B199-4215-9BAE-8B4ADC4DE1ED}" dt="2022-07-08T21:32:17.865" v="1946"/>
          <ac:spMkLst>
            <pc:docMk/>
            <pc:sldMk cId="1949893445" sldId="264"/>
            <ac:spMk id="5" creationId="{BA8692B0-1CC5-81DB-F586-41C09850CF94}"/>
          </ac:spMkLst>
        </pc:spChg>
        <pc:spChg chg="add del mod">
          <ac:chgData name="Yazmin Orozco" userId="1c617544-cbdc-424d-8635-12c7c2924841" providerId="ADAL" clId="{2A57D287-B199-4215-9BAE-8B4ADC4DE1ED}" dt="2022-07-08T21:32:17.865" v="1946"/>
          <ac:spMkLst>
            <pc:docMk/>
            <pc:sldMk cId="1949893445" sldId="264"/>
            <ac:spMk id="7" creationId="{168899AC-9498-1FF1-3BCB-9AA3CE9E4EBC}"/>
          </ac:spMkLst>
        </pc:spChg>
        <pc:spChg chg="add del mod">
          <ac:chgData name="Yazmin Orozco" userId="1c617544-cbdc-424d-8635-12c7c2924841" providerId="ADAL" clId="{2A57D287-B199-4215-9BAE-8B4ADC4DE1ED}" dt="2022-07-08T21:32:17.865" v="1946"/>
          <ac:spMkLst>
            <pc:docMk/>
            <pc:sldMk cId="1949893445" sldId="264"/>
            <ac:spMk id="8" creationId="{416B3D16-F7C5-8F83-8B5F-05E4FCE376A9}"/>
          </ac:spMkLst>
        </pc:spChg>
        <pc:spChg chg="add del">
          <ac:chgData name="Yazmin Orozco" userId="1c617544-cbdc-424d-8635-12c7c2924841" providerId="ADAL" clId="{2A57D287-B199-4215-9BAE-8B4ADC4DE1ED}" dt="2022-07-08T21:32:17.865" v="1946"/>
          <ac:spMkLst>
            <pc:docMk/>
            <pc:sldMk cId="1949893445" sldId="264"/>
            <ac:spMk id="11" creationId="{DCC231C8-C761-4B31-9B1C-C6D19248C6B3}"/>
          </ac:spMkLst>
        </pc:spChg>
        <pc:graphicFrameChg chg="mod modGraphic">
          <ac:chgData name="Yazmin Orozco" userId="1c617544-cbdc-424d-8635-12c7c2924841" providerId="ADAL" clId="{2A57D287-B199-4215-9BAE-8B4ADC4DE1ED}" dt="2022-07-29T20:44:56.574" v="19348" actId="962"/>
          <ac:graphicFrameMkLst>
            <pc:docMk/>
            <pc:sldMk cId="1949893445" sldId="264"/>
            <ac:graphicFrameMk id="6" creationId="{D499D1CF-64F6-46FA-5570-8B6160123FE0}"/>
          </ac:graphicFrameMkLst>
        </pc:graphicFrameChg>
      </pc:sldChg>
      <pc:sldChg chg="modSp mod modNotesTx">
        <pc:chgData name="Yazmin Orozco" userId="1c617544-cbdc-424d-8635-12c7c2924841" providerId="ADAL" clId="{2A57D287-B199-4215-9BAE-8B4ADC4DE1ED}" dt="2022-07-29T15:40:01.242" v="17220" actId="20577"/>
        <pc:sldMkLst>
          <pc:docMk/>
          <pc:sldMk cId="222356214" sldId="265"/>
        </pc:sldMkLst>
        <pc:spChg chg="mod">
          <ac:chgData name="Yazmin Orozco" userId="1c617544-cbdc-424d-8635-12c7c2924841" providerId="ADAL" clId="{2A57D287-B199-4215-9BAE-8B4ADC4DE1ED}" dt="2022-07-29T06:09:21.828" v="14194" actId="113"/>
          <ac:spMkLst>
            <pc:docMk/>
            <pc:sldMk cId="222356214" sldId="265"/>
            <ac:spMk id="4" creationId="{42B92087-E675-A5E6-D0EC-86205063E6D3}"/>
          </ac:spMkLst>
        </pc:spChg>
        <pc:picChg chg="mod">
          <ac:chgData name="Yazmin Orozco" userId="1c617544-cbdc-424d-8635-12c7c2924841" providerId="ADAL" clId="{2A57D287-B199-4215-9BAE-8B4ADC4DE1ED}" dt="2022-07-28T18:06:27.024" v="12842" actId="14100"/>
          <ac:picMkLst>
            <pc:docMk/>
            <pc:sldMk cId="222356214" sldId="265"/>
            <ac:picMk id="4098" creationId="{453CE8F8-0CB3-96A9-130B-836ECB85D707}"/>
          </ac:picMkLst>
        </pc:picChg>
      </pc:sldChg>
      <pc:sldChg chg="addSp delSp modSp mod setBg modCm modNotesTx">
        <pc:chgData name="Yazmin Orozco" userId="1c617544-cbdc-424d-8635-12c7c2924841" providerId="ADAL" clId="{2A57D287-B199-4215-9BAE-8B4ADC4DE1ED}" dt="2022-07-29T21:09:57.080" v="20510" actId="14100"/>
        <pc:sldMkLst>
          <pc:docMk/>
          <pc:sldMk cId="4156217387" sldId="266"/>
        </pc:sldMkLst>
        <pc:spChg chg="mod">
          <ac:chgData name="Yazmin Orozco" userId="1c617544-cbdc-424d-8635-12c7c2924841" providerId="ADAL" clId="{2A57D287-B199-4215-9BAE-8B4ADC4DE1ED}" dt="2022-07-29T21:09:38.079" v="20506" actId="26606"/>
          <ac:spMkLst>
            <pc:docMk/>
            <pc:sldMk cId="4156217387" sldId="266"/>
            <ac:spMk id="2" creationId="{FA3DE13E-CF87-0244-4027-E34BAE3FD837}"/>
          </ac:spMkLst>
        </pc:spChg>
        <pc:spChg chg="mod">
          <ac:chgData name="Yazmin Orozco" userId="1c617544-cbdc-424d-8635-12c7c2924841" providerId="ADAL" clId="{2A57D287-B199-4215-9BAE-8B4ADC4DE1ED}" dt="2022-07-29T21:09:38.079" v="20506" actId="26606"/>
          <ac:spMkLst>
            <pc:docMk/>
            <pc:sldMk cId="4156217387" sldId="266"/>
            <ac:spMk id="3" creationId="{3558C192-9186-5CB3-B0FE-6C6920D8B57F}"/>
          </ac:spMkLst>
        </pc:spChg>
        <pc:spChg chg="mod">
          <ac:chgData name="Yazmin Orozco" userId="1c617544-cbdc-424d-8635-12c7c2924841" providerId="ADAL" clId="{2A57D287-B199-4215-9BAE-8B4ADC4DE1ED}" dt="2022-07-29T21:09:38.079" v="20506" actId="26606"/>
          <ac:spMkLst>
            <pc:docMk/>
            <pc:sldMk cId="4156217387" sldId="266"/>
            <ac:spMk id="5" creationId="{025DE6FC-C111-F7B9-04E2-46D309D6A4A0}"/>
          </ac:spMkLst>
        </pc:spChg>
        <pc:spChg chg="add">
          <ac:chgData name="Yazmin Orozco" userId="1c617544-cbdc-424d-8635-12c7c2924841" providerId="ADAL" clId="{2A57D287-B199-4215-9BAE-8B4ADC4DE1ED}" dt="2022-07-29T21:09:38.079" v="20506" actId="26606"/>
          <ac:spMkLst>
            <pc:docMk/>
            <pc:sldMk cId="4156217387" sldId="266"/>
            <ac:spMk id="5131" creationId="{5AC1364A-3E3D-4F0D-8776-78AF3A270DD6}"/>
          </ac:spMkLst>
        </pc:spChg>
        <pc:spChg chg="add">
          <ac:chgData name="Yazmin Orozco" userId="1c617544-cbdc-424d-8635-12c7c2924841" providerId="ADAL" clId="{2A57D287-B199-4215-9BAE-8B4ADC4DE1ED}" dt="2022-07-29T21:09:38.079" v="20506" actId="26606"/>
          <ac:spMkLst>
            <pc:docMk/>
            <pc:sldMk cId="4156217387" sldId="266"/>
            <ac:spMk id="5133" creationId="{3FCFB1DE-0B7E-48CC-BA90-B2AB0889F9D6}"/>
          </ac:spMkLst>
        </pc:spChg>
        <pc:picChg chg="mod ord">
          <ac:chgData name="Yazmin Orozco" userId="1c617544-cbdc-424d-8635-12c7c2924841" providerId="ADAL" clId="{2A57D287-B199-4215-9BAE-8B4ADC4DE1ED}" dt="2022-07-29T21:09:44.600" v="20507" actId="14100"/>
          <ac:picMkLst>
            <pc:docMk/>
            <pc:sldMk cId="4156217387" sldId="266"/>
            <ac:picMk id="5122" creationId="{6593A8B3-137C-7D4B-1C0F-F23E9B01CA00}"/>
          </ac:picMkLst>
        </pc:picChg>
        <pc:picChg chg="del mod">
          <ac:chgData name="Yazmin Orozco" userId="1c617544-cbdc-424d-8635-12c7c2924841" providerId="ADAL" clId="{2A57D287-B199-4215-9BAE-8B4ADC4DE1ED}" dt="2022-07-08T18:57:21.080" v="1" actId="21"/>
          <ac:picMkLst>
            <pc:docMk/>
            <pc:sldMk cId="4156217387" sldId="266"/>
            <ac:picMk id="5124" creationId="{954B1223-0C4C-227D-F05E-B63F93B67A2C}"/>
          </ac:picMkLst>
        </pc:picChg>
        <pc:picChg chg="add mod ord">
          <ac:chgData name="Yazmin Orozco" userId="1c617544-cbdc-424d-8635-12c7c2924841" providerId="ADAL" clId="{2A57D287-B199-4215-9BAE-8B4ADC4DE1ED}" dt="2022-07-29T21:09:57.080" v="20510" actId="14100"/>
          <ac:picMkLst>
            <pc:docMk/>
            <pc:sldMk cId="4156217387" sldId="266"/>
            <ac:picMk id="5126" creationId="{3F85D3B6-3351-708D-9A99-A795C754726B}"/>
          </ac:picMkLst>
        </pc:picChg>
      </pc:sldChg>
      <pc:sldChg chg="addSp delSp modSp mod setBg modNotesTx">
        <pc:chgData name="Yazmin Orozco" userId="1c617544-cbdc-424d-8635-12c7c2924841" providerId="ADAL" clId="{2A57D287-B199-4215-9BAE-8B4ADC4DE1ED}" dt="2022-07-29T21:09:02.452" v="20505" actId="26606"/>
        <pc:sldMkLst>
          <pc:docMk/>
          <pc:sldMk cId="3045489853" sldId="267"/>
        </pc:sldMkLst>
        <pc:spChg chg="mod">
          <ac:chgData name="Yazmin Orozco" userId="1c617544-cbdc-424d-8635-12c7c2924841" providerId="ADAL" clId="{2A57D287-B199-4215-9BAE-8B4ADC4DE1ED}" dt="2022-07-29T21:09:02.452" v="20505" actId="26606"/>
          <ac:spMkLst>
            <pc:docMk/>
            <pc:sldMk cId="3045489853" sldId="267"/>
            <ac:spMk id="2" creationId="{1D98B8EA-3958-8800-C199-F4BB3AE24B8D}"/>
          </ac:spMkLst>
        </pc:spChg>
        <pc:spChg chg="mod">
          <ac:chgData name="Yazmin Orozco" userId="1c617544-cbdc-424d-8635-12c7c2924841" providerId="ADAL" clId="{2A57D287-B199-4215-9BAE-8B4ADC4DE1ED}" dt="2022-07-29T21:09:02.452" v="20505" actId="26606"/>
          <ac:spMkLst>
            <pc:docMk/>
            <pc:sldMk cId="3045489853" sldId="267"/>
            <ac:spMk id="3" creationId="{88AC7EE6-A424-203A-91B8-94DEC9C65345}"/>
          </ac:spMkLst>
        </pc:spChg>
        <pc:spChg chg="mod">
          <ac:chgData name="Yazmin Orozco" userId="1c617544-cbdc-424d-8635-12c7c2924841" providerId="ADAL" clId="{2A57D287-B199-4215-9BAE-8B4ADC4DE1ED}" dt="2022-07-29T21:09:02.452" v="20505" actId="26606"/>
          <ac:spMkLst>
            <pc:docMk/>
            <pc:sldMk cId="3045489853" sldId="267"/>
            <ac:spMk id="4" creationId="{F6450C40-821A-D248-8E5D-273C187D15B6}"/>
          </ac:spMkLst>
        </pc:spChg>
        <pc:spChg chg="add del">
          <ac:chgData name="Yazmin Orozco" userId="1c617544-cbdc-424d-8635-12c7c2924841" providerId="ADAL" clId="{2A57D287-B199-4215-9BAE-8B4ADC4DE1ED}" dt="2022-07-29T21:09:02.446" v="20504" actId="26606"/>
          <ac:spMkLst>
            <pc:docMk/>
            <pc:sldMk cId="3045489853" sldId="267"/>
            <ac:spMk id="6153" creationId="{EAE48C4B-3A90-42C3-BA00-6092B477179E}"/>
          </ac:spMkLst>
        </pc:spChg>
        <pc:spChg chg="add del">
          <ac:chgData name="Yazmin Orozco" userId="1c617544-cbdc-424d-8635-12c7c2924841" providerId="ADAL" clId="{2A57D287-B199-4215-9BAE-8B4ADC4DE1ED}" dt="2022-07-29T21:09:02.446" v="20504" actId="26606"/>
          <ac:spMkLst>
            <pc:docMk/>
            <pc:sldMk cId="3045489853" sldId="267"/>
            <ac:spMk id="6155" creationId="{F919E280-CA27-4214-97E6-294E0C3BC4B3}"/>
          </ac:spMkLst>
        </pc:spChg>
        <pc:spChg chg="add">
          <ac:chgData name="Yazmin Orozco" userId="1c617544-cbdc-424d-8635-12c7c2924841" providerId="ADAL" clId="{2A57D287-B199-4215-9BAE-8B4ADC4DE1ED}" dt="2022-07-29T21:09:02.452" v="20505" actId="26606"/>
          <ac:spMkLst>
            <pc:docMk/>
            <pc:sldMk cId="3045489853" sldId="267"/>
            <ac:spMk id="6157" creationId="{5AC1364A-3E3D-4F0D-8776-78AF3A270DD6}"/>
          </ac:spMkLst>
        </pc:spChg>
        <pc:spChg chg="add">
          <ac:chgData name="Yazmin Orozco" userId="1c617544-cbdc-424d-8635-12c7c2924841" providerId="ADAL" clId="{2A57D287-B199-4215-9BAE-8B4ADC4DE1ED}" dt="2022-07-29T21:09:02.452" v="20505" actId="26606"/>
          <ac:spMkLst>
            <pc:docMk/>
            <pc:sldMk cId="3045489853" sldId="267"/>
            <ac:spMk id="6158" creationId="{3FCFB1DE-0B7E-48CC-BA90-B2AB0889F9D6}"/>
          </ac:spMkLst>
        </pc:spChg>
        <pc:picChg chg="mod ord">
          <ac:chgData name="Yazmin Orozco" userId="1c617544-cbdc-424d-8635-12c7c2924841" providerId="ADAL" clId="{2A57D287-B199-4215-9BAE-8B4ADC4DE1ED}" dt="2022-07-29T21:09:02.452" v="20505" actId="26606"/>
          <ac:picMkLst>
            <pc:docMk/>
            <pc:sldMk cId="3045489853" sldId="267"/>
            <ac:picMk id="6146" creationId="{11B2969D-D90F-176D-867F-A9766C6ABBAB}"/>
          </ac:picMkLst>
        </pc:picChg>
        <pc:picChg chg="mod ord">
          <ac:chgData name="Yazmin Orozco" userId="1c617544-cbdc-424d-8635-12c7c2924841" providerId="ADAL" clId="{2A57D287-B199-4215-9BAE-8B4ADC4DE1ED}" dt="2022-07-29T21:09:02.452" v="20505" actId="26606"/>
          <ac:picMkLst>
            <pc:docMk/>
            <pc:sldMk cId="3045489853" sldId="267"/>
            <ac:picMk id="6148" creationId="{25CF15D7-1669-B91A-683C-87996BCFF214}"/>
          </ac:picMkLst>
        </pc:picChg>
      </pc:sldChg>
      <pc:sldChg chg="modSp mod modNotesTx">
        <pc:chgData name="Yazmin Orozco" userId="1c617544-cbdc-424d-8635-12c7c2924841" providerId="ADAL" clId="{2A57D287-B199-4215-9BAE-8B4ADC4DE1ED}" dt="2022-07-29T20:56:38.322" v="20367" actId="13244"/>
        <pc:sldMkLst>
          <pc:docMk/>
          <pc:sldMk cId="4084247472" sldId="268"/>
        </pc:sldMkLst>
        <pc:spChg chg="mod">
          <ac:chgData name="Yazmin Orozco" userId="1c617544-cbdc-424d-8635-12c7c2924841" providerId="ADAL" clId="{2A57D287-B199-4215-9BAE-8B4ADC4DE1ED}" dt="2022-07-28T17:37:18.197" v="12268" actId="122"/>
          <ac:spMkLst>
            <pc:docMk/>
            <pc:sldMk cId="4084247472" sldId="268"/>
            <ac:spMk id="2" creationId="{97F2A4FF-10C6-81E2-A53D-EAFA3B73658A}"/>
          </ac:spMkLst>
        </pc:spChg>
        <pc:picChg chg="mod">
          <ac:chgData name="Yazmin Orozco" userId="1c617544-cbdc-424d-8635-12c7c2924841" providerId="ADAL" clId="{2A57D287-B199-4215-9BAE-8B4ADC4DE1ED}" dt="2022-07-29T20:56:36.850" v="20366" actId="13244"/>
          <ac:picMkLst>
            <pc:docMk/>
            <pc:sldMk cId="4084247472" sldId="268"/>
            <ac:picMk id="7170" creationId="{12FC8DAE-664D-41A7-2FCA-36BB7BECFC99}"/>
          </ac:picMkLst>
        </pc:picChg>
        <pc:picChg chg="mod">
          <ac:chgData name="Yazmin Orozco" userId="1c617544-cbdc-424d-8635-12c7c2924841" providerId="ADAL" clId="{2A57D287-B199-4215-9BAE-8B4ADC4DE1ED}" dt="2022-07-29T20:56:38.322" v="20367" actId="13244"/>
          <ac:picMkLst>
            <pc:docMk/>
            <pc:sldMk cId="4084247472" sldId="268"/>
            <ac:picMk id="7172" creationId="{FC74DF6C-AB4E-5285-073B-ECB5E03B75C1}"/>
          </ac:picMkLst>
        </pc:picChg>
      </pc:sldChg>
      <pc:sldChg chg="addSp delSp modSp mod modNotesTx">
        <pc:chgData name="Yazmin Orozco" userId="1c617544-cbdc-424d-8635-12c7c2924841" providerId="ADAL" clId="{2A57D287-B199-4215-9BAE-8B4ADC4DE1ED}" dt="2022-07-29T21:00:31.851" v="20494" actId="962"/>
        <pc:sldMkLst>
          <pc:docMk/>
          <pc:sldMk cId="2888657559" sldId="269"/>
        </pc:sldMkLst>
        <pc:spChg chg="mod">
          <ac:chgData name="Yazmin Orozco" userId="1c617544-cbdc-424d-8635-12c7c2924841" providerId="ADAL" clId="{2A57D287-B199-4215-9BAE-8B4ADC4DE1ED}" dt="2022-07-29T20:58:10.099" v="20370" actId="13244"/>
          <ac:spMkLst>
            <pc:docMk/>
            <pc:sldMk cId="2888657559" sldId="269"/>
            <ac:spMk id="2" creationId="{EBE6FC8E-1CBB-BC26-1F06-F43DABDD7D8A}"/>
          </ac:spMkLst>
        </pc:spChg>
        <pc:spChg chg="mod">
          <ac:chgData name="Yazmin Orozco" userId="1c617544-cbdc-424d-8635-12c7c2924841" providerId="ADAL" clId="{2A57D287-B199-4215-9BAE-8B4ADC4DE1ED}" dt="2022-07-29T20:58:18.586" v="20371" actId="13244"/>
          <ac:spMkLst>
            <pc:docMk/>
            <pc:sldMk cId="2888657559" sldId="269"/>
            <ac:spMk id="3" creationId="{2EA53CE8-C73C-95B9-EBA3-AAD95E4289DD}"/>
          </ac:spMkLst>
        </pc:spChg>
        <pc:spChg chg="del">
          <ac:chgData name="Yazmin Orozco" userId="1c617544-cbdc-424d-8635-12c7c2924841" providerId="ADAL" clId="{2A57D287-B199-4215-9BAE-8B4ADC4DE1ED}" dt="2022-07-29T20:57:03.732" v="20369" actId="478"/>
          <ac:spMkLst>
            <pc:docMk/>
            <pc:sldMk cId="2888657559" sldId="269"/>
            <ac:spMk id="10" creationId="{62A828DB-6245-B7F0-90E8-7713C2AB11BF}"/>
          </ac:spMkLst>
        </pc:spChg>
        <pc:spChg chg="mod">
          <ac:chgData name="Yazmin Orozco" userId="1c617544-cbdc-424d-8635-12c7c2924841" providerId="ADAL" clId="{2A57D287-B199-4215-9BAE-8B4ADC4DE1ED}" dt="2022-07-29T20:59:46.441" v="20478" actId="962"/>
          <ac:spMkLst>
            <pc:docMk/>
            <pc:sldMk cId="2888657559" sldId="269"/>
            <ac:spMk id="8228" creationId="{B712E947-0734-45F9-9C4F-41114EC3A33E}"/>
          </ac:spMkLst>
        </pc:spChg>
        <pc:spChg chg="mod">
          <ac:chgData name="Yazmin Orozco" userId="1c617544-cbdc-424d-8635-12c7c2924841" providerId="ADAL" clId="{2A57D287-B199-4215-9BAE-8B4ADC4DE1ED}" dt="2022-07-29T21:00:27.003" v="20491" actId="962"/>
          <ac:spMkLst>
            <pc:docMk/>
            <pc:sldMk cId="2888657559" sldId="269"/>
            <ac:spMk id="8230" creationId="{4C6B5652-C661-4C58-B937-F0F490F7FCB2}"/>
          </ac:spMkLst>
        </pc:spChg>
        <pc:spChg chg="mod">
          <ac:chgData name="Yazmin Orozco" userId="1c617544-cbdc-424d-8635-12c7c2924841" providerId="ADAL" clId="{2A57D287-B199-4215-9BAE-8B4ADC4DE1ED}" dt="2022-07-29T21:00:28.739" v="20492" actId="962"/>
          <ac:spMkLst>
            <pc:docMk/>
            <pc:sldMk cId="2888657559" sldId="269"/>
            <ac:spMk id="8232" creationId="{0B936867-6407-43FB-9DE6-1B0879D0CB31}"/>
          </ac:spMkLst>
        </pc:spChg>
        <pc:spChg chg="mod">
          <ac:chgData name="Yazmin Orozco" userId="1c617544-cbdc-424d-8635-12c7c2924841" providerId="ADAL" clId="{2A57D287-B199-4215-9BAE-8B4ADC4DE1ED}" dt="2022-07-29T21:00:30.283" v="20493" actId="962"/>
          <ac:spMkLst>
            <pc:docMk/>
            <pc:sldMk cId="2888657559" sldId="269"/>
            <ac:spMk id="8234" creationId="{ACD0B258-678B-4A8C-894F-848AF24A1922}"/>
          </ac:spMkLst>
        </pc:spChg>
        <pc:spChg chg="del mod">
          <ac:chgData name="Yazmin Orozco" userId="1c617544-cbdc-424d-8635-12c7c2924841" providerId="ADAL" clId="{2A57D287-B199-4215-9BAE-8B4ADC4DE1ED}" dt="2022-07-29T20:59:19.385" v="20398" actId="478"/>
          <ac:spMkLst>
            <pc:docMk/>
            <pc:sldMk cId="2888657559" sldId="269"/>
            <ac:spMk id="8236" creationId="{C8D58395-74AF-401A-AF2F-76B6FCF71DFE}"/>
          </ac:spMkLst>
        </pc:spChg>
        <pc:spChg chg="mod">
          <ac:chgData name="Yazmin Orozco" userId="1c617544-cbdc-424d-8635-12c7c2924841" providerId="ADAL" clId="{2A57D287-B199-4215-9BAE-8B4ADC4DE1ED}" dt="2022-07-29T21:00:31.851" v="20494" actId="962"/>
          <ac:spMkLst>
            <pc:docMk/>
            <pc:sldMk cId="2888657559" sldId="269"/>
            <ac:spMk id="8238" creationId="{2F003F3F-F118-41D2-AA3F-74DB0D1970BB}"/>
          </ac:spMkLst>
        </pc:spChg>
        <pc:picChg chg="del">
          <ac:chgData name="Yazmin Orozco" userId="1c617544-cbdc-424d-8635-12c7c2924841" providerId="ADAL" clId="{2A57D287-B199-4215-9BAE-8B4ADC4DE1ED}" dt="2022-07-08T20:06:46.828" v="7" actId="478"/>
          <ac:picMkLst>
            <pc:docMk/>
            <pc:sldMk cId="2888657559" sldId="269"/>
            <ac:picMk id="8194" creationId="{BF55610B-C657-6DF8-0AEA-2ADE82DCBD09}"/>
          </ac:picMkLst>
        </pc:picChg>
        <pc:picChg chg="add del mod">
          <ac:chgData name="Yazmin Orozco" userId="1c617544-cbdc-424d-8635-12c7c2924841" providerId="ADAL" clId="{2A57D287-B199-4215-9BAE-8B4ADC4DE1ED}" dt="2022-07-08T20:35:49.574" v="12" actId="478"/>
          <ac:picMkLst>
            <pc:docMk/>
            <pc:sldMk cId="2888657559" sldId="269"/>
            <ac:picMk id="8196" creationId="{DC07EFF4-2537-6D73-9C60-A7646BC5CA93}"/>
          </ac:picMkLst>
        </pc:picChg>
        <pc:picChg chg="add mod">
          <ac:chgData name="Yazmin Orozco" userId="1c617544-cbdc-424d-8635-12c7c2924841" providerId="ADAL" clId="{2A57D287-B199-4215-9BAE-8B4ADC4DE1ED}" dt="2022-07-29T20:58:25.083" v="20372" actId="13244"/>
          <ac:picMkLst>
            <pc:docMk/>
            <pc:sldMk cId="2888657559" sldId="269"/>
            <ac:picMk id="8198" creationId="{19AA0250-C4CC-7515-8637-0929C7573BD6}"/>
          </ac:picMkLst>
        </pc:picChg>
      </pc:sldChg>
      <pc:sldChg chg="addSp delSp modSp mod setBg modClrScheme chgLayout modNotesTx">
        <pc:chgData name="Yazmin Orozco" userId="1c617544-cbdc-424d-8635-12c7c2924841" providerId="ADAL" clId="{2A57D287-B199-4215-9BAE-8B4ADC4DE1ED}" dt="2022-07-29T21:40:43.586" v="20640" actId="20577"/>
        <pc:sldMkLst>
          <pc:docMk/>
          <pc:sldMk cId="1700869900" sldId="270"/>
        </pc:sldMkLst>
        <pc:spChg chg="mod ord">
          <ac:chgData name="Yazmin Orozco" userId="1c617544-cbdc-424d-8635-12c7c2924841" providerId="ADAL" clId="{2A57D287-B199-4215-9BAE-8B4ADC4DE1ED}" dt="2022-07-29T21:08:09.489" v="20501" actId="26606"/>
          <ac:spMkLst>
            <pc:docMk/>
            <pc:sldMk cId="1700869900" sldId="270"/>
            <ac:spMk id="2" creationId="{7AF60D30-E3FC-A996-F85B-3F818DC26885}"/>
          </ac:spMkLst>
        </pc:spChg>
        <pc:spChg chg="add del mod ord">
          <ac:chgData name="Yazmin Orozco" userId="1c617544-cbdc-424d-8635-12c7c2924841" providerId="ADAL" clId="{2A57D287-B199-4215-9BAE-8B4ADC4DE1ED}" dt="2022-07-29T20:20:51.231" v="18674" actId="478"/>
          <ac:spMkLst>
            <pc:docMk/>
            <pc:sldMk cId="1700869900" sldId="270"/>
            <ac:spMk id="3" creationId="{66B6D834-4F2B-D5EE-0733-1E347B52BE4A}"/>
          </ac:spMkLst>
        </pc:spChg>
        <pc:spChg chg="mod ord">
          <ac:chgData name="Yazmin Orozco" userId="1c617544-cbdc-424d-8635-12c7c2924841" providerId="ADAL" clId="{2A57D287-B199-4215-9BAE-8B4ADC4DE1ED}" dt="2022-07-29T21:08:09.489" v="20501" actId="26606"/>
          <ac:spMkLst>
            <pc:docMk/>
            <pc:sldMk cId="1700869900" sldId="270"/>
            <ac:spMk id="4" creationId="{F01D57C4-6960-F06C-DC2F-F7A3920D390B}"/>
          </ac:spMkLst>
        </pc:spChg>
        <pc:spChg chg="mod">
          <ac:chgData name="Yazmin Orozco" userId="1c617544-cbdc-424d-8635-12c7c2924841" providerId="ADAL" clId="{2A57D287-B199-4215-9BAE-8B4ADC4DE1ED}" dt="2022-07-29T21:08:09.489" v="20501" actId="26606"/>
          <ac:spMkLst>
            <pc:docMk/>
            <pc:sldMk cId="1700869900" sldId="270"/>
            <ac:spMk id="7" creationId="{952F5F35-361C-1035-9294-18750B144EC6}"/>
          </ac:spMkLst>
        </pc:spChg>
        <pc:spChg chg="add">
          <ac:chgData name="Yazmin Orozco" userId="1c617544-cbdc-424d-8635-12c7c2924841" providerId="ADAL" clId="{2A57D287-B199-4215-9BAE-8B4ADC4DE1ED}" dt="2022-07-29T21:08:09.489" v="20501" actId="26606"/>
          <ac:spMkLst>
            <pc:docMk/>
            <pc:sldMk cId="1700869900" sldId="270"/>
            <ac:spMk id="9223" creationId="{5AC1364A-3E3D-4F0D-8776-78AF3A270DD6}"/>
          </ac:spMkLst>
        </pc:spChg>
        <pc:spChg chg="add">
          <ac:chgData name="Yazmin Orozco" userId="1c617544-cbdc-424d-8635-12c7c2924841" providerId="ADAL" clId="{2A57D287-B199-4215-9BAE-8B4ADC4DE1ED}" dt="2022-07-29T21:08:09.489" v="20501" actId="26606"/>
          <ac:spMkLst>
            <pc:docMk/>
            <pc:sldMk cId="1700869900" sldId="270"/>
            <ac:spMk id="9225" creationId="{3FCFB1DE-0B7E-48CC-BA90-B2AB0889F9D6}"/>
          </ac:spMkLst>
        </pc:spChg>
        <pc:picChg chg="add mod ord">
          <ac:chgData name="Yazmin Orozco" userId="1c617544-cbdc-424d-8635-12c7c2924841" providerId="ADAL" clId="{2A57D287-B199-4215-9BAE-8B4ADC4DE1ED}" dt="2022-07-29T21:08:09.489" v="20501" actId="26606"/>
          <ac:picMkLst>
            <pc:docMk/>
            <pc:sldMk cId="1700869900" sldId="270"/>
            <ac:picMk id="1026" creationId="{325E7C07-C47E-5898-EFBC-53AC7F627313}"/>
          </ac:picMkLst>
        </pc:picChg>
        <pc:picChg chg="mod ord">
          <ac:chgData name="Yazmin Orozco" userId="1c617544-cbdc-424d-8635-12c7c2924841" providerId="ADAL" clId="{2A57D287-B199-4215-9BAE-8B4ADC4DE1ED}" dt="2022-07-29T21:08:22.191" v="20502" actId="1076"/>
          <ac:picMkLst>
            <pc:docMk/>
            <pc:sldMk cId="1700869900" sldId="270"/>
            <ac:picMk id="9218" creationId="{71633BF1-0E06-C218-2BA4-6548748A5C54}"/>
          </ac:picMkLst>
        </pc:picChg>
      </pc:sldChg>
      <pc:sldChg chg="addSp modSp mod setBg modNotesTx">
        <pc:chgData name="Yazmin Orozco" userId="1c617544-cbdc-424d-8635-12c7c2924841" providerId="ADAL" clId="{2A57D287-B199-4215-9BAE-8B4ADC4DE1ED}" dt="2022-07-29T21:08:02.175" v="20500" actId="1076"/>
        <pc:sldMkLst>
          <pc:docMk/>
          <pc:sldMk cId="1454450146" sldId="271"/>
        </pc:sldMkLst>
        <pc:spChg chg="mod">
          <ac:chgData name="Yazmin Orozco" userId="1c617544-cbdc-424d-8635-12c7c2924841" providerId="ADAL" clId="{2A57D287-B199-4215-9BAE-8B4ADC4DE1ED}" dt="2022-07-29T21:07:38.264" v="20496" actId="26606"/>
          <ac:spMkLst>
            <pc:docMk/>
            <pc:sldMk cId="1454450146" sldId="271"/>
            <ac:spMk id="2" creationId="{CC602702-63AB-503E-020C-D165036821D7}"/>
          </ac:spMkLst>
        </pc:spChg>
        <pc:spChg chg="mod ord">
          <ac:chgData name="Yazmin Orozco" userId="1c617544-cbdc-424d-8635-12c7c2924841" providerId="ADAL" clId="{2A57D287-B199-4215-9BAE-8B4ADC4DE1ED}" dt="2022-07-29T21:07:38.264" v="20496" actId="26606"/>
          <ac:spMkLst>
            <pc:docMk/>
            <pc:sldMk cId="1454450146" sldId="271"/>
            <ac:spMk id="4" creationId="{47F203EA-1F23-F2F3-F24A-EE0AD4F454AC}"/>
          </ac:spMkLst>
        </pc:spChg>
        <pc:spChg chg="mod">
          <ac:chgData name="Yazmin Orozco" userId="1c617544-cbdc-424d-8635-12c7c2924841" providerId="ADAL" clId="{2A57D287-B199-4215-9BAE-8B4ADC4DE1ED}" dt="2022-07-29T21:07:38.264" v="20496" actId="26606"/>
          <ac:spMkLst>
            <pc:docMk/>
            <pc:sldMk cId="1454450146" sldId="271"/>
            <ac:spMk id="10" creationId="{C9C5AD65-255E-EA34-FB7D-4A6FE3D2B4A8}"/>
          </ac:spMkLst>
        </pc:spChg>
        <pc:spChg chg="add">
          <ac:chgData name="Yazmin Orozco" userId="1c617544-cbdc-424d-8635-12c7c2924841" providerId="ADAL" clId="{2A57D287-B199-4215-9BAE-8B4ADC4DE1ED}" dt="2022-07-29T21:07:38.264" v="20496" actId="26606"/>
          <ac:spMkLst>
            <pc:docMk/>
            <pc:sldMk cId="1454450146" sldId="271"/>
            <ac:spMk id="10249" creationId="{5AC1364A-3E3D-4F0D-8776-78AF3A270DD6}"/>
          </ac:spMkLst>
        </pc:spChg>
        <pc:spChg chg="add">
          <ac:chgData name="Yazmin Orozco" userId="1c617544-cbdc-424d-8635-12c7c2924841" providerId="ADAL" clId="{2A57D287-B199-4215-9BAE-8B4ADC4DE1ED}" dt="2022-07-29T21:07:38.264" v="20496" actId="26606"/>
          <ac:spMkLst>
            <pc:docMk/>
            <pc:sldMk cId="1454450146" sldId="271"/>
            <ac:spMk id="10251" creationId="{3FCFB1DE-0B7E-48CC-BA90-B2AB0889F9D6}"/>
          </ac:spMkLst>
        </pc:spChg>
        <pc:picChg chg="mod ord">
          <ac:chgData name="Yazmin Orozco" userId="1c617544-cbdc-424d-8635-12c7c2924841" providerId="ADAL" clId="{2A57D287-B199-4215-9BAE-8B4ADC4DE1ED}" dt="2022-07-29T21:08:02.175" v="20500" actId="1076"/>
          <ac:picMkLst>
            <pc:docMk/>
            <pc:sldMk cId="1454450146" sldId="271"/>
            <ac:picMk id="10242" creationId="{1348AF23-F804-24AF-C3F9-E4FF26698D5A}"/>
          </ac:picMkLst>
        </pc:picChg>
        <pc:picChg chg="mod">
          <ac:chgData name="Yazmin Orozco" userId="1c617544-cbdc-424d-8635-12c7c2924841" providerId="ADAL" clId="{2A57D287-B199-4215-9BAE-8B4ADC4DE1ED}" dt="2022-07-29T21:07:38.264" v="20496" actId="26606"/>
          <ac:picMkLst>
            <pc:docMk/>
            <pc:sldMk cId="1454450146" sldId="271"/>
            <ac:picMk id="10244" creationId="{1667925F-AA7D-ABE5-2B2F-9021F751B86A}"/>
          </ac:picMkLst>
        </pc:picChg>
      </pc:sldChg>
      <pc:sldChg chg="addSp modSp mod setBg modNotesTx">
        <pc:chgData name="Yazmin Orozco" userId="1c617544-cbdc-424d-8635-12c7c2924841" providerId="ADAL" clId="{2A57D287-B199-4215-9BAE-8B4ADC4DE1ED}" dt="2022-07-29T21:06:51.125" v="20495" actId="26606"/>
        <pc:sldMkLst>
          <pc:docMk/>
          <pc:sldMk cId="669727602" sldId="272"/>
        </pc:sldMkLst>
        <pc:spChg chg="mod">
          <ac:chgData name="Yazmin Orozco" userId="1c617544-cbdc-424d-8635-12c7c2924841" providerId="ADAL" clId="{2A57D287-B199-4215-9BAE-8B4ADC4DE1ED}" dt="2022-07-29T21:06:51.125" v="20495" actId="26606"/>
          <ac:spMkLst>
            <pc:docMk/>
            <pc:sldMk cId="669727602" sldId="272"/>
            <ac:spMk id="2" creationId="{E3B8D6D8-2681-8BAD-F9C4-BD0CA1951DCE}"/>
          </ac:spMkLst>
        </pc:spChg>
        <pc:spChg chg="mod ord">
          <ac:chgData name="Yazmin Orozco" userId="1c617544-cbdc-424d-8635-12c7c2924841" providerId="ADAL" clId="{2A57D287-B199-4215-9BAE-8B4ADC4DE1ED}" dt="2022-07-29T21:06:51.125" v="20495" actId="26606"/>
          <ac:spMkLst>
            <pc:docMk/>
            <pc:sldMk cId="669727602" sldId="272"/>
            <ac:spMk id="4" creationId="{9FBB9059-6C58-A034-6DC6-C87401001622}"/>
          </ac:spMkLst>
        </pc:spChg>
        <pc:spChg chg="mod">
          <ac:chgData name="Yazmin Orozco" userId="1c617544-cbdc-424d-8635-12c7c2924841" providerId="ADAL" clId="{2A57D287-B199-4215-9BAE-8B4ADC4DE1ED}" dt="2022-07-29T21:06:51.125" v="20495" actId="26606"/>
          <ac:spMkLst>
            <pc:docMk/>
            <pc:sldMk cId="669727602" sldId="272"/>
            <ac:spMk id="7" creationId="{989334C4-81D2-D44B-7A7E-FBC9AB84A720}"/>
          </ac:spMkLst>
        </pc:spChg>
        <pc:spChg chg="add">
          <ac:chgData name="Yazmin Orozco" userId="1c617544-cbdc-424d-8635-12c7c2924841" providerId="ADAL" clId="{2A57D287-B199-4215-9BAE-8B4ADC4DE1ED}" dt="2022-07-29T21:06:51.125" v="20495" actId="26606"/>
          <ac:spMkLst>
            <pc:docMk/>
            <pc:sldMk cId="669727602" sldId="272"/>
            <ac:spMk id="11271" creationId="{3346177D-ADC4-4968-B747-5CFCD390B5B9}"/>
          </ac:spMkLst>
        </pc:spChg>
        <pc:spChg chg="add">
          <ac:chgData name="Yazmin Orozco" userId="1c617544-cbdc-424d-8635-12c7c2924841" providerId="ADAL" clId="{2A57D287-B199-4215-9BAE-8B4ADC4DE1ED}" dt="2022-07-29T21:06:51.125" v="20495" actId="26606"/>
          <ac:spMkLst>
            <pc:docMk/>
            <pc:sldMk cId="669727602" sldId="272"/>
            <ac:spMk id="11273" creationId="{0844A943-BF79-4FEA-ABB1-3BD54D236606}"/>
          </ac:spMkLst>
        </pc:spChg>
        <pc:spChg chg="add">
          <ac:chgData name="Yazmin Orozco" userId="1c617544-cbdc-424d-8635-12c7c2924841" providerId="ADAL" clId="{2A57D287-B199-4215-9BAE-8B4ADC4DE1ED}" dt="2022-07-29T21:06:51.125" v="20495" actId="26606"/>
          <ac:spMkLst>
            <pc:docMk/>
            <pc:sldMk cId="669727602" sldId="272"/>
            <ac:spMk id="11275" creationId="{6437CC72-F4A8-4DC3-AFAB-D22C482C8100}"/>
          </ac:spMkLst>
        </pc:spChg>
        <pc:picChg chg="mod">
          <ac:chgData name="Yazmin Orozco" userId="1c617544-cbdc-424d-8635-12c7c2924841" providerId="ADAL" clId="{2A57D287-B199-4215-9BAE-8B4ADC4DE1ED}" dt="2022-07-29T21:06:51.125" v="20495" actId="26606"/>
          <ac:picMkLst>
            <pc:docMk/>
            <pc:sldMk cId="669727602" sldId="272"/>
            <ac:picMk id="11266" creationId="{1E9299E0-0E94-B2FF-84D6-9FEDEF8CEBA4}"/>
          </ac:picMkLst>
        </pc:picChg>
      </pc:sldChg>
      <pc:sldChg chg="modSp">
        <pc:chgData name="Yazmin Orozco" userId="1c617544-cbdc-424d-8635-12c7c2924841" providerId="ADAL" clId="{2A57D287-B199-4215-9BAE-8B4ADC4DE1ED}" dt="2022-07-29T20:55:38.748" v="20351" actId="962"/>
        <pc:sldMkLst>
          <pc:docMk/>
          <pc:sldMk cId="443829974" sldId="273"/>
        </pc:sldMkLst>
        <pc:picChg chg="mod">
          <ac:chgData name="Yazmin Orozco" userId="1c617544-cbdc-424d-8635-12c7c2924841" providerId="ADAL" clId="{2A57D287-B199-4215-9BAE-8B4ADC4DE1ED}" dt="2022-07-29T20:55:38.748" v="20351" actId="962"/>
          <ac:picMkLst>
            <pc:docMk/>
            <pc:sldMk cId="443829974" sldId="273"/>
            <ac:picMk id="12290" creationId="{08DDFB6B-F5E5-E1D2-E754-64B4CB447173}"/>
          </ac:picMkLst>
        </pc:picChg>
      </pc:sldChg>
      <pc:sldChg chg="addSp delSp modSp mod setBg">
        <pc:chgData name="Yazmin Orozco" userId="1c617544-cbdc-424d-8635-12c7c2924841" providerId="ADAL" clId="{2A57D287-B199-4215-9BAE-8B4ADC4DE1ED}" dt="2022-07-29T21:36:25.794" v="20544" actId="1076"/>
        <pc:sldMkLst>
          <pc:docMk/>
          <pc:sldMk cId="1489334295" sldId="274"/>
        </pc:sldMkLst>
        <pc:spChg chg="mod">
          <ac:chgData name="Yazmin Orozco" userId="1c617544-cbdc-424d-8635-12c7c2924841" providerId="ADAL" clId="{2A57D287-B199-4215-9BAE-8B4ADC4DE1ED}" dt="2022-07-29T21:16:31.646" v="20520" actId="26606"/>
          <ac:spMkLst>
            <pc:docMk/>
            <pc:sldMk cId="1489334295" sldId="274"/>
            <ac:spMk id="2" creationId="{218396C8-D588-C18B-BA3E-E8C3FBE45FB1}"/>
          </ac:spMkLst>
        </pc:spChg>
        <pc:spChg chg="mod ord">
          <ac:chgData name="Yazmin Orozco" userId="1c617544-cbdc-424d-8635-12c7c2924841" providerId="ADAL" clId="{2A57D287-B199-4215-9BAE-8B4ADC4DE1ED}" dt="2022-07-29T21:16:31.626" v="20519" actId="26606"/>
          <ac:spMkLst>
            <pc:docMk/>
            <pc:sldMk cId="1489334295" sldId="274"/>
            <ac:spMk id="4" creationId="{7DA5639A-5082-50B3-8540-F9A77362B62B}"/>
          </ac:spMkLst>
        </pc:spChg>
        <pc:spChg chg="mod ord">
          <ac:chgData name="Yazmin Orozco" userId="1c617544-cbdc-424d-8635-12c7c2924841" providerId="ADAL" clId="{2A57D287-B199-4215-9BAE-8B4ADC4DE1ED}" dt="2022-07-29T21:36:22.796" v="20543" actId="5793"/>
          <ac:spMkLst>
            <pc:docMk/>
            <pc:sldMk cId="1489334295" sldId="274"/>
            <ac:spMk id="7" creationId="{54A512E5-0D3F-91E3-9400-D43B2D37D58F}"/>
          </ac:spMkLst>
        </pc:spChg>
        <pc:spChg chg="add del mod">
          <ac:chgData name="Yazmin Orozco" userId="1c617544-cbdc-424d-8635-12c7c2924841" providerId="ADAL" clId="{2A57D287-B199-4215-9BAE-8B4ADC4DE1ED}" dt="2022-07-29T21:25:27.315" v="20535" actId="478"/>
          <ac:spMkLst>
            <pc:docMk/>
            <pc:sldMk cId="1489334295" sldId="274"/>
            <ac:spMk id="9" creationId="{5FB9D37E-2067-33C5-EB41-FBA3E4100AEE}"/>
          </ac:spMkLst>
        </pc:spChg>
        <pc:spChg chg="add del">
          <ac:chgData name="Yazmin Orozco" userId="1c617544-cbdc-424d-8635-12c7c2924841" providerId="ADAL" clId="{2A57D287-B199-4215-9BAE-8B4ADC4DE1ED}" dt="2022-07-29T21:16:31.646" v="20520" actId="26606"/>
          <ac:spMkLst>
            <pc:docMk/>
            <pc:sldMk cId="1489334295" sldId="274"/>
            <ac:spMk id="13319" creationId="{45D37F4E-DDB4-456B-97E0-9937730A039F}"/>
          </ac:spMkLst>
        </pc:spChg>
        <pc:spChg chg="add del">
          <ac:chgData name="Yazmin Orozco" userId="1c617544-cbdc-424d-8635-12c7c2924841" providerId="ADAL" clId="{2A57D287-B199-4215-9BAE-8B4ADC4DE1ED}" dt="2022-07-29T21:16:31.646" v="20520" actId="26606"/>
          <ac:spMkLst>
            <pc:docMk/>
            <pc:sldMk cId="1489334295" sldId="274"/>
            <ac:spMk id="13321" creationId="{B2DD41CD-8F47-4F56-AD12-4E2FF7696987}"/>
          </ac:spMkLst>
        </pc:spChg>
        <pc:spChg chg="add">
          <ac:chgData name="Yazmin Orozco" userId="1c617544-cbdc-424d-8635-12c7c2924841" providerId="ADAL" clId="{2A57D287-B199-4215-9BAE-8B4ADC4DE1ED}" dt="2022-07-29T21:16:31.646" v="20520" actId="26606"/>
          <ac:spMkLst>
            <pc:docMk/>
            <pc:sldMk cId="1489334295" sldId="274"/>
            <ac:spMk id="13328" creationId="{927D5270-6648-4CC1-8F78-48BE299CAC25}"/>
          </ac:spMkLst>
        </pc:spChg>
        <pc:spChg chg="add">
          <ac:chgData name="Yazmin Orozco" userId="1c617544-cbdc-424d-8635-12c7c2924841" providerId="ADAL" clId="{2A57D287-B199-4215-9BAE-8B4ADC4DE1ED}" dt="2022-07-29T21:16:31.646" v="20520" actId="26606"/>
          <ac:spMkLst>
            <pc:docMk/>
            <pc:sldMk cId="1489334295" sldId="274"/>
            <ac:spMk id="13329" creationId="{A6D37EE4-EA1B-46EE-A54B-5233C63C9695}"/>
          </ac:spMkLst>
        </pc:spChg>
        <pc:picChg chg="add del mod">
          <ac:chgData name="Yazmin Orozco" userId="1c617544-cbdc-424d-8635-12c7c2924841" providerId="ADAL" clId="{2A57D287-B199-4215-9BAE-8B4ADC4DE1ED}" dt="2022-07-29T21:16:53.634" v="20522" actId="478"/>
          <ac:picMkLst>
            <pc:docMk/>
            <pc:sldMk cId="1489334295" sldId="274"/>
            <ac:picMk id="5" creationId="{3EE0AD75-62B0-99E5-6531-838781B7FE73}"/>
          </ac:picMkLst>
        </pc:picChg>
        <pc:picChg chg="add mod">
          <ac:chgData name="Yazmin Orozco" userId="1c617544-cbdc-424d-8635-12c7c2924841" providerId="ADAL" clId="{2A57D287-B199-4215-9BAE-8B4ADC4DE1ED}" dt="2022-07-29T21:36:25.794" v="20544" actId="1076"/>
          <ac:picMkLst>
            <pc:docMk/>
            <pc:sldMk cId="1489334295" sldId="274"/>
            <ac:picMk id="8" creationId="{AEB6DAE9-80A6-7703-F623-AE31FE70A1E0}"/>
          </ac:picMkLst>
        </pc:picChg>
        <pc:picChg chg="del mod ord">
          <ac:chgData name="Yazmin Orozco" userId="1c617544-cbdc-424d-8635-12c7c2924841" providerId="ADAL" clId="{2A57D287-B199-4215-9BAE-8B4ADC4DE1ED}" dt="2022-07-29T21:25:15.159" v="20534" actId="478"/>
          <ac:picMkLst>
            <pc:docMk/>
            <pc:sldMk cId="1489334295" sldId="274"/>
            <ac:picMk id="13314" creationId="{0C600112-409B-B1AB-938C-204E8C15FC92}"/>
          </ac:picMkLst>
        </pc:picChg>
        <pc:cxnChg chg="add del">
          <ac:chgData name="Yazmin Orozco" userId="1c617544-cbdc-424d-8635-12c7c2924841" providerId="ADAL" clId="{2A57D287-B199-4215-9BAE-8B4ADC4DE1ED}" dt="2022-07-29T21:16:31.626" v="20519" actId="26606"/>
          <ac:cxnSpMkLst>
            <pc:docMk/>
            <pc:sldMk cId="1489334295" sldId="274"/>
            <ac:cxnSpMk id="13326" creationId="{39B7FDC9-F0CE-43A7-9F2A-83DD09DC3453}"/>
          </ac:cxnSpMkLst>
        </pc:cxnChg>
      </pc:sldChg>
      <pc:sldChg chg="addSp delSp modSp new mod modClrScheme chgLayout modNotesTx">
        <pc:chgData name="Yazmin Orozco" userId="1c617544-cbdc-424d-8635-12c7c2924841" providerId="ADAL" clId="{2A57D287-B199-4215-9BAE-8B4ADC4DE1ED}" dt="2022-07-08T21:49:25.467" v="3138" actId="33553"/>
        <pc:sldMkLst>
          <pc:docMk/>
          <pc:sldMk cId="2267915127" sldId="275"/>
        </pc:sldMkLst>
        <pc:spChg chg="del">
          <ac:chgData name="Yazmin Orozco" userId="1c617544-cbdc-424d-8635-12c7c2924841" providerId="ADAL" clId="{2A57D287-B199-4215-9BAE-8B4ADC4DE1ED}" dt="2022-07-08T20:48:30.847" v="27" actId="700"/>
          <ac:spMkLst>
            <pc:docMk/>
            <pc:sldMk cId="2267915127" sldId="275"/>
            <ac:spMk id="2" creationId="{1A244E0D-70BE-5E76-50EE-673A7E341741}"/>
          </ac:spMkLst>
        </pc:spChg>
        <pc:spChg chg="del">
          <ac:chgData name="Yazmin Orozco" userId="1c617544-cbdc-424d-8635-12c7c2924841" providerId="ADAL" clId="{2A57D287-B199-4215-9BAE-8B4ADC4DE1ED}" dt="2022-07-08T20:48:30.847" v="27" actId="700"/>
          <ac:spMkLst>
            <pc:docMk/>
            <pc:sldMk cId="2267915127" sldId="275"/>
            <ac:spMk id="3" creationId="{2704088B-8908-46F8-6EF7-1D6ABE3D2167}"/>
          </ac:spMkLst>
        </pc:spChg>
        <pc:spChg chg="mod ord">
          <ac:chgData name="Yazmin Orozco" userId="1c617544-cbdc-424d-8635-12c7c2924841" providerId="ADAL" clId="{2A57D287-B199-4215-9BAE-8B4ADC4DE1ED}" dt="2022-07-08T21:49:25.467" v="3138" actId="33553"/>
          <ac:spMkLst>
            <pc:docMk/>
            <pc:sldMk cId="2267915127" sldId="275"/>
            <ac:spMk id="4" creationId="{AA1429D0-0AA4-2064-8338-F62518BB44FB}"/>
          </ac:spMkLst>
        </pc:spChg>
        <pc:picChg chg="add mod">
          <ac:chgData name="Yazmin Orozco" userId="1c617544-cbdc-424d-8635-12c7c2924841" providerId="ADAL" clId="{2A57D287-B199-4215-9BAE-8B4ADC4DE1ED}" dt="2022-07-08T20:51:10.745" v="33" actId="1076"/>
          <ac:picMkLst>
            <pc:docMk/>
            <pc:sldMk cId="2267915127" sldId="275"/>
            <ac:picMk id="14338" creationId="{E386F71E-258A-FE6D-5820-F45447A1A186}"/>
          </ac:picMkLst>
        </pc:picChg>
      </pc:sldChg>
      <pc:sldChg chg="addSp delSp modSp new mod modClrScheme chgLayout modNotesTx">
        <pc:chgData name="Yazmin Orozco" userId="1c617544-cbdc-424d-8635-12c7c2924841" providerId="ADAL" clId="{2A57D287-B199-4215-9BAE-8B4ADC4DE1ED}" dt="2022-07-29T15:38:30.500" v="17110" actId="20577"/>
        <pc:sldMkLst>
          <pc:docMk/>
          <pc:sldMk cId="4107787050" sldId="276"/>
        </pc:sldMkLst>
        <pc:spChg chg="del">
          <ac:chgData name="Yazmin Orozco" userId="1c617544-cbdc-424d-8635-12c7c2924841" providerId="ADAL" clId="{2A57D287-B199-4215-9BAE-8B4ADC4DE1ED}" dt="2022-07-08T20:55:48.347" v="140" actId="700"/>
          <ac:spMkLst>
            <pc:docMk/>
            <pc:sldMk cId="4107787050" sldId="276"/>
            <ac:spMk id="2" creationId="{99C30C9B-4092-B0A6-0FA8-A271AB64E566}"/>
          </ac:spMkLst>
        </pc:spChg>
        <pc:spChg chg="del">
          <ac:chgData name="Yazmin Orozco" userId="1c617544-cbdc-424d-8635-12c7c2924841" providerId="ADAL" clId="{2A57D287-B199-4215-9BAE-8B4ADC4DE1ED}" dt="2022-07-08T20:55:48.347" v="140" actId="700"/>
          <ac:spMkLst>
            <pc:docMk/>
            <pc:sldMk cId="4107787050" sldId="276"/>
            <ac:spMk id="3" creationId="{92F626C0-3FA9-4091-043B-04D09D651146}"/>
          </ac:spMkLst>
        </pc:spChg>
        <pc:spChg chg="mod ord">
          <ac:chgData name="Yazmin Orozco" userId="1c617544-cbdc-424d-8635-12c7c2924841" providerId="ADAL" clId="{2A57D287-B199-4215-9BAE-8B4ADC4DE1ED}" dt="2022-07-08T21:49:27.558" v="3139" actId="33553"/>
          <ac:spMkLst>
            <pc:docMk/>
            <pc:sldMk cId="4107787050" sldId="276"/>
            <ac:spMk id="4" creationId="{30E3662D-AECA-0A4E-9B06-9B8C86581001}"/>
          </ac:spMkLst>
        </pc:spChg>
        <pc:picChg chg="add mod">
          <ac:chgData name="Yazmin Orozco" userId="1c617544-cbdc-424d-8635-12c7c2924841" providerId="ADAL" clId="{2A57D287-B199-4215-9BAE-8B4ADC4DE1ED}" dt="2022-07-08T20:56:12.406" v="142" actId="1076"/>
          <ac:picMkLst>
            <pc:docMk/>
            <pc:sldMk cId="4107787050" sldId="276"/>
            <ac:picMk id="5" creationId="{F9F2A9BC-2C19-4A1A-9FA2-093990FD884C}"/>
          </ac:picMkLst>
        </pc:picChg>
      </pc:sldChg>
      <pc:sldChg chg="addSp modSp mod">
        <pc:chgData name="Yazmin Orozco" userId="1c617544-cbdc-424d-8635-12c7c2924841" providerId="ADAL" clId="{2A57D287-B199-4215-9BAE-8B4ADC4DE1ED}" dt="2022-07-29T20:56:11.306" v="20365" actId="27636"/>
        <pc:sldMkLst>
          <pc:docMk/>
          <pc:sldMk cId="4157863836" sldId="277"/>
        </pc:sldMkLst>
        <pc:spChg chg="add mod">
          <ac:chgData name="Yazmin Orozco" userId="1c617544-cbdc-424d-8635-12c7c2924841" providerId="ADAL" clId="{2A57D287-B199-4215-9BAE-8B4ADC4DE1ED}" dt="2022-07-29T20:56:11.306" v="20365" actId="27636"/>
          <ac:spMkLst>
            <pc:docMk/>
            <pc:sldMk cId="4157863836" sldId="277"/>
            <ac:spMk id="3" creationId="{A0FB48B6-86B2-AE94-DC97-61E4ACA3A4A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88387-058F-48BC-80A2-93BAED9362FE}"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1CC46A18-2AFA-46DA-ABC3-756206096213}">
      <dgm:prSet/>
      <dgm:spPr/>
      <dgm:t>
        <a:bodyPr/>
        <a:lstStyle/>
        <a:p>
          <a:r>
            <a:rPr lang="en-US"/>
            <a:t>Principles of Respite</a:t>
          </a:r>
        </a:p>
      </dgm:t>
    </dgm:pt>
    <dgm:pt modelId="{D8036DC1-E343-46B8-A4AE-8F2FC61E59A9}" type="parTrans" cxnId="{E7CA0454-0D6C-4BE2-852A-27674CF1753E}">
      <dgm:prSet/>
      <dgm:spPr/>
      <dgm:t>
        <a:bodyPr/>
        <a:lstStyle/>
        <a:p>
          <a:endParaRPr lang="en-US"/>
        </a:p>
      </dgm:t>
    </dgm:pt>
    <dgm:pt modelId="{D0EEB9CA-D6FD-4F2F-B429-ED772D50A3A9}" type="sibTrans" cxnId="{E7CA0454-0D6C-4BE2-852A-27674CF1753E}">
      <dgm:prSet/>
      <dgm:spPr/>
      <dgm:t>
        <a:bodyPr/>
        <a:lstStyle/>
        <a:p>
          <a:endParaRPr lang="en-US"/>
        </a:p>
      </dgm:t>
    </dgm:pt>
    <dgm:pt modelId="{677FB425-54A7-447F-85C2-73C8A611FB0E}">
      <dgm:prSet/>
      <dgm:spPr/>
      <dgm:t>
        <a:bodyPr/>
        <a:lstStyle/>
        <a:p>
          <a:r>
            <a:rPr lang="en-US"/>
            <a:t>Person and Family Centered Care</a:t>
          </a:r>
        </a:p>
      </dgm:t>
    </dgm:pt>
    <dgm:pt modelId="{326D15BC-64D7-49D6-A642-F9511327267D}" type="parTrans" cxnId="{AFD5AC9A-E6A9-44B0-B650-980772130DCD}">
      <dgm:prSet/>
      <dgm:spPr/>
      <dgm:t>
        <a:bodyPr/>
        <a:lstStyle/>
        <a:p>
          <a:endParaRPr lang="en-US"/>
        </a:p>
      </dgm:t>
    </dgm:pt>
    <dgm:pt modelId="{1ABF0C7C-8789-4225-89B6-30CF76FE5B7F}" type="sibTrans" cxnId="{AFD5AC9A-E6A9-44B0-B650-980772130DCD}">
      <dgm:prSet/>
      <dgm:spPr/>
      <dgm:t>
        <a:bodyPr/>
        <a:lstStyle/>
        <a:p>
          <a:endParaRPr lang="en-US"/>
        </a:p>
      </dgm:t>
    </dgm:pt>
    <dgm:pt modelId="{DB29BB0C-BE09-4C6D-8A2F-7ABD9F333938}">
      <dgm:prSet/>
      <dgm:spPr/>
      <dgm:t>
        <a:bodyPr/>
        <a:lstStyle/>
        <a:p>
          <a:r>
            <a:rPr lang="en-US"/>
            <a:t>Cultural Competency</a:t>
          </a:r>
        </a:p>
      </dgm:t>
    </dgm:pt>
    <dgm:pt modelId="{45D00BA4-975B-49AE-AC4F-23F71C308629}" type="parTrans" cxnId="{E70F4AFE-EB16-439F-A4E9-6BA7EE5E31C2}">
      <dgm:prSet/>
      <dgm:spPr/>
      <dgm:t>
        <a:bodyPr/>
        <a:lstStyle/>
        <a:p>
          <a:endParaRPr lang="en-US"/>
        </a:p>
      </dgm:t>
    </dgm:pt>
    <dgm:pt modelId="{7DAFF183-B464-4483-8E28-21A337E18324}" type="sibTrans" cxnId="{E70F4AFE-EB16-439F-A4E9-6BA7EE5E31C2}">
      <dgm:prSet/>
      <dgm:spPr/>
      <dgm:t>
        <a:bodyPr/>
        <a:lstStyle/>
        <a:p>
          <a:endParaRPr lang="en-US"/>
        </a:p>
      </dgm:t>
    </dgm:pt>
    <dgm:pt modelId="{D4848412-664D-49F3-A4F9-032542948275}">
      <dgm:prSet/>
      <dgm:spPr/>
      <dgm:t>
        <a:bodyPr/>
        <a:lstStyle/>
        <a:p>
          <a:r>
            <a:rPr lang="en-US"/>
            <a:t>Communication and Relationship Building</a:t>
          </a:r>
        </a:p>
      </dgm:t>
    </dgm:pt>
    <dgm:pt modelId="{4166BA7B-D10C-464A-B1F9-BEB799933B56}" type="parTrans" cxnId="{0529407E-C95D-4939-BB67-A2EF5F48CCC5}">
      <dgm:prSet/>
      <dgm:spPr/>
      <dgm:t>
        <a:bodyPr/>
        <a:lstStyle/>
        <a:p>
          <a:endParaRPr lang="en-US"/>
        </a:p>
      </dgm:t>
    </dgm:pt>
    <dgm:pt modelId="{779AED40-BC30-4D25-B043-CF367BC94169}" type="sibTrans" cxnId="{0529407E-C95D-4939-BB67-A2EF5F48CCC5}">
      <dgm:prSet/>
      <dgm:spPr/>
      <dgm:t>
        <a:bodyPr/>
        <a:lstStyle/>
        <a:p>
          <a:endParaRPr lang="en-US"/>
        </a:p>
      </dgm:t>
    </dgm:pt>
    <dgm:pt modelId="{211EE5CE-C661-4A5B-86A8-DEB8BA2AEB0E}">
      <dgm:prSet/>
      <dgm:spPr/>
      <dgm:t>
        <a:bodyPr/>
        <a:lstStyle/>
        <a:p>
          <a:r>
            <a:rPr lang="en-US"/>
            <a:t>Health and Wellness</a:t>
          </a:r>
        </a:p>
      </dgm:t>
    </dgm:pt>
    <dgm:pt modelId="{E613BFD5-A549-4EE3-A113-946BF5A7355F}" type="parTrans" cxnId="{FB734FDC-933A-4B97-90D9-02B9C9E3577C}">
      <dgm:prSet/>
      <dgm:spPr/>
      <dgm:t>
        <a:bodyPr/>
        <a:lstStyle/>
        <a:p>
          <a:endParaRPr lang="en-US"/>
        </a:p>
      </dgm:t>
    </dgm:pt>
    <dgm:pt modelId="{D514A92D-10B5-4A5A-B381-B21DACC76377}" type="sibTrans" cxnId="{FB734FDC-933A-4B97-90D9-02B9C9E3577C}">
      <dgm:prSet/>
      <dgm:spPr/>
      <dgm:t>
        <a:bodyPr/>
        <a:lstStyle/>
        <a:p>
          <a:endParaRPr lang="en-US"/>
        </a:p>
      </dgm:t>
    </dgm:pt>
    <dgm:pt modelId="{B48036F8-85AC-4D14-B4C4-091BA4AA9419}">
      <dgm:prSet/>
      <dgm:spPr/>
      <dgm:t>
        <a:bodyPr/>
        <a:lstStyle/>
        <a:p>
          <a:r>
            <a:rPr lang="en-US"/>
            <a:t>Safety Emergencies</a:t>
          </a:r>
        </a:p>
      </dgm:t>
    </dgm:pt>
    <dgm:pt modelId="{E2CB9256-ED54-4C58-9EBA-E751ABDC440E}" type="parTrans" cxnId="{A768E7DF-C76C-42D4-831D-6C83246E90CA}">
      <dgm:prSet/>
      <dgm:spPr/>
      <dgm:t>
        <a:bodyPr/>
        <a:lstStyle/>
        <a:p>
          <a:endParaRPr lang="en-US"/>
        </a:p>
      </dgm:t>
    </dgm:pt>
    <dgm:pt modelId="{D6F3F2AC-76EA-463B-A378-9D21E6780C9E}" type="sibTrans" cxnId="{A768E7DF-C76C-42D4-831D-6C83246E90CA}">
      <dgm:prSet/>
      <dgm:spPr/>
      <dgm:t>
        <a:bodyPr/>
        <a:lstStyle/>
        <a:p>
          <a:endParaRPr lang="en-US"/>
        </a:p>
      </dgm:t>
    </dgm:pt>
    <dgm:pt modelId="{5981930B-C0F8-49A6-B05A-332876023DAD}">
      <dgm:prSet/>
      <dgm:spPr/>
      <dgm:t>
        <a:bodyPr/>
        <a:lstStyle/>
        <a:p>
          <a:r>
            <a:rPr lang="en-US"/>
            <a:t>Planning Respite Activities</a:t>
          </a:r>
        </a:p>
      </dgm:t>
    </dgm:pt>
    <dgm:pt modelId="{AB070C91-C544-404E-B80D-4C68ADEA50AD}" type="parTrans" cxnId="{108EFE98-330B-4299-9500-B677DD8B19FB}">
      <dgm:prSet/>
      <dgm:spPr/>
      <dgm:t>
        <a:bodyPr/>
        <a:lstStyle/>
        <a:p>
          <a:endParaRPr lang="en-US"/>
        </a:p>
      </dgm:t>
    </dgm:pt>
    <dgm:pt modelId="{6276249B-D50D-4AE1-8BA0-D9ED558FD6E4}" type="sibTrans" cxnId="{108EFE98-330B-4299-9500-B677DD8B19FB}">
      <dgm:prSet/>
      <dgm:spPr/>
      <dgm:t>
        <a:bodyPr/>
        <a:lstStyle/>
        <a:p>
          <a:endParaRPr lang="en-US"/>
        </a:p>
      </dgm:t>
    </dgm:pt>
    <dgm:pt modelId="{D386117F-7B20-407F-9F11-317B5C2ACC98}">
      <dgm:prSet/>
      <dgm:spPr/>
      <dgm:t>
        <a:bodyPr/>
        <a:lstStyle/>
        <a:p>
          <a:r>
            <a:rPr lang="en-US"/>
            <a:t>Ethics and Professionalism </a:t>
          </a:r>
        </a:p>
      </dgm:t>
    </dgm:pt>
    <dgm:pt modelId="{8E842BEA-0A70-4B32-953D-0DDFEC0B2AE2}" type="parTrans" cxnId="{EA81231B-EFCE-4A5E-BA17-1E4A2EB419EB}">
      <dgm:prSet/>
      <dgm:spPr/>
      <dgm:t>
        <a:bodyPr/>
        <a:lstStyle/>
        <a:p>
          <a:endParaRPr lang="en-US"/>
        </a:p>
      </dgm:t>
    </dgm:pt>
    <dgm:pt modelId="{25A676B7-F34C-4575-87EC-E366E2FFEC19}" type="sibTrans" cxnId="{EA81231B-EFCE-4A5E-BA17-1E4A2EB419EB}">
      <dgm:prSet/>
      <dgm:spPr/>
      <dgm:t>
        <a:bodyPr/>
        <a:lstStyle/>
        <a:p>
          <a:endParaRPr lang="en-US"/>
        </a:p>
      </dgm:t>
    </dgm:pt>
    <dgm:pt modelId="{46B05DFD-CE37-42D4-9292-1489448C86C8}">
      <dgm:prSet/>
      <dgm:spPr/>
      <dgm:t>
        <a:bodyPr/>
        <a:lstStyle/>
        <a:p>
          <a:r>
            <a:rPr lang="en-US"/>
            <a:t>Professional Development</a:t>
          </a:r>
        </a:p>
      </dgm:t>
    </dgm:pt>
    <dgm:pt modelId="{0E6E95BF-71A1-45A8-95BF-E8675D07921F}" type="parTrans" cxnId="{948BDDA3-6ABC-4919-9E75-876E0ADA65B6}">
      <dgm:prSet/>
      <dgm:spPr/>
      <dgm:t>
        <a:bodyPr/>
        <a:lstStyle/>
        <a:p>
          <a:endParaRPr lang="en-US"/>
        </a:p>
      </dgm:t>
    </dgm:pt>
    <dgm:pt modelId="{3529B50B-2DB4-40B7-9439-A2BBBEF0520C}" type="sibTrans" cxnId="{948BDDA3-6ABC-4919-9E75-876E0ADA65B6}">
      <dgm:prSet/>
      <dgm:spPr/>
      <dgm:t>
        <a:bodyPr/>
        <a:lstStyle/>
        <a:p>
          <a:endParaRPr lang="en-US"/>
        </a:p>
      </dgm:t>
    </dgm:pt>
    <dgm:pt modelId="{C10D5976-33A3-4D3D-ABEA-B6019DDE7D18}">
      <dgm:prSet/>
      <dgm:spPr/>
      <dgm:t>
        <a:bodyPr/>
        <a:lstStyle/>
        <a:p>
          <a:r>
            <a:rPr lang="en-US"/>
            <a:t>Self Care</a:t>
          </a:r>
        </a:p>
      </dgm:t>
    </dgm:pt>
    <dgm:pt modelId="{E903FEE7-3203-4424-AE14-54DAABB00030}" type="parTrans" cxnId="{9F2B04BA-6219-4092-9D32-95CB5811064E}">
      <dgm:prSet/>
      <dgm:spPr/>
      <dgm:t>
        <a:bodyPr/>
        <a:lstStyle/>
        <a:p>
          <a:endParaRPr lang="en-US"/>
        </a:p>
      </dgm:t>
    </dgm:pt>
    <dgm:pt modelId="{8B5B58DF-A5EB-4BF7-8AE9-FE40B3E79F09}" type="sibTrans" cxnId="{9F2B04BA-6219-4092-9D32-95CB5811064E}">
      <dgm:prSet/>
      <dgm:spPr/>
      <dgm:t>
        <a:bodyPr/>
        <a:lstStyle/>
        <a:p>
          <a:endParaRPr lang="en-US"/>
        </a:p>
      </dgm:t>
    </dgm:pt>
    <dgm:pt modelId="{B4B5135C-F58B-43BE-BBAF-F333C0DB9B30}" type="pres">
      <dgm:prSet presAssocID="{99188387-058F-48BC-80A2-93BAED9362FE}" presName="Name0" presStyleCnt="0">
        <dgm:presLayoutVars>
          <dgm:dir/>
          <dgm:resizeHandles val="exact"/>
        </dgm:presLayoutVars>
      </dgm:prSet>
      <dgm:spPr/>
    </dgm:pt>
    <dgm:pt modelId="{E2E557AA-B62D-4860-8A34-74FF8B17B375}" type="pres">
      <dgm:prSet presAssocID="{1CC46A18-2AFA-46DA-ABC3-756206096213}" presName="node" presStyleLbl="node1" presStyleIdx="0" presStyleCnt="10">
        <dgm:presLayoutVars>
          <dgm:bulletEnabled val="1"/>
        </dgm:presLayoutVars>
      </dgm:prSet>
      <dgm:spPr/>
    </dgm:pt>
    <dgm:pt modelId="{EBCAC3AE-D2BF-47DE-9DF1-03B61C62F360}" type="pres">
      <dgm:prSet presAssocID="{D0EEB9CA-D6FD-4F2F-B429-ED772D50A3A9}" presName="sibTrans" presStyleLbl="sibTrans1D1" presStyleIdx="0" presStyleCnt="9"/>
      <dgm:spPr/>
    </dgm:pt>
    <dgm:pt modelId="{C8998330-CA8B-4872-A77D-2025F993FF53}" type="pres">
      <dgm:prSet presAssocID="{D0EEB9CA-D6FD-4F2F-B429-ED772D50A3A9}" presName="connectorText" presStyleLbl="sibTrans1D1" presStyleIdx="0" presStyleCnt="9"/>
      <dgm:spPr/>
    </dgm:pt>
    <dgm:pt modelId="{A5EC491E-CD4E-4058-911E-D3F10D42B251}" type="pres">
      <dgm:prSet presAssocID="{677FB425-54A7-447F-85C2-73C8A611FB0E}" presName="node" presStyleLbl="node1" presStyleIdx="1" presStyleCnt="10">
        <dgm:presLayoutVars>
          <dgm:bulletEnabled val="1"/>
        </dgm:presLayoutVars>
      </dgm:prSet>
      <dgm:spPr/>
    </dgm:pt>
    <dgm:pt modelId="{BB43C5B5-E94F-4100-AF06-942FD2EBEBCA}" type="pres">
      <dgm:prSet presAssocID="{1ABF0C7C-8789-4225-89B6-30CF76FE5B7F}" presName="sibTrans" presStyleLbl="sibTrans1D1" presStyleIdx="1" presStyleCnt="9"/>
      <dgm:spPr/>
    </dgm:pt>
    <dgm:pt modelId="{424AA632-A565-430D-8AE7-8A107F205D1B}" type="pres">
      <dgm:prSet presAssocID="{1ABF0C7C-8789-4225-89B6-30CF76FE5B7F}" presName="connectorText" presStyleLbl="sibTrans1D1" presStyleIdx="1" presStyleCnt="9"/>
      <dgm:spPr/>
    </dgm:pt>
    <dgm:pt modelId="{2152AB58-EC8D-4F6A-9E63-68844BB8726F}" type="pres">
      <dgm:prSet presAssocID="{DB29BB0C-BE09-4C6D-8A2F-7ABD9F333938}" presName="node" presStyleLbl="node1" presStyleIdx="2" presStyleCnt="10">
        <dgm:presLayoutVars>
          <dgm:bulletEnabled val="1"/>
        </dgm:presLayoutVars>
      </dgm:prSet>
      <dgm:spPr/>
    </dgm:pt>
    <dgm:pt modelId="{463EC1DB-8F45-4288-A913-73335478AB74}" type="pres">
      <dgm:prSet presAssocID="{7DAFF183-B464-4483-8E28-21A337E18324}" presName="sibTrans" presStyleLbl="sibTrans1D1" presStyleIdx="2" presStyleCnt="9"/>
      <dgm:spPr/>
    </dgm:pt>
    <dgm:pt modelId="{49CFD241-5D1A-4890-8F0F-665D0B70B4A3}" type="pres">
      <dgm:prSet presAssocID="{7DAFF183-B464-4483-8E28-21A337E18324}" presName="connectorText" presStyleLbl="sibTrans1D1" presStyleIdx="2" presStyleCnt="9"/>
      <dgm:spPr/>
    </dgm:pt>
    <dgm:pt modelId="{884B6B1E-45DD-4171-AE3A-6DCA5D326C2C}" type="pres">
      <dgm:prSet presAssocID="{D4848412-664D-49F3-A4F9-032542948275}" presName="node" presStyleLbl="node1" presStyleIdx="3" presStyleCnt="10">
        <dgm:presLayoutVars>
          <dgm:bulletEnabled val="1"/>
        </dgm:presLayoutVars>
      </dgm:prSet>
      <dgm:spPr/>
    </dgm:pt>
    <dgm:pt modelId="{3BB73137-245F-4226-95B4-652951649C11}" type="pres">
      <dgm:prSet presAssocID="{779AED40-BC30-4D25-B043-CF367BC94169}" presName="sibTrans" presStyleLbl="sibTrans1D1" presStyleIdx="3" presStyleCnt="9"/>
      <dgm:spPr/>
    </dgm:pt>
    <dgm:pt modelId="{3298DEF9-EA3D-4BFD-A4DC-193ED6AAF167}" type="pres">
      <dgm:prSet presAssocID="{779AED40-BC30-4D25-B043-CF367BC94169}" presName="connectorText" presStyleLbl="sibTrans1D1" presStyleIdx="3" presStyleCnt="9"/>
      <dgm:spPr/>
    </dgm:pt>
    <dgm:pt modelId="{13A75CCD-C3B5-454D-8394-781347104A1F}" type="pres">
      <dgm:prSet presAssocID="{211EE5CE-C661-4A5B-86A8-DEB8BA2AEB0E}" presName="node" presStyleLbl="node1" presStyleIdx="4" presStyleCnt="10">
        <dgm:presLayoutVars>
          <dgm:bulletEnabled val="1"/>
        </dgm:presLayoutVars>
      </dgm:prSet>
      <dgm:spPr/>
    </dgm:pt>
    <dgm:pt modelId="{B2AF321F-7813-4DF4-9603-E98456732F6A}" type="pres">
      <dgm:prSet presAssocID="{D514A92D-10B5-4A5A-B381-B21DACC76377}" presName="sibTrans" presStyleLbl="sibTrans1D1" presStyleIdx="4" presStyleCnt="9"/>
      <dgm:spPr/>
    </dgm:pt>
    <dgm:pt modelId="{7BE78F82-6EE5-4631-80DF-A579216466A9}" type="pres">
      <dgm:prSet presAssocID="{D514A92D-10B5-4A5A-B381-B21DACC76377}" presName="connectorText" presStyleLbl="sibTrans1D1" presStyleIdx="4" presStyleCnt="9"/>
      <dgm:spPr/>
    </dgm:pt>
    <dgm:pt modelId="{7E9C1DF9-9B02-4510-AF52-1313E47ED61F}" type="pres">
      <dgm:prSet presAssocID="{B48036F8-85AC-4D14-B4C4-091BA4AA9419}" presName="node" presStyleLbl="node1" presStyleIdx="5" presStyleCnt="10">
        <dgm:presLayoutVars>
          <dgm:bulletEnabled val="1"/>
        </dgm:presLayoutVars>
      </dgm:prSet>
      <dgm:spPr/>
    </dgm:pt>
    <dgm:pt modelId="{23B13283-4111-416B-9C45-404103C546F7}" type="pres">
      <dgm:prSet presAssocID="{D6F3F2AC-76EA-463B-A378-9D21E6780C9E}" presName="sibTrans" presStyleLbl="sibTrans1D1" presStyleIdx="5" presStyleCnt="9"/>
      <dgm:spPr/>
    </dgm:pt>
    <dgm:pt modelId="{0E277410-0264-4D4C-B5A4-8717122E129C}" type="pres">
      <dgm:prSet presAssocID="{D6F3F2AC-76EA-463B-A378-9D21E6780C9E}" presName="connectorText" presStyleLbl="sibTrans1D1" presStyleIdx="5" presStyleCnt="9"/>
      <dgm:spPr/>
    </dgm:pt>
    <dgm:pt modelId="{9D203820-4633-4B34-B3C2-41E9348C3A51}" type="pres">
      <dgm:prSet presAssocID="{5981930B-C0F8-49A6-B05A-332876023DAD}" presName="node" presStyleLbl="node1" presStyleIdx="6" presStyleCnt="10">
        <dgm:presLayoutVars>
          <dgm:bulletEnabled val="1"/>
        </dgm:presLayoutVars>
      </dgm:prSet>
      <dgm:spPr/>
    </dgm:pt>
    <dgm:pt modelId="{8E45AEE0-47B5-4CED-B8E3-6637F94578E0}" type="pres">
      <dgm:prSet presAssocID="{6276249B-D50D-4AE1-8BA0-D9ED558FD6E4}" presName="sibTrans" presStyleLbl="sibTrans1D1" presStyleIdx="6" presStyleCnt="9"/>
      <dgm:spPr/>
    </dgm:pt>
    <dgm:pt modelId="{CA639437-02EB-4CCC-AC79-1AE5253949B1}" type="pres">
      <dgm:prSet presAssocID="{6276249B-D50D-4AE1-8BA0-D9ED558FD6E4}" presName="connectorText" presStyleLbl="sibTrans1D1" presStyleIdx="6" presStyleCnt="9"/>
      <dgm:spPr/>
    </dgm:pt>
    <dgm:pt modelId="{001DCBC6-B4B1-42F7-8856-3928E4132432}" type="pres">
      <dgm:prSet presAssocID="{D386117F-7B20-407F-9F11-317B5C2ACC98}" presName="node" presStyleLbl="node1" presStyleIdx="7" presStyleCnt="10">
        <dgm:presLayoutVars>
          <dgm:bulletEnabled val="1"/>
        </dgm:presLayoutVars>
      </dgm:prSet>
      <dgm:spPr/>
    </dgm:pt>
    <dgm:pt modelId="{304474FA-456A-44B5-97E9-5A627D6FECAB}" type="pres">
      <dgm:prSet presAssocID="{25A676B7-F34C-4575-87EC-E366E2FFEC19}" presName="sibTrans" presStyleLbl="sibTrans1D1" presStyleIdx="7" presStyleCnt="9"/>
      <dgm:spPr/>
    </dgm:pt>
    <dgm:pt modelId="{8ED18F0F-9523-4754-B2E3-C6F9770BB006}" type="pres">
      <dgm:prSet presAssocID="{25A676B7-F34C-4575-87EC-E366E2FFEC19}" presName="connectorText" presStyleLbl="sibTrans1D1" presStyleIdx="7" presStyleCnt="9"/>
      <dgm:spPr/>
    </dgm:pt>
    <dgm:pt modelId="{DC4B08AE-A9FF-44A0-8C8B-DF46039C6C6B}" type="pres">
      <dgm:prSet presAssocID="{46B05DFD-CE37-42D4-9292-1489448C86C8}" presName="node" presStyleLbl="node1" presStyleIdx="8" presStyleCnt="10">
        <dgm:presLayoutVars>
          <dgm:bulletEnabled val="1"/>
        </dgm:presLayoutVars>
      </dgm:prSet>
      <dgm:spPr/>
    </dgm:pt>
    <dgm:pt modelId="{BE6FAB60-21F1-4064-91B2-42AB8A1B267E}" type="pres">
      <dgm:prSet presAssocID="{3529B50B-2DB4-40B7-9439-A2BBBEF0520C}" presName="sibTrans" presStyleLbl="sibTrans1D1" presStyleIdx="8" presStyleCnt="9"/>
      <dgm:spPr/>
    </dgm:pt>
    <dgm:pt modelId="{B81468AD-DDC0-4C18-BD49-8E2528EC01E8}" type="pres">
      <dgm:prSet presAssocID="{3529B50B-2DB4-40B7-9439-A2BBBEF0520C}" presName="connectorText" presStyleLbl="sibTrans1D1" presStyleIdx="8" presStyleCnt="9"/>
      <dgm:spPr/>
    </dgm:pt>
    <dgm:pt modelId="{FD008AFF-BDFB-4458-86BE-071BF09450F3}" type="pres">
      <dgm:prSet presAssocID="{C10D5976-33A3-4D3D-ABEA-B6019DDE7D18}" presName="node" presStyleLbl="node1" presStyleIdx="9" presStyleCnt="10">
        <dgm:presLayoutVars>
          <dgm:bulletEnabled val="1"/>
        </dgm:presLayoutVars>
      </dgm:prSet>
      <dgm:spPr/>
    </dgm:pt>
  </dgm:ptLst>
  <dgm:cxnLst>
    <dgm:cxn modelId="{40D1D30F-8BAC-42C2-8FA0-B346B7826938}" type="presOf" srcId="{7DAFF183-B464-4483-8E28-21A337E18324}" destId="{49CFD241-5D1A-4890-8F0F-665D0B70B4A3}" srcOrd="1" destOrd="0" presId="urn:microsoft.com/office/officeart/2016/7/layout/RepeatingBendingProcessNew"/>
    <dgm:cxn modelId="{2A1EDE11-7EAB-484E-9124-B311A5484CA8}" type="presOf" srcId="{B48036F8-85AC-4D14-B4C4-091BA4AA9419}" destId="{7E9C1DF9-9B02-4510-AF52-1313E47ED61F}" srcOrd="0" destOrd="0" presId="urn:microsoft.com/office/officeart/2016/7/layout/RepeatingBendingProcessNew"/>
    <dgm:cxn modelId="{1DD4D112-5947-43E3-A3C0-934FFC9A738D}" type="presOf" srcId="{D0EEB9CA-D6FD-4F2F-B429-ED772D50A3A9}" destId="{C8998330-CA8B-4872-A77D-2025F993FF53}" srcOrd="1" destOrd="0" presId="urn:microsoft.com/office/officeart/2016/7/layout/RepeatingBendingProcessNew"/>
    <dgm:cxn modelId="{EA81231B-EFCE-4A5E-BA17-1E4A2EB419EB}" srcId="{99188387-058F-48BC-80A2-93BAED9362FE}" destId="{D386117F-7B20-407F-9F11-317B5C2ACC98}" srcOrd="7" destOrd="0" parTransId="{8E842BEA-0A70-4B32-953D-0DDFEC0B2AE2}" sibTransId="{25A676B7-F34C-4575-87EC-E366E2FFEC19}"/>
    <dgm:cxn modelId="{FA8CE41F-6522-4E06-9237-A725DE3FC83F}" type="presOf" srcId="{25A676B7-F34C-4575-87EC-E366E2FFEC19}" destId="{304474FA-456A-44B5-97E9-5A627D6FECAB}" srcOrd="0" destOrd="0" presId="urn:microsoft.com/office/officeart/2016/7/layout/RepeatingBendingProcessNew"/>
    <dgm:cxn modelId="{57989A23-8FB4-4A10-A1FE-414D62D070A5}" type="presOf" srcId="{D4848412-664D-49F3-A4F9-032542948275}" destId="{884B6B1E-45DD-4171-AE3A-6DCA5D326C2C}" srcOrd="0" destOrd="0" presId="urn:microsoft.com/office/officeart/2016/7/layout/RepeatingBendingProcessNew"/>
    <dgm:cxn modelId="{81A46830-179C-4AFC-A92B-B2D0C3A856A4}" type="presOf" srcId="{1ABF0C7C-8789-4225-89B6-30CF76FE5B7F}" destId="{BB43C5B5-E94F-4100-AF06-942FD2EBEBCA}" srcOrd="0" destOrd="0" presId="urn:microsoft.com/office/officeart/2016/7/layout/RepeatingBendingProcessNew"/>
    <dgm:cxn modelId="{EF370B32-AFDF-499C-B4DC-61BAF6C8641B}" type="presOf" srcId="{779AED40-BC30-4D25-B043-CF367BC94169}" destId="{3298DEF9-EA3D-4BFD-A4DC-193ED6AAF167}" srcOrd="1" destOrd="0" presId="urn:microsoft.com/office/officeart/2016/7/layout/RepeatingBendingProcessNew"/>
    <dgm:cxn modelId="{C2269537-9E0B-4A56-8184-4BE8D609787D}" type="presOf" srcId="{5981930B-C0F8-49A6-B05A-332876023DAD}" destId="{9D203820-4633-4B34-B3C2-41E9348C3A51}" srcOrd="0" destOrd="0" presId="urn:microsoft.com/office/officeart/2016/7/layout/RepeatingBendingProcessNew"/>
    <dgm:cxn modelId="{53EBCA38-6F0F-4DFC-8B5B-CD35F45D2BEE}" type="presOf" srcId="{D6F3F2AC-76EA-463B-A378-9D21E6780C9E}" destId="{23B13283-4111-416B-9C45-404103C546F7}" srcOrd="0" destOrd="0" presId="urn:microsoft.com/office/officeart/2016/7/layout/RepeatingBendingProcessNew"/>
    <dgm:cxn modelId="{8B53373F-7629-4095-81CD-348B251B546C}" type="presOf" srcId="{C10D5976-33A3-4D3D-ABEA-B6019DDE7D18}" destId="{FD008AFF-BDFB-4458-86BE-071BF09450F3}" srcOrd="0" destOrd="0" presId="urn:microsoft.com/office/officeart/2016/7/layout/RepeatingBendingProcessNew"/>
    <dgm:cxn modelId="{9B5F135C-5EE6-4051-95DF-3BF6362DEB6E}" type="presOf" srcId="{99188387-058F-48BC-80A2-93BAED9362FE}" destId="{B4B5135C-F58B-43BE-BBAF-F333C0DB9B30}" srcOrd="0" destOrd="0" presId="urn:microsoft.com/office/officeart/2016/7/layout/RepeatingBendingProcessNew"/>
    <dgm:cxn modelId="{6E897044-B8B3-47AE-8E88-339FF9CF8802}" type="presOf" srcId="{6276249B-D50D-4AE1-8BA0-D9ED558FD6E4}" destId="{8E45AEE0-47B5-4CED-B8E3-6637F94578E0}" srcOrd="0" destOrd="0" presId="urn:microsoft.com/office/officeart/2016/7/layout/RepeatingBendingProcessNew"/>
    <dgm:cxn modelId="{94F3CF64-1697-4285-BCBE-258D8E7BCD7E}" type="presOf" srcId="{D514A92D-10B5-4A5A-B381-B21DACC76377}" destId="{B2AF321F-7813-4DF4-9603-E98456732F6A}" srcOrd="0" destOrd="0" presId="urn:microsoft.com/office/officeart/2016/7/layout/RepeatingBendingProcessNew"/>
    <dgm:cxn modelId="{5EAD6365-A985-4517-829C-68DA5840DBDA}" type="presOf" srcId="{677FB425-54A7-447F-85C2-73C8A611FB0E}" destId="{A5EC491E-CD4E-4058-911E-D3F10D42B251}" srcOrd="0" destOrd="0" presId="urn:microsoft.com/office/officeart/2016/7/layout/RepeatingBendingProcessNew"/>
    <dgm:cxn modelId="{E7CA0454-0D6C-4BE2-852A-27674CF1753E}" srcId="{99188387-058F-48BC-80A2-93BAED9362FE}" destId="{1CC46A18-2AFA-46DA-ABC3-756206096213}" srcOrd="0" destOrd="0" parTransId="{D8036DC1-E343-46B8-A4AE-8F2FC61E59A9}" sibTransId="{D0EEB9CA-D6FD-4F2F-B429-ED772D50A3A9}"/>
    <dgm:cxn modelId="{0529407E-C95D-4939-BB67-A2EF5F48CCC5}" srcId="{99188387-058F-48BC-80A2-93BAED9362FE}" destId="{D4848412-664D-49F3-A4F9-032542948275}" srcOrd="3" destOrd="0" parTransId="{4166BA7B-D10C-464A-B1F9-BEB799933B56}" sibTransId="{779AED40-BC30-4D25-B043-CF367BC94169}"/>
    <dgm:cxn modelId="{47027482-0D94-4D34-8C71-6891D0AFAEFD}" type="presOf" srcId="{1CC46A18-2AFA-46DA-ABC3-756206096213}" destId="{E2E557AA-B62D-4860-8A34-74FF8B17B375}" srcOrd="0" destOrd="0" presId="urn:microsoft.com/office/officeart/2016/7/layout/RepeatingBendingProcessNew"/>
    <dgm:cxn modelId="{108EFE98-330B-4299-9500-B677DD8B19FB}" srcId="{99188387-058F-48BC-80A2-93BAED9362FE}" destId="{5981930B-C0F8-49A6-B05A-332876023DAD}" srcOrd="6" destOrd="0" parTransId="{AB070C91-C544-404E-B80D-4C68ADEA50AD}" sibTransId="{6276249B-D50D-4AE1-8BA0-D9ED558FD6E4}"/>
    <dgm:cxn modelId="{AFD5AC9A-E6A9-44B0-B650-980772130DCD}" srcId="{99188387-058F-48BC-80A2-93BAED9362FE}" destId="{677FB425-54A7-447F-85C2-73C8A611FB0E}" srcOrd="1" destOrd="0" parTransId="{326D15BC-64D7-49D6-A642-F9511327267D}" sibTransId="{1ABF0C7C-8789-4225-89B6-30CF76FE5B7F}"/>
    <dgm:cxn modelId="{948BDDA3-6ABC-4919-9E75-876E0ADA65B6}" srcId="{99188387-058F-48BC-80A2-93BAED9362FE}" destId="{46B05DFD-CE37-42D4-9292-1489448C86C8}" srcOrd="8" destOrd="0" parTransId="{0E6E95BF-71A1-45A8-95BF-E8675D07921F}" sibTransId="{3529B50B-2DB4-40B7-9439-A2BBBEF0520C}"/>
    <dgm:cxn modelId="{5162BCA4-A3D2-482C-AA7A-6CA0FC12C085}" type="presOf" srcId="{6276249B-D50D-4AE1-8BA0-D9ED558FD6E4}" destId="{CA639437-02EB-4CCC-AC79-1AE5253949B1}" srcOrd="1" destOrd="0" presId="urn:microsoft.com/office/officeart/2016/7/layout/RepeatingBendingProcessNew"/>
    <dgm:cxn modelId="{21E3CAA6-B544-4FA8-9CA9-D5245316C272}" type="presOf" srcId="{3529B50B-2DB4-40B7-9439-A2BBBEF0520C}" destId="{B81468AD-DDC0-4C18-BD49-8E2528EC01E8}" srcOrd="1" destOrd="0" presId="urn:microsoft.com/office/officeart/2016/7/layout/RepeatingBendingProcessNew"/>
    <dgm:cxn modelId="{643059AA-486F-40C9-908C-CC16001B3BFD}" type="presOf" srcId="{779AED40-BC30-4D25-B043-CF367BC94169}" destId="{3BB73137-245F-4226-95B4-652951649C11}" srcOrd="0" destOrd="0" presId="urn:microsoft.com/office/officeart/2016/7/layout/RepeatingBendingProcessNew"/>
    <dgm:cxn modelId="{F3F3B5B3-DDBC-49A2-B922-12D9E5C47728}" type="presOf" srcId="{D6F3F2AC-76EA-463B-A378-9D21E6780C9E}" destId="{0E277410-0264-4D4C-B5A4-8717122E129C}" srcOrd="1" destOrd="0" presId="urn:microsoft.com/office/officeart/2016/7/layout/RepeatingBendingProcessNew"/>
    <dgm:cxn modelId="{CDA8AEB9-15C6-41EA-9D60-699F19C7DC3B}" type="presOf" srcId="{46B05DFD-CE37-42D4-9292-1489448C86C8}" destId="{DC4B08AE-A9FF-44A0-8C8B-DF46039C6C6B}" srcOrd="0" destOrd="0" presId="urn:microsoft.com/office/officeart/2016/7/layout/RepeatingBendingProcessNew"/>
    <dgm:cxn modelId="{9F2B04BA-6219-4092-9D32-95CB5811064E}" srcId="{99188387-058F-48BC-80A2-93BAED9362FE}" destId="{C10D5976-33A3-4D3D-ABEA-B6019DDE7D18}" srcOrd="9" destOrd="0" parTransId="{E903FEE7-3203-4424-AE14-54DAABB00030}" sibTransId="{8B5B58DF-A5EB-4BF7-8AE9-FE40B3E79F09}"/>
    <dgm:cxn modelId="{B10FB5BA-7657-4FFA-A118-914E9D0C7267}" type="presOf" srcId="{D0EEB9CA-D6FD-4F2F-B429-ED772D50A3A9}" destId="{EBCAC3AE-D2BF-47DE-9DF1-03B61C62F360}" srcOrd="0" destOrd="0" presId="urn:microsoft.com/office/officeart/2016/7/layout/RepeatingBendingProcessNew"/>
    <dgm:cxn modelId="{608D8ABB-FFCC-4C5F-8686-569E9642E947}" type="presOf" srcId="{DB29BB0C-BE09-4C6D-8A2F-7ABD9F333938}" destId="{2152AB58-EC8D-4F6A-9E63-68844BB8726F}" srcOrd="0" destOrd="0" presId="urn:microsoft.com/office/officeart/2016/7/layout/RepeatingBendingProcessNew"/>
    <dgm:cxn modelId="{675414CA-1CDD-4EB0-BAFD-B394487B8DC1}" type="presOf" srcId="{D514A92D-10B5-4A5A-B381-B21DACC76377}" destId="{7BE78F82-6EE5-4631-80DF-A579216466A9}" srcOrd="1" destOrd="0" presId="urn:microsoft.com/office/officeart/2016/7/layout/RepeatingBendingProcessNew"/>
    <dgm:cxn modelId="{9345CFCD-A0F0-4E01-8E21-F300AED7884F}" type="presOf" srcId="{3529B50B-2DB4-40B7-9439-A2BBBEF0520C}" destId="{BE6FAB60-21F1-4064-91B2-42AB8A1B267E}" srcOrd="0" destOrd="0" presId="urn:microsoft.com/office/officeart/2016/7/layout/RepeatingBendingProcessNew"/>
    <dgm:cxn modelId="{FB734FDC-933A-4B97-90D9-02B9C9E3577C}" srcId="{99188387-058F-48BC-80A2-93BAED9362FE}" destId="{211EE5CE-C661-4A5B-86A8-DEB8BA2AEB0E}" srcOrd="4" destOrd="0" parTransId="{E613BFD5-A549-4EE3-A113-946BF5A7355F}" sibTransId="{D514A92D-10B5-4A5A-B381-B21DACC76377}"/>
    <dgm:cxn modelId="{A768E7DF-C76C-42D4-831D-6C83246E90CA}" srcId="{99188387-058F-48BC-80A2-93BAED9362FE}" destId="{B48036F8-85AC-4D14-B4C4-091BA4AA9419}" srcOrd="5" destOrd="0" parTransId="{E2CB9256-ED54-4C58-9EBA-E751ABDC440E}" sibTransId="{D6F3F2AC-76EA-463B-A378-9D21E6780C9E}"/>
    <dgm:cxn modelId="{211DB5EF-FD75-4FDA-9F9C-9719E2C450BF}" type="presOf" srcId="{211EE5CE-C661-4A5B-86A8-DEB8BA2AEB0E}" destId="{13A75CCD-C3B5-454D-8394-781347104A1F}" srcOrd="0" destOrd="0" presId="urn:microsoft.com/office/officeart/2016/7/layout/RepeatingBendingProcessNew"/>
    <dgm:cxn modelId="{798D29F3-CBB4-47E5-8C5F-8D7794414145}" type="presOf" srcId="{25A676B7-F34C-4575-87EC-E366E2FFEC19}" destId="{8ED18F0F-9523-4754-B2E3-C6F9770BB006}" srcOrd="1" destOrd="0" presId="urn:microsoft.com/office/officeart/2016/7/layout/RepeatingBendingProcessNew"/>
    <dgm:cxn modelId="{556A1AF7-E2D5-42B6-8416-EDE4A785C891}" type="presOf" srcId="{7DAFF183-B464-4483-8E28-21A337E18324}" destId="{463EC1DB-8F45-4288-A913-73335478AB74}" srcOrd="0" destOrd="0" presId="urn:microsoft.com/office/officeart/2016/7/layout/RepeatingBendingProcessNew"/>
    <dgm:cxn modelId="{254040FD-B8D4-47CF-AEA3-4A84E8D58653}" type="presOf" srcId="{1ABF0C7C-8789-4225-89B6-30CF76FE5B7F}" destId="{424AA632-A565-430D-8AE7-8A107F205D1B}" srcOrd="1" destOrd="0" presId="urn:microsoft.com/office/officeart/2016/7/layout/RepeatingBendingProcessNew"/>
    <dgm:cxn modelId="{E70F4AFE-EB16-439F-A4E9-6BA7EE5E31C2}" srcId="{99188387-058F-48BC-80A2-93BAED9362FE}" destId="{DB29BB0C-BE09-4C6D-8A2F-7ABD9F333938}" srcOrd="2" destOrd="0" parTransId="{45D00BA4-975B-49AE-AC4F-23F71C308629}" sibTransId="{7DAFF183-B464-4483-8E28-21A337E18324}"/>
    <dgm:cxn modelId="{0D0848FF-8AD2-4391-852C-F125DA546EA0}" type="presOf" srcId="{D386117F-7B20-407F-9F11-317B5C2ACC98}" destId="{001DCBC6-B4B1-42F7-8856-3928E4132432}" srcOrd="0" destOrd="0" presId="urn:microsoft.com/office/officeart/2016/7/layout/RepeatingBendingProcessNew"/>
    <dgm:cxn modelId="{9075A7A5-E162-4BA5-93E0-94265B6F3334}" type="presParOf" srcId="{B4B5135C-F58B-43BE-BBAF-F333C0DB9B30}" destId="{E2E557AA-B62D-4860-8A34-74FF8B17B375}" srcOrd="0" destOrd="0" presId="urn:microsoft.com/office/officeart/2016/7/layout/RepeatingBendingProcessNew"/>
    <dgm:cxn modelId="{DD71B03A-994A-492C-80C9-A94F51F32268}" type="presParOf" srcId="{B4B5135C-F58B-43BE-BBAF-F333C0DB9B30}" destId="{EBCAC3AE-D2BF-47DE-9DF1-03B61C62F360}" srcOrd="1" destOrd="0" presId="urn:microsoft.com/office/officeart/2016/7/layout/RepeatingBendingProcessNew"/>
    <dgm:cxn modelId="{A59EC18E-05B2-485F-9396-F3B9AC9A7E4C}" type="presParOf" srcId="{EBCAC3AE-D2BF-47DE-9DF1-03B61C62F360}" destId="{C8998330-CA8B-4872-A77D-2025F993FF53}" srcOrd="0" destOrd="0" presId="urn:microsoft.com/office/officeart/2016/7/layout/RepeatingBendingProcessNew"/>
    <dgm:cxn modelId="{78263A7E-86F9-4C46-9E97-EE3798E7A090}" type="presParOf" srcId="{B4B5135C-F58B-43BE-BBAF-F333C0DB9B30}" destId="{A5EC491E-CD4E-4058-911E-D3F10D42B251}" srcOrd="2" destOrd="0" presId="urn:microsoft.com/office/officeart/2016/7/layout/RepeatingBendingProcessNew"/>
    <dgm:cxn modelId="{C6CA614F-46A4-40CD-9C01-D94099400F54}" type="presParOf" srcId="{B4B5135C-F58B-43BE-BBAF-F333C0DB9B30}" destId="{BB43C5B5-E94F-4100-AF06-942FD2EBEBCA}" srcOrd="3" destOrd="0" presId="urn:microsoft.com/office/officeart/2016/7/layout/RepeatingBendingProcessNew"/>
    <dgm:cxn modelId="{71676170-26E8-4BB7-A534-9170575FAB57}" type="presParOf" srcId="{BB43C5B5-E94F-4100-AF06-942FD2EBEBCA}" destId="{424AA632-A565-430D-8AE7-8A107F205D1B}" srcOrd="0" destOrd="0" presId="urn:microsoft.com/office/officeart/2016/7/layout/RepeatingBendingProcessNew"/>
    <dgm:cxn modelId="{916852F2-F154-452C-9B4B-AF46A496FEFE}" type="presParOf" srcId="{B4B5135C-F58B-43BE-BBAF-F333C0DB9B30}" destId="{2152AB58-EC8D-4F6A-9E63-68844BB8726F}" srcOrd="4" destOrd="0" presId="urn:microsoft.com/office/officeart/2016/7/layout/RepeatingBendingProcessNew"/>
    <dgm:cxn modelId="{BB7538AF-59D6-40B9-9D9B-70E1D24B6407}" type="presParOf" srcId="{B4B5135C-F58B-43BE-BBAF-F333C0DB9B30}" destId="{463EC1DB-8F45-4288-A913-73335478AB74}" srcOrd="5" destOrd="0" presId="urn:microsoft.com/office/officeart/2016/7/layout/RepeatingBendingProcessNew"/>
    <dgm:cxn modelId="{6AA3255F-4EFC-4C9E-8176-6A1531722AB6}" type="presParOf" srcId="{463EC1DB-8F45-4288-A913-73335478AB74}" destId="{49CFD241-5D1A-4890-8F0F-665D0B70B4A3}" srcOrd="0" destOrd="0" presId="urn:microsoft.com/office/officeart/2016/7/layout/RepeatingBendingProcessNew"/>
    <dgm:cxn modelId="{E14839D2-413B-44DA-BCE8-D8F2DB55CE81}" type="presParOf" srcId="{B4B5135C-F58B-43BE-BBAF-F333C0DB9B30}" destId="{884B6B1E-45DD-4171-AE3A-6DCA5D326C2C}" srcOrd="6" destOrd="0" presId="urn:microsoft.com/office/officeart/2016/7/layout/RepeatingBendingProcessNew"/>
    <dgm:cxn modelId="{FF4D3337-0EB1-4682-9D69-18566CF373C5}" type="presParOf" srcId="{B4B5135C-F58B-43BE-BBAF-F333C0DB9B30}" destId="{3BB73137-245F-4226-95B4-652951649C11}" srcOrd="7" destOrd="0" presId="urn:microsoft.com/office/officeart/2016/7/layout/RepeatingBendingProcessNew"/>
    <dgm:cxn modelId="{F2934C02-D507-486F-8EA6-947E6EF1EB24}" type="presParOf" srcId="{3BB73137-245F-4226-95B4-652951649C11}" destId="{3298DEF9-EA3D-4BFD-A4DC-193ED6AAF167}" srcOrd="0" destOrd="0" presId="urn:microsoft.com/office/officeart/2016/7/layout/RepeatingBendingProcessNew"/>
    <dgm:cxn modelId="{29EA2A3F-0FC7-4E05-A2EA-F9E6EA7F6845}" type="presParOf" srcId="{B4B5135C-F58B-43BE-BBAF-F333C0DB9B30}" destId="{13A75CCD-C3B5-454D-8394-781347104A1F}" srcOrd="8" destOrd="0" presId="urn:microsoft.com/office/officeart/2016/7/layout/RepeatingBendingProcessNew"/>
    <dgm:cxn modelId="{47E1306C-6CFC-4478-BC17-AEF835DE43FF}" type="presParOf" srcId="{B4B5135C-F58B-43BE-BBAF-F333C0DB9B30}" destId="{B2AF321F-7813-4DF4-9603-E98456732F6A}" srcOrd="9" destOrd="0" presId="urn:microsoft.com/office/officeart/2016/7/layout/RepeatingBendingProcessNew"/>
    <dgm:cxn modelId="{C482D86D-66CA-4115-A610-3B9A8919E621}" type="presParOf" srcId="{B2AF321F-7813-4DF4-9603-E98456732F6A}" destId="{7BE78F82-6EE5-4631-80DF-A579216466A9}" srcOrd="0" destOrd="0" presId="urn:microsoft.com/office/officeart/2016/7/layout/RepeatingBendingProcessNew"/>
    <dgm:cxn modelId="{D4F8B827-714C-4CBA-BEDD-095F3F209C58}" type="presParOf" srcId="{B4B5135C-F58B-43BE-BBAF-F333C0DB9B30}" destId="{7E9C1DF9-9B02-4510-AF52-1313E47ED61F}" srcOrd="10" destOrd="0" presId="urn:microsoft.com/office/officeart/2016/7/layout/RepeatingBendingProcessNew"/>
    <dgm:cxn modelId="{3E510B1D-2876-4E1B-ACA7-A8B5FD978267}" type="presParOf" srcId="{B4B5135C-F58B-43BE-BBAF-F333C0DB9B30}" destId="{23B13283-4111-416B-9C45-404103C546F7}" srcOrd="11" destOrd="0" presId="urn:microsoft.com/office/officeart/2016/7/layout/RepeatingBendingProcessNew"/>
    <dgm:cxn modelId="{509D3417-2AE5-4872-8D45-C4A28E9B5746}" type="presParOf" srcId="{23B13283-4111-416B-9C45-404103C546F7}" destId="{0E277410-0264-4D4C-B5A4-8717122E129C}" srcOrd="0" destOrd="0" presId="urn:microsoft.com/office/officeart/2016/7/layout/RepeatingBendingProcessNew"/>
    <dgm:cxn modelId="{4B5613D1-E4E5-4AF3-9053-7FF1F0E7FA31}" type="presParOf" srcId="{B4B5135C-F58B-43BE-BBAF-F333C0DB9B30}" destId="{9D203820-4633-4B34-B3C2-41E9348C3A51}" srcOrd="12" destOrd="0" presId="urn:microsoft.com/office/officeart/2016/7/layout/RepeatingBendingProcessNew"/>
    <dgm:cxn modelId="{370B3B85-428F-4FA6-9BCB-90F11D95C03B}" type="presParOf" srcId="{B4B5135C-F58B-43BE-BBAF-F333C0DB9B30}" destId="{8E45AEE0-47B5-4CED-B8E3-6637F94578E0}" srcOrd="13" destOrd="0" presId="urn:microsoft.com/office/officeart/2016/7/layout/RepeatingBendingProcessNew"/>
    <dgm:cxn modelId="{0C6B64F8-38EE-4C96-B22F-8EA314EFCE8B}" type="presParOf" srcId="{8E45AEE0-47B5-4CED-B8E3-6637F94578E0}" destId="{CA639437-02EB-4CCC-AC79-1AE5253949B1}" srcOrd="0" destOrd="0" presId="urn:microsoft.com/office/officeart/2016/7/layout/RepeatingBendingProcessNew"/>
    <dgm:cxn modelId="{EF18098D-A00A-4968-B895-1496109F394D}" type="presParOf" srcId="{B4B5135C-F58B-43BE-BBAF-F333C0DB9B30}" destId="{001DCBC6-B4B1-42F7-8856-3928E4132432}" srcOrd="14" destOrd="0" presId="urn:microsoft.com/office/officeart/2016/7/layout/RepeatingBendingProcessNew"/>
    <dgm:cxn modelId="{11AD0DD2-BF02-468C-A5FB-6ACF09A9592C}" type="presParOf" srcId="{B4B5135C-F58B-43BE-BBAF-F333C0DB9B30}" destId="{304474FA-456A-44B5-97E9-5A627D6FECAB}" srcOrd="15" destOrd="0" presId="urn:microsoft.com/office/officeart/2016/7/layout/RepeatingBendingProcessNew"/>
    <dgm:cxn modelId="{FA650511-7326-4727-AB22-BA7DCB6438C7}" type="presParOf" srcId="{304474FA-456A-44B5-97E9-5A627D6FECAB}" destId="{8ED18F0F-9523-4754-B2E3-C6F9770BB006}" srcOrd="0" destOrd="0" presId="urn:microsoft.com/office/officeart/2016/7/layout/RepeatingBendingProcessNew"/>
    <dgm:cxn modelId="{0D1C9BE7-845C-410E-9031-8ACDF0E30410}" type="presParOf" srcId="{B4B5135C-F58B-43BE-BBAF-F333C0DB9B30}" destId="{DC4B08AE-A9FF-44A0-8C8B-DF46039C6C6B}" srcOrd="16" destOrd="0" presId="urn:microsoft.com/office/officeart/2016/7/layout/RepeatingBendingProcessNew"/>
    <dgm:cxn modelId="{A3460308-D053-4D6A-B6AD-F30332198D7A}" type="presParOf" srcId="{B4B5135C-F58B-43BE-BBAF-F333C0DB9B30}" destId="{BE6FAB60-21F1-4064-91B2-42AB8A1B267E}" srcOrd="17" destOrd="0" presId="urn:microsoft.com/office/officeart/2016/7/layout/RepeatingBendingProcessNew"/>
    <dgm:cxn modelId="{62C83DB5-42E8-4496-839B-C71361CF2ACF}" type="presParOf" srcId="{BE6FAB60-21F1-4064-91B2-42AB8A1B267E}" destId="{B81468AD-DDC0-4C18-BD49-8E2528EC01E8}" srcOrd="0" destOrd="0" presId="urn:microsoft.com/office/officeart/2016/7/layout/RepeatingBendingProcessNew"/>
    <dgm:cxn modelId="{78B7E732-6EA6-4596-994B-122FF7BF8360}" type="presParOf" srcId="{B4B5135C-F58B-43BE-BBAF-F333C0DB9B30}" destId="{FD008AFF-BDFB-4458-86BE-071BF09450F3}"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AC3AE-D2BF-47DE-9DF1-03B61C62F360}">
      <dsp:nvSpPr>
        <dsp:cNvPr id="0" name=""/>
        <dsp:cNvSpPr/>
      </dsp:nvSpPr>
      <dsp:spPr>
        <a:xfrm>
          <a:off x="2699009" y="465640"/>
          <a:ext cx="360885" cy="91440"/>
        </a:xfrm>
        <a:custGeom>
          <a:avLst/>
          <a:gdLst/>
          <a:ahLst/>
          <a:cxnLst/>
          <a:rect l="0" t="0" r="0" b="0"/>
          <a:pathLst>
            <a:path>
              <a:moveTo>
                <a:pt x="0" y="45720"/>
              </a:moveTo>
              <a:lnTo>
                <a:pt x="360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9665" y="509403"/>
        <a:ext cx="19574" cy="3914"/>
      </dsp:txXfrm>
    </dsp:sp>
    <dsp:sp modelId="{E2E557AA-B62D-4860-8A34-74FF8B17B375}">
      <dsp:nvSpPr>
        <dsp:cNvPr id="0" name=""/>
        <dsp:cNvSpPr/>
      </dsp:nvSpPr>
      <dsp:spPr>
        <a:xfrm>
          <a:off x="998699" y="727"/>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Principles of Respite</a:t>
          </a:r>
        </a:p>
      </dsp:txBody>
      <dsp:txXfrm>
        <a:off x="998699" y="727"/>
        <a:ext cx="1702110" cy="1021266"/>
      </dsp:txXfrm>
    </dsp:sp>
    <dsp:sp modelId="{BB43C5B5-E94F-4100-AF06-942FD2EBEBCA}">
      <dsp:nvSpPr>
        <dsp:cNvPr id="0" name=""/>
        <dsp:cNvSpPr/>
      </dsp:nvSpPr>
      <dsp:spPr>
        <a:xfrm>
          <a:off x="4792605" y="465640"/>
          <a:ext cx="360885" cy="91440"/>
        </a:xfrm>
        <a:custGeom>
          <a:avLst/>
          <a:gdLst/>
          <a:ahLst/>
          <a:cxnLst/>
          <a:rect l="0" t="0" r="0" b="0"/>
          <a:pathLst>
            <a:path>
              <a:moveTo>
                <a:pt x="0" y="45720"/>
              </a:moveTo>
              <a:lnTo>
                <a:pt x="360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3260" y="509403"/>
        <a:ext cx="19574" cy="3914"/>
      </dsp:txXfrm>
    </dsp:sp>
    <dsp:sp modelId="{A5EC491E-CD4E-4058-911E-D3F10D42B251}">
      <dsp:nvSpPr>
        <dsp:cNvPr id="0" name=""/>
        <dsp:cNvSpPr/>
      </dsp:nvSpPr>
      <dsp:spPr>
        <a:xfrm>
          <a:off x="3092294" y="727"/>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Person and Family Centered Care</a:t>
          </a:r>
        </a:p>
      </dsp:txBody>
      <dsp:txXfrm>
        <a:off x="3092294" y="727"/>
        <a:ext cx="1702110" cy="1021266"/>
      </dsp:txXfrm>
    </dsp:sp>
    <dsp:sp modelId="{463EC1DB-8F45-4288-A913-73335478AB74}">
      <dsp:nvSpPr>
        <dsp:cNvPr id="0" name=""/>
        <dsp:cNvSpPr/>
      </dsp:nvSpPr>
      <dsp:spPr>
        <a:xfrm>
          <a:off x="1849754" y="1020193"/>
          <a:ext cx="4187190" cy="360885"/>
        </a:xfrm>
        <a:custGeom>
          <a:avLst/>
          <a:gdLst/>
          <a:ahLst/>
          <a:cxnLst/>
          <a:rect l="0" t="0" r="0" b="0"/>
          <a:pathLst>
            <a:path>
              <a:moveTo>
                <a:pt x="4187190" y="0"/>
              </a:moveTo>
              <a:lnTo>
                <a:pt x="4187190" y="197542"/>
              </a:lnTo>
              <a:lnTo>
                <a:pt x="0" y="197542"/>
              </a:lnTo>
              <a:lnTo>
                <a:pt x="0" y="36088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8213" y="1198678"/>
        <a:ext cx="210272" cy="3914"/>
      </dsp:txXfrm>
    </dsp:sp>
    <dsp:sp modelId="{2152AB58-EC8D-4F6A-9E63-68844BB8726F}">
      <dsp:nvSpPr>
        <dsp:cNvPr id="0" name=""/>
        <dsp:cNvSpPr/>
      </dsp:nvSpPr>
      <dsp:spPr>
        <a:xfrm>
          <a:off x="5185890" y="727"/>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Cultural Competency</a:t>
          </a:r>
        </a:p>
      </dsp:txBody>
      <dsp:txXfrm>
        <a:off x="5185890" y="727"/>
        <a:ext cx="1702110" cy="1021266"/>
      </dsp:txXfrm>
    </dsp:sp>
    <dsp:sp modelId="{3BB73137-245F-4226-95B4-652951649C11}">
      <dsp:nvSpPr>
        <dsp:cNvPr id="0" name=""/>
        <dsp:cNvSpPr/>
      </dsp:nvSpPr>
      <dsp:spPr>
        <a:xfrm>
          <a:off x="2699009" y="1878391"/>
          <a:ext cx="360885" cy="91440"/>
        </a:xfrm>
        <a:custGeom>
          <a:avLst/>
          <a:gdLst/>
          <a:ahLst/>
          <a:cxnLst/>
          <a:rect l="0" t="0" r="0" b="0"/>
          <a:pathLst>
            <a:path>
              <a:moveTo>
                <a:pt x="0" y="45720"/>
              </a:moveTo>
              <a:lnTo>
                <a:pt x="360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9665" y="1922154"/>
        <a:ext cx="19574" cy="3914"/>
      </dsp:txXfrm>
    </dsp:sp>
    <dsp:sp modelId="{884B6B1E-45DD-4171-AE3A-6DCA5D326C2C}">
      <dsp:nvSpPr>
        <dsp:cNvPr id="0" name=""/>
        <dsp:cNvSpPr/>
      </dsp:nvSpPr>
      <dsp:spPr>
        <a:xfrm>
          <a:off x="998699" y="1413478"/>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Communication and Relationship Building</a:t>
          </a:r>
        </a:p>
      </dsp:txBody>
      <dsp:txXfrm>
        <a:off x="998699" y="1413478"/>
        <a:ext cx="1702110" cy="1021266"/>
      </dsp:txXfrm>
    </dsp:sp>
    <dsp:sp modelId="{B2AF321F-7813-4DF4-9603-E98456732F6A}">
      <dsp:nvSpPr>
        <dsp:cNvPr id="0" name=""/>
        <dsp:cNvSpPr/>
      </dsp:nvSpPr>
      <dsp:spPr>
        <a:xfrm>
          <a:off x="4792605" y="1878391"/>
          <a:ext cx="360885" cy="91440"/>
        </a:xfrm>
        <a:custGeom>
          <a:avLst/>
          <a:gdLst/>
          <a:ahLst/>
          <a:cxnLst/>
          <a:rect l="0" t="0" r="0" b="0"/>
          <a:pathLst>
            <a:path>
              <a:moveTo>
                <a:pt x="0" y="45720"/>
              </a:moveTo>
              <a:lnTo>
                <a:pt x="360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3260" y="1922154"/>
        <a:ext cx="19574" cy="3914"/>
      </dsp:txXfrm>
    </dsp:sp>
    <dsp:sp modelId="{13A75CCD-C3B5-454D-8394-781347104A1F}">
      <dsp:nvSpPr>
        <dsp:cNvPr id="0" name=""/>
        <dsp:cNvSpPr/>
      </dsp:nvSpPr>
      <dsp:spPr>
        <a:xfrm>
          <a:off x="3092294" y="1413478"/>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Health and Wellness</a:t>
          </a:r>
        </a:p>
      </dsp:txBody>
      <dsp:txXfrm>
        <a:off x="3092294" y="1413478"/>
        <a:ext cx="1702110" cy="1021266"/>
      </dsp:txXfrm>
    </dsp:sp>
    <dsp:sp modelId="{23B13283-4111-416B-9C45-404103C546F7}">
      <dsp:nvSpPr>
        <dsp:cNvPr id="0" name=""/>
        <dsp:cNvSpPr/>
      </dsp:nvSpPr>
      <dsp:spPr>
        <a:xfrm>
          <a:off x="1849754" y="2432944"/>
          <a:ext cx="4187190" cy="360885"/>
        </a:xfrm>
        <a:custGeom>
          <a:avLst/>
          <a:gdLst/>
          <a:ahLst/>
          <a:cxnLst/>
          <a:rect l="0" t="0" r="0" b="0"/>
          <a:pathLst>
            <a:path>
              <a:moveTo>
                <a:pt x="4187190" y="0"/>
              </a:moveTo>
              <a:lnTo>
                <a:pt x="4187190" y="197542"/>
              </a:lnTo>
              <a:lnTo>
                <a:pt x="0" y="197542"/>
              </a:lnTo>
              <a:lnTo>
                <a:pt x="0" y="36088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8213" y="2611430"/>
        <a:ext cx="210272" cy="3914"/>
      </dsp:txXfrm>
    </dsp:sp>
    <dsp:sp modelId="{7E9C1DF9-9B02-4510-AF52-1313E47ED61F}">
      <dsp:nvSpPr>
        <dsp:cNvPr id="0" name=""/>
        <dsp:cNvSpPr/>
      </dsp:nvSpPr>
      <dsp:spPr>
        <a:xfrm>
          <a:off x="5185890" y="1413478"/>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Safety Emergencies</a:t>
          </a:r>
        </a:p>
      </dsp:txBody>
      <dsp:txXfrm>
        <a:off x="5185890" y="1413478"/>
        <a:ext cx="1702110" cy="1021266"/>
      </dsp:txXfrm>
    </dsp:sp>
    <dsp:sp modelId="{8E45AEE0-47B5-4CED-B8E3-6637F94578E0}">
      <dsp:nvSpPr>
        <dsp:cNvPr id="0" name=""/>
        <dsp:cNvSpPr/>
      </dsp:nvSpPr>
      <dsp:spPr>
        <a:xfrm>
          <a:off x="2699009" y="3291143"/>
          <a:ext cx="360885" cy="91440"/>
        </a:xfrm>
        <a:custGeom>
          <a:avLst/>
          <a:gdLst/>
          <a:ahLst/>
          <a:cxnLst/>
          <a:rect l="0" t="0" r="0" b="0"/>
          <a:pathLst>
            <a:path>
              <a:moveTo>
                <a:pt x="0" y="45720"/>
              </a:moveTo>
              <a:lnTo>
                <a:pt x="360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9665" y="3334905"/>
        <a:ext cx="19574" cy="3914"/>
      </dsp:txXfrm>
    </dsp:sp>
    <dsp:sp modelId="{9D203820-4633-4B34-B3C2-41E9348C3A51}">
      <dsp:nvSpPr>
        <dsp:cNvPr id="0" name=""/>
        <dsp:cNvSpPr/>
      </dsp:nvSpPr>
      <dsp:spPr>
        <a:xfrm>
          <a:off x="998699" y="2826230"/>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Planning Respite Activities</a:t>
          </a:r>
        </a:p>
      </dsp:txBody>
      <dsp:txXfrm>
        <a:off x="998699" y="2826230"/>
        <a:ext cx="1702110" cy="1021266"/>
      </dsp:txXfrm>
    </dsp:sp>
    <dsp:sp modelId="{304474FA-456A-44B5-97E9-5A627D6FECAB}">
      <dsp:nvSpPr>
        <dsp:cNvPr id="0" name=""/>
        <dsp:cNvSpPr/>
      </dsp:nvSpPr>
      <dsp:spPr>
        <a:xfrm>
          <a:off x="4792605" y="3291143"/>
          <a:ext cx="360885" cy="91440"/>
        </a:xfrm>
        <a:custGeom>
          <a:avLst/>
          <a:gdLst/>
          <a:ahLst/>
          <a:cxnLst/>
          <a:rect l="0" t="0" r="0" b="0"/>
          <a:pathLst>
            <a:path>
              <a:moveTo>
                <a:pt x="0" y="45720"/>
              </a:moveTo>
              <a:lnTo>
                <a:pt x="36088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3260" y="3334905"/>
        <a:ext cx="19574" cy="3914"/>
      </dsp:txXfrm>
    </dsp:sp>
    <dsp:sp modelId="{001DCBC6-B4B1-42F7-8856-3928E4132432}">
      <dsp:nvSpPr>
        <dsp:cNvPr id="0" name=""/>
        <dsp:cNvSpPr/>
      </dsp:nvSpPr>
      <dsp:spPr>
        <a:xfrm>
          <a:off x="3092294" y="2826230"/>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Ethics and Professionalism </a:t>
          </a:r>
        </a:p>
      </dsp:txBody>
      <dsp:txXfrm>
        <a:off x="3092294" y="2826230"/>
        <a:ext cx="1702110" cy="1021266"/>
      </dsp:txXfrm>
    </dsp:sp>
    <dsp:sp modelId="{BE6FAB60-21F1-4064-91B2-42AB8A1B267E}">
      <dsp:nvSpPr>
        <dsp:cNvPr id="0" name=""/>
        <dsp:cNvSpPr/>
      </dsp:nvSpPr>
      <dsp:spPr>
        <a:xfrm>
          <a:off x="1849754" y="3845696"/>
          <a:ext cx="4187190" cy="360885"/>
        </a:xfrm>
        <a:custGeom>
          <a:avLst/>
          <a:gdLst/>
          <a:ahLst/>
          <a:cxnLst/>
          <a:rect l="0" t="0" r="0" b="0"/>
          <a:pathLst>
            <a:path>
              <a:moveTo>
                <a:pt x="4187190" y="0"/>
              </a:moveTo>
              <a:lnTo>
                <a:pt x="4187190" y="197542"/>
              </a:lnTo>
              <a:lnTo>
                <a:pt x="0" y="197542"/>
              </a:lnTo>
              <a:lnTo>
                <a:pt x="0" y="36088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8213" y="4024181"/>
        <a:ext cx="210272" cy="3914"/>
      </dsp:txXfrm>
    </dsp:sp>
    <dsp:sp modelId="{DC4B08AE-A9FF-44A0-8C8B-DF46039C6C6B}">
      <dsp:nvSpPr>
        <dsp:cNvPr id="0" name=""/>
        <dsp:cNvSpPr/>
      </dsp:nvSpPr>
      <dsp:spPr>
        <a:xfrm>
          <a:off x="5185890" y="2826230"/>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Professional Development</a:t>
          </a:r>
        </a:p>
      </dsp:txBody>
      <dsp:txXfrm>
        <a:off x="5185890" y="2826230"/>
        <a:ext cx="1702110" cy="1021266"/>
      </dsp:txXfrm>
    </dsp:sp>
    <dsp:sp modelId="{FD008AFF-BDFB-4458-86BE-071BF09450F3}">
      <dsp:nvSpPr>
        <dsp:cNvPr id="0" name=""/>
        <dsp:cNvSpPr/>
      </dsp:nvSpPr>
      <dsp:spPr>
        <a:xfrm>
          <a:off x="998699" y="4238981"/>
          <a:ext cx="1702110" cy="10212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5" tIns="87548" rIns="83405" bIns="87548" numCol="1" spcCol="1270" anchor="ctr" anchorCtr="0">
          <a:noAutofit/>
        </a:bodyPr>
        <a:lstStyle/>
        <a:p>
          <a:pPr marL="0" lvl="0" indent="0" algn="ctr" defTabSz="755650">
            <a:lnSpc>
              <a:spcPct val="90000"/>
            </a:lnSpc>
            <a:spcBef>
              <a:spcPct val="0"/>
            </a:spcBef>
            <a:spcAft>
              <a:spcPct val="35000"/>
            </a:spcAft>
            <a:buNone/>
          </a:pPr>
          <a:r>
            <a:rPr lang="en-US" sz="1700" kern="1200"/>
            <a:t>Self Care</a:t>
          </a:r>
        </a:p>
      </dsp:txBody>
      <dsp:txXfrm>
        <a:off x="998699" y="4238981"/>
        <a:ext cx="1702110" cy="102126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BBCA8-B155-4D2B-A7D5-062E35E30AC8}" type="datetimeFigureOut">
              <a:rPr lang="en-US" smtClean="0"/>
              <a:t>7/29/2022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0F296-8A45-4EA4-9A0D-877034B8B81B}" type="slidenum">
              <a:rPr lang="en-US" smtClean="0"/>
              <a:t>‹#›</a:t>
            </a:fld>
            <a:endParaRPr lang="en-US"/>
          </a:p>
        </p:txBody>
      </p:sp>
    </p:spTree>
    <p:extLst>
      <p:ext uri="{BB962C8B-B14F-4D97-AF65-F5344CB8AC3E}">
        <p14:creationId xmlns:p14="http://schemas.microsoft.com/office/powerpoint/2010/main" val="283888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being a part of this presentation.  </a:t>
            </a:r>
          </a:p>
          <a:p>
            <a:endParaRPr lang="en-US"/>
          </a:p>
          <a:p>
            <a:r>
              <a:rPr lang="en-US"/>
              <a:t>I would like to start with an introduction:</a:t>
            </a:r>
          </a:p>
          <a:p>
            <a:endParaRPr lang="en-US"/>
          </a:p>
          <a:p>
            <a:r>
              <a:rPr lang="en-US"/>
              <a:t>My name is Yazmin Orozco, I am part of the Nevada Lifespan Respite Program.  I work as the Program Coordinator and I have been a part of this pilot project since the beginning. </a:t>
            </a:r>
          </a:p>
          <a:p>
            <a:endParaRPr lang="en-US"/>
          </a:p>
          <a:p>
            <a:r>
              <a:rPr lang="en-US"/>
              <a:t>I am a Nevadan Native for the past 16 years.  I am from a small northern Nevada community named Lovelock, Nevada.  </a:t>
            </a:r>
          </a:p>
          <a:p>
            <a:r>
              <a:rPr lang="en-US"/>
              <a:t>I am a parent of two children. I have a son who was diagnosed with Autism Spectrum Disorder at the age of 3 and another child who is neurotypical.  I am very proud to be a part of Nevada’s community of Autism parents and caregivers that have shaped me in many ways.  I myself have found a new meaning and purpose in being a part of helping others in the community of neurodivergent and people living with a disability to help connect others along their learning journey and the opportunity for all individuals in Nevada.</a:t>
            </a:r>
          </a:p>
          <a:p>
            <a:endParaRPr lang="en-US"/>
          </a:p>
          <a:p>
            <a:r>
              <a:rPr lang="en-US" b="1"/>
              <a:t>Cheryl Dinnell – I started my work in the disabilities field shortly after the birth of my son with multiple disabilities. Because of his disabilities, I have become a family caregiver to assist him with bathing/grooming/ transportation/ communication/ and other tasks he is not able to do for himself. I have used respite services since he was a baby, to keep my marriage strong, to have time with extended family members and friends, and to have some time away from caregiving. I love him but having him attached to my hip 24/7 isn’t good for me and it isn’t good for him. Now I am the Executive Director for the Nevada Lifespan Respite Care Coalition, an advisory body (like the DD Council) to advocate for family caregivers like myself, here in Nevada.</a:t>
            </a:r>
          </a:p>
          <a:p>
            <a:endParaRPr lang="en-US" b="1"/>
          </a:p>
          <a:p>
            <a:r>
              <a:rPr lang="en-US"/>
              <a:t>Jamie Ahumada- I was born and raised here in Nevada and have been working for the State of Nevada for the past 16 years and for the past 4 years I have been fortunate enough to be working with these two lovely ladies. I have learned to much and continue to learn how we can better serve our communities. Thank you for being here with us today. </a:t>
            </a:r>
          </a:p>
        </p:txBody>
      </p:sp>
      <p:sp>
        <p:nvSpPr>
          <p:cNvPr id="4" name="Slide Number Placeholder 3"/>
          <p:cNvSpPr>
            <a:spLocks noGrp="1"/>
          </p:cNvSpPr>
          <p:nvPr>
            <p:ph type="sldNum" sz="quarter" idx="5"/>
          </p:nvPr>
        </p:nvSpPr>
        <p:spPr/>
        <p:txBody>
          <a:bodyPr/>
          <a:lstStyle/>
          <a:p>
            <a:fld id="{73B0F296-8A45-4EA4-9A0D-877034B8B81B}" type="slidenum">
              <a:rPr lang="en-US" smtClean="0"/>
              <a:t>1</a:t>
            </a:fld>
            <a:endParaRPr lang="en-US"/>
          </a:p>
        </p:txBody>
      </p:sp>
    </p:spTree>
    <p:extLst>
      <p:ext uri="{BB962C8B-B14F-4D97-AF65-F5344CB8AC3E}">
        <p14:creationId xmlns:p14="http://schemas.microsoft.com/office/powerpoint/2010/main" val="267653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4000" b="0" i="0" u="none" strike="noStrike">
                <a:effectLst/>
                <a:latin typeface="Corbel" panose="020B0503020204020204" pitchFamily="34" charset="0"/>
              </a:rPr>
              <a:t>The soft skills you have are needed for success in respite work.  Soft skills characterize how a person interacts in social cues and communication abilities.</a:t>
            </a:r>
          </a:p>
          <a:p>
            <a:pPr algn="l" rtl="0" fontAlgn="base">
              <a:buFont typeface="Arial" panose="020B0604020202020204" pitchFamily="34" charset="0"/>
              <a:buChar char="•"/>
            </a:pPr>
            <a:r>
              <a:rPr lang="en-US" sz="4000" b="0" i="0" u="none" strike="noStrike">
                <a:effectLst/>
                <a:latin typeface="Corbel" panose="020B0503020204020204" pitchFamily="34" charset="0"/>
              </a:rPr>
              <a:t>Attention to detail</a:t>
            </a:r>
            <a:r>
              <a:rPr lang="en-US" sz="4000" b="0" i="0">
                <a:effectLst/>
                <a:latin typeface="Corbel" panose="020B0503020204020204" pitchFamily="34" charset="0"/>
              </a:rPr>
              <a:t>​</a:t>
            </a:r>
            <a:endParaRPr lang="en-US" sz="4000" b="0" i="0">
              <a:effectLst/>
              <a:latin typeface="Arial" panose="020B0604020202020204" pitchFamily="34" charset="0"/>
            </a:endParaRPr>
          </a:p>
          <a:p>
            <a:pPr algn="l" rtl="0" fontAlgn="base">
              <a:buFont typeface="Arial" panose="020B0604020202020204" pitchFamily="34" charset="0"/>
              <a:buChar char="•"/>
            </a:pPr>
            <a:r>
              <a:rPr lang="en-US" sz="4000" b="0" i="0" u="none" strike="noStrike">
                <a:effectLst/>
                <a:latin typeface="Corbel" panose="020B0503020204020204" pitchFamily="34" charset="0"/>
              </a:rPr>
              <a:t>Problem solving skills</a:t>
            </a:r>
            <a:r>
              <a:rPr lang="en-US" sz="4000" b="0" i="0">
                <a:effectLst/>
                <a:latin typeface="Corbel" panose="020B0503020204020204" pitchFamily="34" charset="0"/>
              </a:rPr>
              <a:t>​</a:t>
            </a:r>
            <a:endParaRPr lang="en-US" sz="4000" b="0" i="0">
              <a:effectLst/>
              <a:latin typeface="Arial" panose="020B0604020202020204" pitchFamily="34" charset="0"/>
            </a:endParaRPr>
          </a:p>
          <a:p>
            <a:pPr algn="l" rtl="0" fontAlgn="base">
              <a:buFont typeface="Arial" panose="020B0604020202020204" pitchFamily="34" charset="0"/>
              <a:buChar char="•"/>
            </a:pPr>
            <a:r>
              <a:rPr lang="en-US" sz="4000" b="0" i="0" u="none" strike="noStrike">
                <a:effectLst/>
                <a:latin typeface="Corbel" panose="020B0503020204020204" pitchFamily="34" charset="0"/>
              </a:rPr>
              <a:t>Time management skills</a:t>
            </a:r>
            <a:r>
              <a:rPr lang="en-US" sz="4000" b="0" i="0">
                <a:effectLst/>
                <a:latin typeface="Corbel" panose="020B0503020204020204" pitchFamily="34" charset="0"/>
              </a:rPr>
              <a:t>​</a:t>
            </a:r>
            <a:endParaRPr lang="en-US" sz="4000" b="0" i="0">
              <a:effectLst/>
              <a:latin typeface="Arial" panose="020B0604020202020204" pitchFamily="34" charset="0"/>
            </a:endParaRPr>
          </a:p>
          <a:p>
            <a:pPr algn="l" rtl="0" fontAlgn="base">
              <a:buFont typeface="Arial" panose="020B0604020202020204" pitchFamily="34" charset="0"/>
              <a:buChar char="•"/>
            </a:pPr>
            <a:r>
              <a:rPr lang="en-US" sz="4000" b="0" i="0" u="none" strike="noStrike">
                <a:effectLst/>
                <a:latin typeface="Corbel" panose="020B0503020204020204" pitchFamily="34" charset="0"/>
              </a:rPr>
              <a:t>Positive attitude</a:t>
            </a:r>
            <a:r>
              <a:rPr lang="en-US" sz="4000" b="0" i="0">
                <a:effectLst/>
                <a:latin typeface="Corbel" panose="020B0503020204020204" pitchFamily="34" charset="0"/>
              </a:rPr>
              <a:t>​</a:t>
            </a:r>
            <a:endParaRPr lang="en-US" sz="4000" b="0" i="0">
              <a:effectLst/>
              <a:latin typeface="Arial" panose="020B0604020202020204" pitchFamily="34" charset="0"/>
            </a:endParaRPr>
          </a:p>
          <a:p>
            <a:pPr algn="l" rtl="0" fontAlgn="base">
              <a:buFont typeface="Arial" panose="020B0604020202020204" pitchFamily="34" charset="0"/>
              <a:buChar char="•"/>
            </a:pPr>
            <a:r>
              <a:rPr lang="en-US" sz="4000" b="0" i="0" u="none" strike="noStrike">
                <a:effectLst/>
                <a:latin typeface="Corbel" panose="020B0503020204020204" pitchFamily="34" charset="0"/>
              </a:rPr>
              <a:t>Active listening</a:t>
            </a:r>
            <a:r>
              <a:rPr lang="en-US" sz="4000" b="0" i="0">
                <a:effectLst/>
                <a:latin typeface="Corbel" panose="020B0503020204020204" pitchFamily="34" charset="0"/>
              </a:rPr>
              <a:t>​</a:t>
            </a:r>
            <a:endParaRPr lang="en-US" sz="4000" b="0" i="0">
              <a:effectLst/>
              <a:latin typeface="Arial" panose="020B0604020202020204" pitchFamily="34" charset="0"/>
            </a:endParaRPr>
          </a:p>
          <a:p>
            <a:pPr algn="l" rtl="0" fontAlgn="base">
              <a:buFont typeface="Arial" panose="020B0604020202020204" pitchFamily="34" charset="0"/>
              <a:buChar char="•"/>
            </a:pPr>
            <a:r>
              <a:rPr lang="en-US" sz="4000" b="0" i="0" u="none" strike="noStrike">
                <a:effectLst/>
                <a:latin typeface="Corbel" panose="020B0503020204020204" pitchFamily="34" charset="0"/>
              </a:rPr>
              <a:t>Teamwork</a:t>
            </a:r>
            <a:r>
              <a:rPr lang="en-US" sz="4000" b="0" i="0">
                <a:effectLst/>
                <a:latin typeface="Corbel" panose="020B0503020204020204" pitchFamily="34" charset="0"/>
              </a:rPr>
              <a:t>​</a:t>
            </a:r>
            <a:endParaRPr lang="en-US" sz="4000" b="0" i="0">
              <a:effectLst/>
              <a:latin typeface="Arial" panose="020B0604020202020204" pitchFamily="34" charset="0"/>
            </a:endParaRPr>
          </a:p>
          <a:p>
            <a:pPr algn="l" rtl="0" fontAlgn="base">
              <a:buFont typeface="Arial" panose="020B0604020202020204" pitchFamily="34" charset="0"/>
              <a:buChar char="•"/>
            </a:pPr>
            <a:r>
              <a:rPr lang="en-US" sz="4000" b="0" i="0" u="none" strike="noStrike">
                <a:effectLst/>
                <a:latin typeface="Corbel" panose="020B0503020204020204" pitchFamily="34" charset="0"/>
              </a:rPr>
              <a:t>Integrity</a:t>
            </a:r>
          </a:p>
          <a:p>
            <a:pPr algn="l" rtl="0" fontAlgn="base">
              <a:buFont typeface="Arial" panose="020B0604020202020204" pitchFamily="34" charset="0"/>
              <a:buChar char="•"/>
            </a:pPr>
            <a:r>
              <a:rPr lang="en-US" sz="4000" b="0" i="0" u="none" strike="noStrike">
                <a:effectLst/>
                <a:latin typeface="Corbel" panose="020B0503020204020204" pitchFamily="34" charset="0"/>
              </a:rPr>
              <a:t>Promote independence</a:t>
            </a:r>
          </a:p>
          <a:p>
            <a:pPr algn="l" rtl="0" fontAlgn="base">
              <a:buFont typeface="Arial" panose="020B0604020202020204" pitchFamily="34" charset="0"/>
              <a:buChar char="•"/>
            </a:pPr>
            <a:endParaRPr lang="en-US" sz="4000" b="0" i="0">
              <a:effectLst/>
              <a:latin typeface="Arial" panose="020B0604020202020204" pitchFamily="34" charset="0"/>
            </a:endParaRPr>
          </a:p>
          <a:p>
            <a:pPr algn="l" rtl="0" fontAlgn="base"/>
            <a:endParaRPr lang="en-US" sz="1800" b="0" i="0" u="none" strike="noStrike">
              <a:solidFill>
                <a:srgbClr val="000000"/>
              </a:solidFill>
              <a:effectLst/>
              <a:latin typeface="Calibri" panose="020F0502020204030204" pitchFamily="34" charset="0"/>
            </a:endParaRPr>
          </a:p>
          <a:p>
            <a:pPr algn="l" rtl="0" fontAlgn="base"/>
            <a:endParaRPr lang="en-US" sz="1800" b="0" i="0" u="none" strike="noStrike">
              <a:solidFill>
                <a:srgbClr val="000000"/>
              </a:solidFill>
              <a:effectLst/>
              <a:latin typeface="Calibri" panose="020F0502020204030204" pitchFamily="34" charset="0"/>
            </a:endParaRPr>
          </a:p>
          <a:p>
            <a:pPr algn="l" rtl="0" fontAlgn="base"/>
            <a:endParaRPr lang="en-US" sz="1800" b="0" i="0" u="none" strike="noStrike">
              <a:solidFill>
                <a:srgbClr val="000000"/>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Your special skills bring an incredible value for the people you will get to meet.  The soft skills you have will help children, adults, and older adults the chance to meet your positive spirit in helping someone with:</a:t>
            </a:r>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Meal preparation – making someone a light snack or warming up a prepared dish</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Gardening – helping someone with planting and watering</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Daily activities – brushing their teeth, combing their hair, getting dressed, reminders of the day.</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Companionship – create an activity like watching a movie, painting a craft, talking about their favorite photos, coloring books.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10</a:t>
            </a:fld>
            <a:endParaRPr lang="en-US"/>
          </a:p>
        </p:txBody>
      </p:sp>
    </p:spTree>
    <p:extLst>
      <p:ext uri="{BB962C8B-B14F-4D97-AF65-F5344CB8AC3E}">
        <p14:creationId xmlns:p14="http://schemas.microsoft.com/office/powerpoint/2010/main" val="372676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best time for new beginnings is now.</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Reaffirm the idea: We welcome and encourage people with disabilities and other diverse backgrounds to apply! </a:t>
            </a:r>
          </a:p>
          <a:p>
            <a:pPr algn="l" rtl="0" fontAlgn="base"/>
            <a:r>
              <a:rPr lang="en-US" sz="1800" b="0" i="0" dirty="0">
                <a:solidFill>
                  <a:srgbClr val="444444"/>
                </a:solidFill>
                <a:effectLst/>
                <a:latin typeface="Calibri" panose="020F0502020204030204" pitchFamily="34" charset="0"/>
              </a:rPr>
              <a:t>Participating in this training can help guide you into what appeals to you and having the choice of finding other people who have similar  </a:t>
            </a:r>
          </a:p>
          <a:p>
            <a:pPr algn="l" rtl="0" fontAlgn="base"/>
            <a:r>
              <a:rPr lang="en-US" sz="1800" b="0" i="0" dirty="0">
                <a:solidFill>
                  <a:srgbClr val="444444"/>
                </a:solidFill>
                <a:effectLst/>
                <a:latin typeface="Calibri" panose="020F0502020204030204" pitchFamily="34" charset="0"/>
              </a:rPr>
              <a:t>Interests, skills, and abilities with your learned skills.  You will be able to meet different people right in your town. </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Why its perfect for people with disabilities </a:t>
            </a:r>
          </a:p>
          <a:p>
            <a:pPr algn="l" rtl="0" fontAlgn="base">
              <a:buFont typeface="Arial" panose="020B0604020202020204" pitchFamily="34" charset="0"/>
              <a:buChar char="•"/>
            </a:pPr>
            <a:r>
              <a:rPr lang="en-US" sz="4000" b="0" i="0" u="none" strike="noStrike" dirty="0">
                <a:effectLst/>
                <a:latin typeface="Corbel" panose="020B0503020204020204" pitchFamily="34" charset="0"/>
              </a:rPr>
              <a:t>Meeting new friends</a:t>
            </a:r>
            <a:r>
              <a:rPr lang="en-US" sz="4000" b="0" i="0" dirty="0">
                <a:effectLst/>
                <a:latin typeface="Corbel" panose="020B0503020204020204" pitchFamily="34" charset="0"/>
              </a:rPr>
              <a:t>​</a:t>
            </a:r>
            <a:endParaRPr lang="en-US" sz="4000" b="0" i="0" dirty="0">
              <a:effectLst/>
              <a:latin typeface="Arial" panose="020B0604020202020204" pitchFamily="34" charset="0"/>
            </a:endParaRPr>
          </a:p>
          <a:p>
            <a:pPr algn="l" rtl="0" fontAlgn="base">
              <a:buFont typeface="Arial" panose="020B0604020202020204" pitchFamily="34" charset="0"/>
              <a:buChar char="•"/>
            </a:pPr>
            <a:r>
              <a:rPr lang="en-US" sz="4000" b="0" i="0" u="none" strike="noStrike" dirty="0">
                <a:effectLst/>
                <a:latin typeface="Corbel" panose="020B0503020204020204" pitchFamily="34" charset="0"/>
              </a:rPr>
              <a:t>Earning money for yourself</a:t>
            </a:r>
            <a:r>
              <a:rPr lang="en-US" sz="4000" b="0" i="0" dirty="0">
                <a:effectLst/>
                <a:latin typeface="Corbel" panose="020B0503020204020204" pitchFamily="34" charset="0"/>
              </a:rPr>
              <a:t>​</a:t>
            </a:r>
            <a:endParaRPr lang="en-US" sz="4000" b="0" i="0" dirty="0">
              <a:effectLst/>
              <a:latin typeface="Arial" panose="020B0604020202020204" pitchFamily="34" charset="0"/>
            </a:endParaRPr>
          </a:p>
          <a:p>
            <a:pPr algn="l" rtl="0" fontAlgn="base">
              <a:buFont typeface="Arial" panose="020B0604020202020204" pitchFamily="34" charset="0"/>
              <a:buChar char="•"/>
            </a:pPr>
            <a:r>
              <a:rPr lang="en-US" sz="4000" b="0" i="0" u="none" strike="noStrike" dirty="0">
                <a:effectLst/>
                <a:latin typeface="Corbel" panose="020B0503020204020204" pitchFamily="34" charset="0"/>
              </a:rPr>
              <a:t>Open schedules for any time</a:t>
            </a:r>
          </a:p>
          <a:p>
            <a:pPr algn="l" rtl="0" fontAlgn="base">
              <a:buFont typeface="Arial" panose="020B0604020202020204" pitchFamily="34" charset="0"/>
              <a:buChar char="•"/>
            </a:pPr>
            <a:r>
              <a:rPr lang="en-US" sz="4000" b="0" i="0" u="none" strike="noStrike" dirty="0">
                <a:effectLst/>
                <a:latin typeface="Corbel" panose="020B0503020204020204" pitchFamily="34" charset="0"/>
              </a:rPr>
              <a:t>Motivate others with your best of all communication</a:t>
            </a:r>
            <a:r>
              <a:rPr lang="en-US" sz="4000" b="0" i="0" dirty="0">
                <a:effectLst/>
                <a:latin typeface="Corbel" panose="020B0503020204020204" pitchFamily="34" charset="0"/>
              </a:rPr>
              <a:t>​</a:t>
            </a:r>
            <a:endParaRPr lang="en-US" sz="4000" b="0" i="0" dirty="0">
              <a:effectLst/>
              <a:latin typeface="Arial" panose="020B0604020202020204" pitchFamily="34" charset="0"/>
            </a:endParaRPr>
          </a:p>
          <a:p>
            <a:pPr algn="l" rtl="0" fontAlgn="base">
              <a:buFont typeface="Arial" panose="020B0604020202020204" pitchFamily="34" charset="0"/>
              <a:buChar char="•"/>
            </a:pPr>
            <a:r>
              <a:rPr lang="en-US" sz="4000" b="0" i="0" u="none" strike="noStrike" dirty="0">
                <a:effectLst/>
                <a:latin typeface="Corbel" panose="020B0503020204020204" pitchFamily="34" charset="0"/>
              </a:rPr>
              <a:t>Making a difference in the lives of others</a:t>
            </a:r>
          </a:p>
          <a:p>
            <a:pPr algn="l" rtl="0" fontAlgn="base">
              <a:buFont typeface="Arial" panose="020B0604020202020204" pitchFamily="34" charset="0"/>
              <a:buChar char="•"/>
            </a:pPr>
            <a:r>
              <a:rPr lang="en-US" sz="4000" b="0" i="0" u="none" strike="noStrike" dirty="0">
                <a:effectLst/>
                <a:latin typeface="Corbel" panose="020B0503020204020204" pitchFamily="34" charset="0"/>
              </a:rPr>
              <a:t>Grow the career skills you already have  </a:t>
            </a:r>
            <a:endParaRPr lang="en-US" sz="4000" b="0" i="0" dirty="0">
              <a:effectLst/>
              <a:latin typeface="Arial" panose="020B0604020202020204" pitchFamily="34" charset="0"/>
            </a:endParaRPr>
          </a:p>
          <a:p>
            <a:pPr marL="0" indent="0" algn="l" rtl="0" fontAlgn="base">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i="0" dirty="0">
                <a:solidFill>
                  <a:srgbClr val="444444"/>
                </a:solidFill>
                <a:effectLst/>
                <a:latin typeface="Calibri" panose="020F0502020204030204" pitchFamily="34" charset="0"/>
              </a:rPr>
              <a:t>When you feel good, you continue to grow in your respite work confidence.</a:t>
            </a:r>
          </a:p>
          <a:p>
            <a:pPr algn="l" rtl="0" fontAlgn="base"/>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b="0" i="0" u="none" strike="noStrike" dirty="0">
                <a:effectLst/>
                <a:latin typeface="Corbel" panose="020B0503020204020204" pitchFamily="34" charset="0"/>
              </a:rPr>
              <a:t>Your unique talents are needed for work and by you being a respite worker you can make a different in the life of someone else</a:t>
            </a:r>
          </a:p>
          <a:p>
            <a:pPr algn="l" rtl="0" fontAlgn="base">
              <a:buFont typeface="Arial" panose="020B0604020202020204" pitchFamily="34" charset="0"/>
              <a:buChar char="•"/>
            </a:pPr>
            <a:r>
              <a:rPr lang="en-US" b="0" i="0" u="none" strike="noStrike" dirty="0">
                <a:effectLst/>
                <a:latin typeface="Corbel" panose="020B0503020204020204" pitchFamily="34" charset="0"/>
              </a:rPr>
              <a:t>Helping someone else learn about a new hobby or new interest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orbel" panose="020B0503020204020204" pitchFamily="34" charset="0"/>
              </a:rPr>
              <a:t>Helping someone with completing a task </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orbel" panose="020B0503020204020204" pitchFamily="34" charset="0"/>
              </a:rPr>
              <a:t>Inspire someone to try a new activity</a:t>
            </a:r>
          </a:p>
          <a:p>
            <a:pPr algn="l" rtl="0" fontAlgn="base">
              <a:buFont typeface="Arial" panose="020B0604020202020204" pitchFamily="34" charset="0"/>
              <a:buChar char="•"/>
            </a:pPr>
            <a:r>
              <a:rPr lang="en-US" b="0" i="0" u="none" strike="noStrike" dirty="0">
                <a:effectLst/>
                <a:latin typeface="Corbel" panose="020B0503020204020204" pitchFamily="34" charset="0"/>
              </a:rPr>
              <a:t>Having a good sense of listening and making an observation is important for any changes that you notice.</a:t>
            </a:r>
          </a:p>
          <a:p>
            <a:pPr algn="l" rtl="0" fontAlgn="base">
              <a:buFont typeface="Arial" panose="020B0604020202020204" pitchFamily="34" charset="0"/>
              <a:buChar char="•"/>
            </a:pPr>
            <a:r>
              <a:rPr lang="en-US" b="0" i="0" u="none" strike="noStrike" dirty="0">
                <a:effectLst/>
                <a:latin typeface="Corbel" panose="020B0503020204020204" pitchFamily="34" charset="0"/>
              </a:rPr>
              <a:t>Being able to be a regular part of someone’s routine is appreciated and helps people feel supported and to look forward to their time with you!</a:t>
            </a: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endParaRPr lang="en-US" sz="1800" b="0" i="0" u="none" strike="noStrike" dirty="0">
              <a:solidFill>
                <a:srgbClr val="444444"/>
              </a:solidFill>
              <a:effectLst/>
              <a:latin typeface="Calibri" panose="020F0502020204030204" pitchFamily="34" charset="0"/>
            </a:endParaRPr>
          </a:p>
          <a:p>
            <a:pPr algn="l" rtl="0" fontAlgn="base"/>
            <a:endParaRPr lang="en-US" sz="180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There are many positions that provide care and support for children, individuals with disabilities or older adults. Each position may have specific duties and certification requirements.  Each state and agency has their own requirements and allowable duties and with respite work jobs as a profession, this can be used a as a beginner course into a new line of work for you.</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Future options of interest for you can be enter into can range from healthcare to education</a:t>
            </a:r>
            <a:r>
              <a:rPr lang="en-US" sz="1800" b="0" i="0" dirty="0">
                <a:solidFill>
                  <a:srgbClr val="444444"/>
                </a:solidFill>
                <a:effectLst/>
                <a:latin typeface="Calibri" panose="020F0502020204030204" pitchFamily="34" charset="0"/>
              </a:rPr>
              <a:t>​.</a:t>
            </a:r>
          </a:p>
          <a:p>
            <a:pPr algn="l" rtl="0" fontAlgn="base"/>
            <a:r>
              <a:rPr lang="en-US" sz="1800" b="0" i="0" u="none" strike="noStrike" dirty="0">
                <a:solidFill>
                  <a:srgbClr val="000000"/>
                </a:solidFill>
                <a:effectLst/>
                <a:latin typeface="Calibri" panose="020F0502020204030204" pitchFamily="34" charset="0"/>
              </a:rPr>
              <a:t>a.   Non-competitive work would start your respite work right away. </a:t>
            </a:r>
            <a:r>
              <a:rPr lang="en-US" sz="1800" b="0" i="0" dirty="0">
                <a:solidFill>
                  <a:srgbClr val="444444"/>
                </a:solidFill>
                <a:effectLst/>
                <a:latin typeface="Calibri" panose="020F0502020204030204" pitchFamily="34" charset="0"/>
              </a:rPr>
              <a:t>​</a:t>
            </a:r>
          </a:p>
          <a:p>
            <a:pPr algn="l" rtl="0" fontAlgn="base"/>
            <a:r>
              <a:rPr lang="en-US" sz="1800" b="0" i="0" u="none" strike="noStrike" dirty="0">
                <a:solidFill>
                  <a:srgbClr val="000000"/>
                </a:solidFill>
                <a:effectLst/>
                <a:latin typeface="Calibri" panose="020F0502020204030204" pitchFamily="34" charset="0"/>
              </a:rPr>
              <a:t>b.  Working and earning an income by not risking the loss of SSI benefits.</a:t>
            </a:r>
            <a:r>
              <a:rPr lang="en-US" sz="1800" b="0" i="0" dirty="0">
                <a:solidFill>
                  <a:srgbClr val="444444"/>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dirty="0">
              <a:solidFill>
                <a:srgbClr val="444444"/>
              </a:solidFill>
              <a:effectLst/>
              <a:latin typeface="Calibri" panose="020F0502020204030204" pitchFamily="34" charset="0"/>
            </a:endParaRPr>
          </a:p>
          <a:p>
            <a:pPr marL="0" indent="0" algn="l" rtl="0" fontAlgn="base">
              <a:buNone/>
            </a:pPr>
            <a:endParaRPr lang="en-US" sz="1800" b="0" i="0" dirty="0">
              <a:solidFill>
                <a:srgbClr val="444444"/>
              </a:solidFill>
              <a:effectLst/>
              <a:latin typeface="Calibri" panose="020F0502020204030204" pitchFamily="34" charset="0"/>
            </a:endParaRPr>
          </a:p>
          <a:p>
            <a:pPr marL="0" indent="0" algn="l" rtl="0" fontAlgn="base">
              <a:buNone/>
            </a:pPr>
            <a:r>
              <a:rPr lang="en-US" sz="1800" b="0" i="0" dirty="0">
                <a:solidFill>
                  <a:srgbClr val="444444"/>
                </a:solidFill>
                <a:effectLst/>
                <a:latin typeface="Calibri" panose="020F0502020204030204" pitchFamily="34" charset="0"/>
              </a:rPr>
              <a:t>Certification careers that you may be interested in are </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Options include: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-Certified nursing assistant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-Home health aide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-Direct support professional</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-Supportive Home Care Aide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-Respite Worker</a:t>
            </a:r>
          </a:p>
          <a:p>
            <a:pPr algn="l" rtl="0" fontAlgn="base"/>
            <a:endParaRPr lang="en-US" b="0" i="0" dirty="0">
              <a:solidFill>
                <a:srgbClr val="444444"/>
              </a:solidFill>
              <a:effectLst/>
              <a:latin typeface="Calibri" panose="020F0502020204030204" pitchFamily="34" charset="0"/>
            </a:endParaRPr>
          </a:p>
          <a:p>
            <a:br>
              <a:rPr lang="en-US" b="0" i="0" dirty="0">
                <a:solidFill>
                  <a:srgbClr val="444444"/>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11</a:t>
            </a:fld>
            <a:endParaRPr lang="en-US"/>
          </a:p>
        </p:txBody>
      </p:sp>
    </p:spTree>
    <p:extLst>
      <p:ext uri="{BB962C8B-B14F-4D97-AF65-F5344CB8AC3E}">
        <p14:creationId xmlns:p14="http://schemas.microsoft.com/office/powerpoint/2010/main" val="119188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Building a career and work experience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  Employment education starts with a strong support system of a job coach or vocational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rehabilitation counselor services such as Nevada Department of Employment Training and Rehabilitation (DETR).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b.  Creating a plan based on the strengths and interested of yourself that meet potential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employers to help perform the duties of a job.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   You are capable of building skills training and learning continued education.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d.  Work readiness, being on time, and having  a positive attitude to work are important for anyone looking to hire.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Finding respite positions in Nevada and working with your service coordinator can help you find work with families in need of respite support.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-Job boards and employment sites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-word of mouth through your community of friends, church, school.</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-social media – community networking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Talking to people like the people in your own circle of friends, teachers, and family can help you to find other people in need of assistance and you can have work every day.  Each family and friend helps to support your interest in meeting new people that you can support.  When people gather together and find there are people with all kinds of ages and  that need getting the word out to help boost your chances of finding respite work.  </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-by talking to people and letting your friends and family know your open to work with families and ages of the preferred age you feel at most comfortable with.</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-creating a flyer with your contact information to post on public postings and places of social gathering can help build those community connections.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-Contacting local support groups and organizations that can share your flyer with the public and connect with families in social events where volunteers are needed is another great option to start.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Often, families are on waiting lists for respite workers like you! These families may not know there are respite workers available to work in their own area.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12</a:t>
            </a:fld>
            <a:endParaRPr lang="en-US"/>
          </a:p>
        </p:txBody>
      </p:sp>
    </p:spTree>
    <p:extLst>
      <p:ext uri="{BB962C8B-B14F-4D97-AF65-F5344CB8AC3E}">
        <p14:creationId xmlns:p14="http://schemas.microsoft.com/office/powerpoint/2010/main" val="142644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 this sound like something you would like to do? </a:t>
            </a:r>
          </a:p>
          <a:p>
            <a:r>
              <a:rPr lang="en-US"/>
              <a:t>What are somethings you like to do with your friends? </a:t>
            </a:r>
          </a:p>
          <a:p>
            <a:r>
              <a:rPr lang="en-US"/>
              <a:t>Who is someone you would ask for help during this training? </a:t>
            </a:r>
          </a:p>
          <a:p>
            <a:endParaRPr lang="en-US"/>
          </a:p>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13</a:t>
            </a:fld>
            <a:endParaRPr lang="en-US"/>
          </a:p>
        </p:txBody>
      </p:sp>
    </p:spTree>
    <p:extLst>
      <p:ext uri="{BB962C8B-B14F-4D97-AF65-F5344CB8AC3E}">
        <p14:creationId xmlns:p14="http://schemas.microsoft.com/office/powerpoint/2010/main" val="386107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cap="all" dirty="0">
                <a:solidFill>
                  <a:srgbClr val="17406D"/>
                </a:solidFill>
                <a:effectLst/>
                <a:latin typeface="Corbel" panose="020B0503020204020204" pitchFamily="34" charset="0"/>
              </a:rPr>
              <a:t>BUILDING TOGETHER A COMMUNITY OF COMPASSIONATE RESPITE WORKERS FOR MEANINGFUL Work EXPERIENCES</a:t>
            </a:r>
            <a:r>
              <a:rPr lang="en-US" sz="1800" b="0" i="0" dirty="0">
                <a:solidFill>
                  <a:srgbClr val="000000"/>
                </a:solidFill>
                <a:effectLst/>
                <a:latin typeface="Corbel" panose="020B0503020204020204" pitchFamily="34" charset="0"/>
              </a:rPr>
              <a:t>​</a:t>
            </a:r>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Training and building work experience makes you eligible for exploring career planning and success</a:t>
            </a:r>
            <a:r>
              <a:rPr lang="en-US" sz="1800" b="0" i="0" dirty="0">
                <a:solidFill>
                  <a:srgbClr val="444444"/>
                </a:solidFill>
                <a:effectLst/>
                <a:latin typeface="Calibri" panose="020F0502020204030204" pitchFamily="34" charset="0"/>
              </a:rPr>
              <a:t>​</a:t>
            </a: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r>
              <a:rPr lang="en-US" sz="1800" b="0" i="0" u="none" strike="noStrike" dirty="0">
                <a:solidFill>
                  <a:srgbClr val="444444"/>
                </a:solidFill>
                <a:effectLst/>
                <a:latin typeface="Calibri" panose="020F0502020204030204" pitchFamily="34" charset="0"/>
              </a:rPr>
              <a:t>This in demand career path has the rewarding experience and gratifying work to show your special abilities and talents. </a:t>
            </a:r>
            <a:r>
              <a:rPr lang="en-US" b="0" i="0" u="none" strike="noStrike" dirty="0">
                <a:solidFill>
                  <a:srgbClr val="294376"/>
                </a:solidFill>
                <a:effectLst/>
                <a:latin typeface="Corbel" panose="020B0503020204020204" pitchFamily="34" charset="0"/>
              </a:rPr>
              <a:t>There are many ways to find respite positions in Nevada. There is an immediate demand for respite care workers to help families.  </a:t>
            </a:r>
          </a:p>
          <a:p>
            <a:pPr algn="l" rtl="0" fontAlgn="base"/>
            <a:endParaRPr lang="en-US" b="0" i="0" u="none" strike="noStrike" dirty="0">
              <a:solidFill>
                <a:srgbClr val="294376"/>
              </a:solidFill>
              <a:effectLst/>
              <a:latin typeface="Corbel" panose="020B0503020204020204" pitchFamily="34" charset="0"/>
            </a:endParaRPr>
          </a:p>
          <a:p>
            <a:pPr algn="l" rtl="0" fontAlgn="base"/>
            <a:r>
              <a:rPr lang="en-US" b="0" i="0" u="none" strike="noStrike" dirty="0">
                <a:solidFill>
                  <a:srgbClr val="294376"/>
                </a:solidFill>
                <a:effectLst/>
                <a:latin typeface="Corbel" panose="020B0503020204020204" pitchFamily="34" charset="0"/>
              </a:rPr>
              <a:t>Often family caregivers must find a worker on their own because there are not enough workers employed with agencies to meet all the demand. Sometimes, the family will find a worker (you) and ask if you would like to be employed through an agency. ​</a:t>
            </a:r>
            <a:r>
              <a:rPr lang="en-US" b="0" i="0" dirty="0">
                <a:solidFill>
                  <a:srgbClr val="000000"/>
                </a:solidFill>
                <a:effectLst/>
                <a:latin typeface="Corbel" panose="020B050302020402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294376"/>
                </a:solidFill>
                <a:effectLst/>
                <a:latin typeface="Corbel" panose="020B0503020204020204" pitchFamily="34" charset="0"/>
              </a:rPr>
              <a:t>There are also many who do not receive funds through any of the long-term care or other public funding sources for respite. Family caregivers are on their own to find and pay respite providers. ​</a:t>
            </a:r>
            <a:r>
              <a:rPr lang="en-US" b="0" i="0" dirty="0">
                <a:solidFill>
                  <a:srgbClr val="000000"/>
                </a:solidFill>
                <a:effectLst/>
                <a:latin typeface="Corbel" panose="020B0503020204020204" pitchFamily="34" charset="0"/>
              </a:rPr>
              <a:t>​</a:t>
            </a:r>
            <a:endParaRPr lang="en-US" b="0" i="0" dirty="0">
              <a:solidFill>
                <a:srgbClr val="000000"/>
              </a:solidFill>
              <a:effectLst/>
              <a:latin typeface="Segoe UI" panose="020B0502040204020203" pitchFamily="34" charset="0"/>
            </a:endParaRPr>
          </a:p>
          <a:p>
            <a:endParaRPr lang="en-US" dirty="0"/>
          </a:p>
          <a:p>
            <a:r>
              <a:rPr lang="en-US" dirty="0"/>
              <a:t>Options for continued learning opportunities- conferences on specific topics such us disability or ageing.</a:t>
            </a:r>
          </a:p>
          <a:p>
            <a:pPr marL="171450" indent="-171450">
              <a:buFont typeface="Arial" panose="020B0604020202020204" pitchFamily="34" charset="0"/>
              <a:buChar char="•"/>
            </a:pPr>
            <a:r>
              <a:rPr lang="en-US" dirty="0"/>
              <a:t>Learning from a caregiver telling you about their experience.</a:t>
            </a:r>
          </a:p>
          <a:p>
            <a:pPr marL="171450" indent="-171450">
              <a:buFont typeface="Arial" panose="020B0604020202020204" pitchFamily="34" charset="0"/>
              <a:buChar char="•"/>
            </a:pPr>
            <a:r>
              <a:rPr lang="en-US" dirty="0"/>
              <a:t>Free or paid webinars</a:t>
            </a:r>
          </a:p>
          <a:p>
            <a:pPr marL="171450" indent="-171450">
              <a:buFont typeface="Arial" panose="020B0604020202020204" pitchFamily="34" charset="0"/>
              <a:buChar char="•"/>
            </a:pPr>
            <a:r>
              <a:rPr lang="en-US" dirty="0"/>
              <a:t>Local community college classes or university programs.</a:t>
            </a:r>
          </a:p>
          <a:p>
            <a:pPr marL="171450" indent="-171450">
              <a:buFont typeface="Arial" panose="020B0604020202020204" pitchFamily="34" charset="0"/>
              <a:buChar char="•"/>
            </a:pPr>
            <a:r>
              <a:rPr lang="en-US" dirty="0"/>
              <a:t>Supervision talking through things someone</a:t>
            </a:r>
          </a:p>
          <a:p>
            <a:pPr marL="171450" indent="-171450">
              <a:buFont typeface="Arial" panose="020B0604020202020204" pitchFamily="34" charset="0"/>
              <a:buChar char="•"/>
            </a:pPr>
            <a:r>
              <a:rPr lang="en-US" dirty="0"/>
              <a:t>Sign-up for organizational newsletters</a:t>
            </a:r>
          </a:p>
          <a:p>
            <a:pPr marL="171450" indent="-171450">
              <a:buFont typeface="Arial" panose="020B0604020202020204" pitchFamily="34" charset="0"/>
              <a:buChar char="•"/>
            </a:pPr>
            <a:r>
              <a:rPr lang="en-US" dirty="0"/>
              <a:t>United Way Opportunities</a:t>
            </a:r>
          </a:p>
          <a:p>
            <a:pPr marL="171450" indent="-171450">
              <a:buFont typeface="Arial" panose="020B0604020202020204" pitchFamily="34" charset="0"/>
              <a:buChar char="•"/>
            </a:pPr>
            <a:r>
              <a:rPr lang="en-US" dirty="0"/>
              <a:t>American Red Cross Trainings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These are a list of continued opportunities to help you continue to grow &amp; develop your best education with most up to date information on the best care people need no matter their specific disability or condition and diversity and equity. </a:t>
            </a:r>
          </a:p>
        </p:txBody>
      </p:sp>
      <p:sp>
        <p:nvSpPr>
          <p:cNvPr id="4" name="Slide Number Placeholder 3"/>
          <p:cNvSpPr>
            <a:spLocks noGrp="1"/>
          </p:cNvSpPr>
          <p:nvPr>
            <p:ph type="sldNum" sz="quarter" idx="5"/>
          </p:nvPr>
        </p:nvSpPr>
        <p:spPr/>
        <p:txBody>
          <a:bodyPr/>
          <a:lstStyle/>
          <a:p>
            <a:fld id="{73B0F296-8A45-4EA4-9A0D-877034B8B81B}" type="slidenum">
              <a:rPr lang="en-US" smtClean="0"/>
              <a:t>14</a:t>
            </a:fld>
            <a:endParaRPr lang="en-US"/>
          </a:p>
        </p:txBody>
      </p:sp>
    </p:spTree>
    <p:extLst>
      <p:ext uri="{BB962C8B-B14F-4D97-AF65-F5344CB8AC3E}">
        <p14:creationId xmlns:p14="http://schemas.microsoft.com/office/powerpoint/2010/main" val="169847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Nevada Vocational Rehabilitation, a proud partner of American Job Center of Nevada, is a Division of the Department of Employment, Training and Rehabilitation. (Representatives from these two organizations are here today for this event)</a:t>
            </a:r>
          </a:p>
          <a:p>
            <a:pPr algn="l" rtl="0" fontAlgn="base">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Career development programs that are important to keep in mind if you are not connected to these already are helpful for career counseling, guidance and technical assistance, assessments for assistive technology needs.  The best part is you are connected to a qualified counselor to guide you in creating and building a resume, help in learning to interview and practice for work ready questions, as well as to help you with the costs for continued education, certification programs and career training. </a:t>
            </a:r>
          </a:p>
          <a:p>
            <a:pPr algn="l" rtl="0" fontAlgn="base">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Customize employment helps with job awareness and areas of interest are.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someone needs to become a respite provider?</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Customized the success of a person with a disability to be a part of the growing momentum of employment.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There are respite worker positions in Nevada –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there are many ways to find respite positions in Nevada and starting with your local Department of Employment, Training, and Rehabilitation who is in partnership with community service providers for example: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-Goodwill of Southern Nevada,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-Capability Health</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-High Sierra Industries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-Opportunity Village</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These local agencies also play a critical role in connecting qualified job candidates and people with disabilities to employment services and post-secondary opportunities.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15</a:t>
            </a:fld>
            <a:endParaRPr lang="en-US"/>
          </a:p>
        </p:txBody>
      </p:sp>
    </p:spTree>
    <p:extLst>
      <p:ext uri="{BB962C8B-B14F-4D97-AF65-F5344CB8AC3E}">
        <p14:creationId xmlns:p14="http://schemas.microsoft.com/office/powerpoint/2010/main" val="19201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Verdana" panose="020B0604030504040204" pitchFamily="34" charset="0"/>
              </a:rPr>
              <a:t>We want to you as a respite worker to continue to achieve the highest potential in the continuing your career development goals and focus on your quality of life and job opportunities for real world skills.  The One Stop Career center has career coaches that are available by appointment to encourage you to seek an array of service options.</a:t>
            </a:r>
          </a:p>
          <a:p>
            <a:pPr algn="l" rtl="0" fontAlgn="base"/>
            <a:endParaRPr lang="en-US" sz="1800" b="0" i="0" u="none" strike="noStrike" dirty="0">
              <a:solidFill>
                <a:srgbClr val="000000"/>
              </a:solidFill>
              <a:effectLst/>
              <a:latin typeface="Verdana" panose="020B0604030504040204" pitchFamily="34" charset="0"/>
            </a:endParaRPr>
          </a:p>
          <a:p>
            <a:pPr algn="l" rtl="0" fontAlgn="base"/>
            <a:r>
              <a:rPr lang="en-US" sz="1800" b="0" i="0" u="none" strike="noStrike" dirty="0" err="1">
                <a:solidFill>
                  <a:srgbClr val="000000"/>
                </a:solidFill>
                <a:effectLst/>
                <a:latin typeface="Verdana" panose="020B0604030504040204" pitchFamily="34" charset="0"/>
              </a:rPr>
              <a:t>CareerOneStop</a:t>
            </a:r>
            <a:r>
              <a:rPr lang="en-US" sz="1800" b="0" i="0" u="none" strike="noStrike" dirty="0">
                <a:solidFill>
                  <a:srgbClr val="000000"/>
                </a:solidFill>
                <a:effectLst/>
                <a:latin typeface="Verdana" panose="020B0604030504040204" pitchFamily="34" charset="0"/>
              </a:rPr>
              <a:t> is…</a:t>
            </a:r>
            <a:r>
              <a:rPr lang="en-US" sz="1800" b="0" i="0" dirty="0">
                <a:solidFill>
                  <a:srgbClr val="444444"/>
                </a:solidFill>
                <a:effectLst/>
                <a:latin typeface="Verdana" panose="020B060403050404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Verdana" panose="020B0604030504040204" pitchFamily="34" charset="0"/>
              </a:rPr>
              <a:t>Your source for employment information and inspiration</a:t>
            </a:r>
            <a:r>
              <a:rPr lang="en-US" sz="1800" b="0" i="0" dirty="0">
                <a:solidFill>
                  <a:srgbClr val="444444"/>
                </a:solidFill>
                <a:effectLst/>
                <a:latin typeface="Verdana" panose="020B060403050404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Verdana" panose="020B0604030504040204" pitchFamily="34" charset="0"/>
              </a:rPr>
              <a:t>The place to manage your career</a:t>
            </a:r>
            <a:r>
              <a:rPr lang="en-US" sz="1800" b="0" i="0" dirty="0">
                <a:solidFill>
                  <a:srgbClr val="444444"/>
                </a:solidFill>
                <a:effectLst/>
                <a:latin typeface="Verdana" panose="020B060403050404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Verdana" panose="020B0604030504040204" pitchFamily="34" charset="0"/>
              </a:rPr>
              <a:t>Your pathway to career success</a:t>
            </a:r>
            <a:r>
              <a:rPr lang="en-US" sz="1800" b="0" i="0" dirty="0">
                <a:solidFill>
                  <a:srgbClr val="444444"/>
                </a:solidFill>
                <a:effectLst/>
                <a:latin typeface="Verdana" panose="020B060403050404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Verdana" panose="020B0604030504040204" pitchFamily="34" charset="0"/>
              </a:rPr>
              <a:t>Tools to help job seekers, students, businesses and career professionals</a:t>
            </a:r>
            <a:r>
              <a:rPr lang="en-US" sz="1800" b="0" i="0" dirty="0">
                <a:solidFill>
                  <a:srgbClr val="444444"/>
                </a:solidFill>
                <a:effectLst/>
                <a:latin typeface="Verdana" panose="020B060403050404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Verdana" panose="020B0604030504040204" pitchFamily="34" charset="0"/>
              </a:rPr>
              <a:t>Sponsored by the U.S. Department of Labor</a:t>
            </a:r>
            <a:r>
              <a:rPr lang="en-US" sz="1800" b="0" i="0" dirty="0">
                <a:solidFill>
                  <a:srgbClr val="444444"/>
                </a:solidFill>
                <a:effectLst/>
                <a:latin typeface="Verdana" panose="020B060403050404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none" strike="noStrike" dirty="0" err="1">
                <a:solidFill>
                  <a:srgbClr val="000000"/>
                </a:solidFill>
                <a:effectLst/>
                <a:latin typeface="Verdana" panose="020B0604030504040204" pitchFamily="34" charset="0"/>
              </a:rPr>
              <a:t>CareerOneStop</a:t>
            </a:r>
            <a:r>
              <a:rPr lang="en-US" sz="1800" b="0" i="0" u="none" strike="noStrike" dirty="0">
                <a:solidFill>
                  <a:srgbClr val="000000"/>
                </a:solidFill>
                <a:effectLst/>
                <a:latin typeface="Verdana" panose="020B0604030504040204" pitchFamily="34" charset="0"/>
              </a:rPr>
              <a:t> Mission:</a:t>
            </a:r>
            <a:r>
              <a:rPr lang="en-US" sz="1800" b="0" i="0" dirty="0">
                <a:solidFill>
                  <a:srgbClr val="444444"/>
                </a:solidFill>
                <a:effectLst/>
                <a:latin typeface="Verdana" panose="020B060403050404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Verdana" panose="020B0604030504040204" pitchFamily="34" charset="0"/>
              </a:rPr>
              <a:t>To deliver integrated, easy-to-understand workforce information that helps job seekers, students, workers, workforce intermediaries, and employers develop their capacity and make sound economic decisions in the new economy.</a:t>
            </a:r>
            <a:r>
              <a:rPr lang="en-US" sz="1800" b="0" i="0" dirty="0">
                <a:solidFill>
                  <a:srgbClr val="444444"/>
                </a:solidFill>
                <a:effectLst/>
                <a:latin typeface="Verdana" panose="020B060403050404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err="1">
                <a:solidFill>
                  <a:srgbClr val="000000"/>
                </a:solidFill>
                <a:effectLst/>
                <a:latin typeface="Verdana" panose="020B0604030504040204" pitchFamily="34" charset="0"/>
              </a:rPr>
              <a:t>CareerOneStop</a:t>
            </a:r>
            <a:r>
              <a:rPr lang="en-US" sz="1800" b="0" i="0" u="none" strike="noStrike" dirty="0">
                <a:solidFill>
                  <a:srgbClr val="000000"/>
                </a:solidFill>
                <a:effectLst/>
                <a:latin typeface="Verdana" panose="020B0604030504040204" pitchFamily="34" charset="0"/>
              </a:rPr>
              <a:t> Vision:</a:t>
            </a:r>
            <a:r>
              <a:rPr lang="en-US" sz="1800" b="0" i="0" dirty="0">
                <a:solidFill>
                  <a:srgbClr val="444444"/>
                </a:solidFill>
                <a:effectLst/>
                <a:latin typeface="Verdana" panose="020B060403050404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Verdana" panose="020B0604030504040204" pitchFamily="34" charset="0"/>
              </a:rPr>
              <a:t>To be the nation's most trustworthy provider of comprehensive, integrated, relevant, and personalized workforce information tools and resources on any desired electronic delivery system. These tools and resources serve job seekers, students, workers, workforce intermediaries, and employers to enhance their employment opportunities and business prosperity.</a:t>
            </a:r>
            <a:r>
              <a:rPr lang="en-US" sz="1800" b="0" i="0" dirty="0">
                <a:solidFill>
                  <a:srgbClr val="444444"/>
                </a:solidFill>
                <a:effectLst/>
                <a:latin typeface="Verdana" panose="020B060403050404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16</a:t>
            </a:fld>
            <a:endParaRPr lang="en-US"/>
          </a:p>
        </p:txBody>
      </p:sp>
    </p:spTree>
    <p:extLst>
      <p:ext uri="{BB962C8B-B14F-4D97-AF65-F5344CB8AC3E}">
        <p14:creationId xmlns:p14="http://schemas.microsoft.com/office/powerpoint/2010/main" val="428712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ProximaNova"/>
              </a:rPr>
              <a:t>Nevada </a:t>
            </a:r>
            <a:r>
              <a:rPr lang="en-US" sz="1800" b="0" i="0" u="none" strike="noStrike" err="1">
                <a:solidFill>
                  <a:srgbClr val="000000"/>
                </a:solidFill>
                <a:effectLst/>
                <a:latin typeface="ProximaNova"/>
              </a:rPr>
              <a:t>JobConnect</a:t>
            </a:r>
            <a:r>
              <a:rPr lang="en-US" sz="1800" b="0" i="0" u="none" strike="noStrike">
                <a:solidFill>
                  <a:srgbClr val="000000"/>
                </a:solidFill>
                <a:effectLst/>
                <a:latin typeface="ProximaNova"/>
              </a:rPr>
              <a:t> Career Centers are user-friendly facilities located throughout the state that provide businesses and job seekers with personalized attention and a variety of valuable services, including job listings, job placement, work registration, labor market information, career information and guidance, assessment, information about education and training opportunities, information on filing for unemployment insurance, resume preparation, and referrals to other partner agency services.  Additional center services include phone and computer access to file Unemployment Insurance claims and to access additional employment services. </a:t>
            </a:r>
            <a:r>
              <a:rPr lang="en-US" sz="1800" b="0" i="0">
                <a:solidFill>
                  <a:srgbClr val="000000"/>
                </a:solidFill>
                <a:effectLst/>
                <a:latin typeface="ProximaNova"/>
              </a:rPr>
              <a:t>​</a:t>
            </a:r>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17</a:t>
            </a:fld>
            <a:endParaRPr lang="en-US"/>
          </a:p>
        </p:txBody>
      </p:sp>
    </p:spTree>
    <p:extLst>
      <p:ext uri="{BB962C8B-B14F-4D97-AF65-F5344CB8AC3E}">
        <p14:creationId xmlns:p14="http://schemas.microsoft.com/office/powerpoint/2010/main" val="237226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Calibri" panose="020F0502020204030204" pitchFamily="34" charset="0"/>
              </a:rPr>
              <a:t>Thank you for joining in today’s conference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This has been an honored to be able to present today on behalf of Nevada Aging and Disability Services Division and the Nevada Lifespan Respite Program.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18</a:t>
            </a:fld>
            <a:endParaRPr lang="en-US"/>
          </a:p>
        </p:txBody>
      </p:sp>
    </p:spTree>
    <p:extLst>
      <p:ext uri="{BB962C8B-B14F-4D97-AF65-F5344CB8AC3E}">
        <p14:creationId xmlns:p14="http://schemas.microsoft.com/office/powerpoint/2010/main" val="2166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work with VR services or Nevada Job Connect or career </a:t>
            </a:r>
            <a:r>
              <a:rPr lang="en-US" dirty="0" err="1"/>
              <a:t>onestop</a:t>
            </a:r>
            <a:r>
              <a:rPr lang="en-US" dirty="0"/>
              <a:t>? </a:t>
            </a:r>
          </a:p>
          <a:p>
            <a:endParaRPr lang="en-US" dirty="0"/>
          </a:p>
          <a:p>
            <a:r>
              <a:rPr lang="en-US" dirty="0"/>
              <a:t>How many of you use a computer at home? </a:t>
            </a:r>
          </a:p>
          <a:p>
            <a:endParaRPr lang="en-US" dirty="0"/>
          </a:p>
          <a:p>
            <a:r>
              <a:rPr lang="en-US" dirty="0"/>
              <a:t>And how many of you can see yourself as respite workers after this presentation? </a:t>
            </a:r>
          </a:p>
          <a:p>
            <a:endParaRPr lang="en-US"/>
          </a:p>
          <a:p>
            <a:endParaRPr lang="en-US" dirty="0"/>
          </a:p>
          <a:p>
            <a:endParaRPr lang="en-US" dirty="0"/>
          </a:p>
          <a:p>
            <a:r>
              <a:rPr lang="en-US" dirty="0"/>
              <a:t>Any other questions with this last part of the presentation or any part of this presentation? </a:t>
            </a:r>
          </a:p>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19</a:t>
            </a:fld>
            <a:endParaRPr lang="en-US"/>
          </a:p>
        </p:txBody>
      </p:sp>
    </p:spTree>
    <p:extLst>
      <p:ext uri="{BB962C8B-B14F-4D97-AF65-F5344CB8AC3E}">
        <p14:creationId xmlns:p14="http://schemas.microsoft.com/office/powerpoint/2010/main" val="174636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Cheryl – Today we are here to talk to you about a career in respite work. We think you may be a perfect fit for this type of work. Respite work may be limited to a few hours of work each day and provide lots of flexibility in how work is scheduled. It works around government benefits you don’t want to risk and is all about helping people. So, we are going to talk about respite, a respite training program to help prepare people for respite work, and about other resources that might help you be successful as a respite worker. </a:t>
            </a:r>
          </a:p>
          <a:p>
            <a:pPr algn="l" rtl="0" fontAlgn="base"/>
            <a:r>
              <a:rPr lang="en-US" sz="1800" b="0" i="0" u="none" strike="noStrike">
                <a:solidFill>
                  <a:srgbClr val="000000"/>
                </a:solidFill>
                <a:effectLst/>
                <a:latin typeface="Calibri" panose="020F0502020204030204" pitchFamily="34" charset="0"/>
              </a:rPr>
              <a:t>,</a:t>
            </a:r>
          </a:p>
          <a:p>
            <a:pPr algn="l" rtl="0" fontAlgn="base"/>
            <a:r>
              <a:rPr lang="en-US" sz="1800" b="0" i="0" u="none" strike="noStrike">
                <a:solidFill>
                  <a:srgbClr val="000000"/>
                </a:solidFill>
                <a:effectLst/>
                <a:latin typeface="Calibri" panose="020F0502020204030204" pitchFamily="34" charset="0"/>
              </a:rPr>
              <a:t>Today’s presentation will discuss on the following agenda points:</a:t>
            </a: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is the meaning of respite? And how can we help parents/caregivers in need of respite help?</a:t>
            </a: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Overview on the Nevada Respite Care Training Program </a:t>
            </a: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Possible opportunities after completion on the trainings</a:t>
            </a: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Supports we can refer you to</a:t>
            </a: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Your inner personal/social supports that can help guide you through this journey</a:t>
            </a:r>
          </a:p>
          <a:p>
            <a:pPr marL="285750" indent="-285750" algn="l" rtl="0" fontAlgn="base">
              <a:buFont typeface="Arial" panose="020B0604020202020204" pitchFamily="34" charset="0"/>
              <a:buChar char="•"/>
            </a:pPr>
            <a:endParaRPr lang="en-US" sz="1800" b="0" i="0" u="none" strike="noStrike">
              <a:solidFill>
                <a:srgbClr val="000000"/>
              </a:solidFill>
              <a:effectLst/>
              <a:latin typeface="Calibri" panose="020F0502020204030204" pitchFamily="34" charset="0"/>
            </a:endParaRPr>
          </a:p>
          <a:p>
            <a:pPr algn="l" rtl="0" fontAlgn="base"/>
            <a:endParaRPr lang="en-US" sz="1800" b="0" i="0" u="none" strike="noStrike">
              <a:solidFill>
                <a:srgbClr val="000000"/>
              </a:solidFill>
              <a:effectLst/>
              <a:latin typeface="Calibri" panose="020F0502020204030204" pitchFamily="34" charset="0"/>
            </a:endParaRPr>
          </a:p>
          <a:p>
            <a:pPr algn="l" rtl="0" fontAlgn="base"/>
            <a:endParaRPr lang="en-US" sz="1800" b="0" i="0" u="none" strike="noStrike">
              <a:solidFill>
                <a:srgbClr val="000000"/>
              </a:solidFill>
              <a:effectLst/>
              <a:latin typeface="Calibri" panose="020F0502020204030204" pitchFamily="34" charset="0"/>
            </a:endParaRPr>
          </a:p>
          <a:p>
            <a:pPr algn="l" rtl="0" fontAlgn="base"/>
            <a:endParaRPr lang="en-US" sz="1800" b="0" i="0" u="none" strike="noStrike">
              <a:solidFill>
                <a:srgbClr val="000000"/>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Hiring job seekers with special abilities and bringing value into the community with great talent.  Integrating special abilities can create success for organizations.  Helping build meaningful connections of talent and skills for compassionate people to have work.  Join a training program that helps showcase your own special abilities and talents with life skills and everyday activities.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2</a:t>
            </a:fld>
            <a:endParaRPr lang="en-US"/>
          </a:p>
        </p:txBody>
      </p:sp>
    </p:spTree>
    <p:extLst>
      <p:ext uri="{BB962C8B-B14F-4D97-AF65-F5344CB8AC3E}">
        <p14:creationId xmlns:p14="http://schemas.microsoft.com/office/powerpoint/2010/main" val="2537707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my contact information to learning more about the Nevada Respite Care Provider Training.</a:t>
            </a:r>
          </a:p>
          <a:p>
            <a:r>
              <a:rPr lang="en-US"/>
              <a:t>Thank you for your time today. Feel free to contact me for any questions or comments that you may have.</a:t>
            </a:r>
          </a:p>
        </p:txBody>
      </p:sp>
      <p:sp>
        <p:nvSpPr>
          <p:cNvPr id="4" name="Slide Number Placeholder 3"/>
          <p:cNvSpPr>
            <a:spLocks noGrp="1"/>
          </p:cNvSpPr>
          <p:nvPr>
            <p:ph type="sldNum" sz="quarter" idx="5"/>
          </p:nvPr>
        </p:nvSpPr>
        <p:spPr/>
        <p:txBody>
          <a:bodyPr/>
          <a:lstStyle/>
          <a:p>
            <a:fld id="{73B0F296-8A45-4EA4-9A0D-877034B8B81B}" type="slidenum">
              <a:rPr lang="en-US" smtClean="0"/>
              <a:t>20</a:t>
            </a:fld>
            <a:endParaRPr lang="en-US"/>
          </a:p>
        </p:txBody>
      </p:sp>
    </p:spTree>
    <p:extLst>
      <p:ext uri="{BB962C8B-B14F-4D97-AF65-F5344CB8AC3E}">
        <p14:creationId xmlns:p14="http://schemas.microsoft.com/office/powerpoint/2010/main" val="454890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21</a:t>
            </a:fld>
            <a:endParaRPr lang="en-US"/>
          </a:p>
        </p:txBody>
      </p:sp>
    </p:spTree>
    <p:extLst>
      <p:ext uri="{BB962C8B-B14F-4D97-AF65-F5344CB8AC3E}">
        <p14:creationId xmlns:p14="http://schemas.microsoft.com/office/powerpoint/2010/main" val="262797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Cheryl - We’re going to start with two words that may be new to you. What is Respite? What is a Caregiver? </a:t>
            </a:r>
          </a:p>
          <a:p>
            <a:pPr algn="l" rtl="0" fontAlgn="base"/>
            <a:endParaRPr lang="en-US" sz="1800" b="1" i="0" u="none" strike="noStrike">
              <a:solidFill>
                <a:srgbClr val="000000"/>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Caregiver: Is someone who gives care to another, to do things for them that they cannot do for themselves.  How many of you have someone who helps you with paying bills, shopping, helps you do things that are hard for you to do on your own? How many of you can look to your parents, siblings, friends and neighbors as people who help you do things you cannot do yourself?  They aren’t typically paid to help but do just because they care for you. These are the people we call family caregivers.  The role of a family caregiver can be immensely rewarding but it can also cause some strain on them! You see, there’s no time off from this job! That’s why family caregivers need help from respite workers, someone who will step into the caregiving role while the family caregiver steps out.</a:t>
            </a:r>
          </a:p>
          <a:p>
            <a:pPr algn="l" rtl="0" fontAlgn="base"/>
            <a:endParaRPr lang="en-US" sz="1800" b="1" i="0" u="none" strike="noStrike">
              <a:solidFill>
                <a:srgbClr val="000000"/>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Respite: Is a break for caregiving, long enough to do something else that the caregiver enjoys – a chance to sit and read, have lunch with a friend, get to an exercise class, take a walk or see a movie. It is a temporary separation for care that can happen when someone else can step into the caregiver role during the time they are getting their break. Not only does the caregiver benefit, but the one receiving care benefits too. They get to see and visit with SOMEONE ELSE!</a:t>
            </a:r>
          </a:p>
          <a:p>
            <a:pPr algn="l" rtl="0" fontAlgn="base"/>
            <a:endParaRPr lang="en-US" sz="1800" b="0" i="0" u="none" strike="noStrike">
              <a:solidFill>
                <a:srgbClr val="000000"/>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Meaningful respite benefits for everyone – when respite is provided in a safe and meaningful way, the care receiver, family caregiver, and other family members can thrive.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Family caregiver’s benefit – decreases social isolation, gives time to energize and relax, allows time to care for your own health needs, and reduces stress.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Care recipient benefits – provides social connection outside of family members, makes a new friend, builds comfort being with other caregivers.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Other family members – allows for focused time with the family caregiver, rebuilds relationships, allows for full participation in activities, the quality of time to spend with a loved one.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a:p>
            <a:r>
              <a:rPr lang="en-US"/>
              <a:t>As a caregiver myself, we may not make the time to practice taking a break until we have the trust in as a caregiver we take the role of caring for someone else and we may not follow our own advice of taking care of our own health.  caregivers would not be able to take care of their self-care needs without the help of respite care professionals.</a:t>
            </a:r>
          </a:p>
          <a:p>
            <a:endParaRPr lang="en-US"/>
          </a:p>
          <a:p>
            <a:r>
              <a:rPr lang="en-US"/>
              <a:t>Types of self-care we value and need</a:t>
            </a:r>
          </a:p>
          <a:p>
            <a:pPr marL="171450" indent="-171450">
              <a:buFont typeface="Arial" panose="020B0604020202020204" pitchFamily="34" charset="0"/>
              <a:buChar char="•"/>
            </a:pPr>
            <a:r>
              <a:rPr lang="en-US"/>
              <a:t>Physical self care- is sleep, exercise, physical release, nutrition, rest, attending medical appointments</a:t>
            </a:r>
          </a:p>
          <a:p>
            <a:pPr marL="171450" indent="-171450">
              <a:buFont typeface="Arial" panose="020B0604020202020204" pitchFamily="34" charset="0"/>
              <a:buChar char="•"/>
            </a:pPr>
            <a:r>
              <a:rPr lang="en-US"/>
              <a:t>Emotional self care is- managing stress, forgiveness, compassion, kindness, the best way to cope.</a:t>
            </a:r>
          </a:p>
          <a:p>
            <a:pPr marL="171450" indent="-171450">
              <a:buFont typeface="Arial" panose="020B0604020202020204" pitchFamily="34" charset="0"/>
              <a:buChar char="•"/>
            </a:pPr>
            <a:r>
              <a:rPr lang="en-US"/>
              <a:t>Social self care is the support system in our circle of friends, family, communication, time together, asking for help, positive social media.</a:t>
            </a:r>
          </a:p>
          <a:p>
            <a:pPr marL="171450" indent="-171450">
              <a:buFont typeface="Arial" panose="020B0604020202020204" pitchFamily="34" charset="0"/>
              <a:buChar char="•"/>
            </a:pPr>
            <a:r>
              <a:rPr lang="en-US"/>
              <a:t>Spiritual self care- is the time we can be alone, meditation, prayer, connection, nature, journaling.</a:t>
            </a:r>
          </a:p>
          <a:p>
            <a:pPr marL="171450" indent="-171450">
              <a:buFont typeface="Arial" panose="020B0604020202020204" pitchFamily="34" charset="0"/>
              <a:buChar char="•"/>
            </a:pPr>
            <a:r>
              <a:rPr lang="en-US"/>
              <a:t>Personal selfcare – hobbies, personal identity, goals, creative ideas, what makes us feel the best version of ourselves.</a:t>
            </a:r>
          </a:p>
          <a:p>
            <a:pPr marL="171450" indent="-171450">
              <a:buFont typeface="Arial" panose="020B0604020202020204" pitchFamily="34" charset="0"/>
              <a:buChar char="•"/>
            </a:pPr>
            <a:r>
              <a:rPr lang="en-US"/>
              <a:t>Space selfcare- how we best feel safe, healthy living environment, organized space, clean space, and stability with our routine.</a:t>
            </a:r>
          </a:p>
          <a:p>
            <a:pPr marL="171450" indent="-171450">
              <a:buFont typeface="Arial" panose="020B0604020202020204" pitchFamily="34" charset="0"/>
              <a:buChar char="•"/>
            </a:pPr>
            <a:r>
              <a:rPr lang="en-US"/>
              <a:t>Financial self care – paying the bills, budgeting, saving money, buying something we like/need.</a:t>
            </a:r>
          </a:p>
          <a:p>
            <a:pPr marL="171450" indent="-171450">
              <a:buFont typeface="Arial" panose="020B0604020202020204" pitchFamily="34" charset="0"/>
              <a:buChar char="•"/>
            </a:pPr>
            <a:r>
              <a:rPr lang="en-US"/>
              <a:t>Work selfcare-managing our work time, boundaries, positive environment at work, learning and education, taking work breaks.</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3</a:t>
            </a:fld>
            <a:endParaRPr lang="en-US"/>
          </a:p>
        </p:txBody>
      </p:sp>
    </p:spTree>
    <p:extLst>
      <p:ext uri="{BB962C8B-B14F-4D97-AF65-F5344CB8AC3E}">
        <p14:creationId xmlns:p14="http://schemas.microsoft.com/office/powerpoint/2010/main" val="368657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Calibri" panose="020F0502020204030204" pitchFamily="34" charset="0"/>
              </a:rPr>
              <a:t>Cheryl – Respite work is lifesaving work to a caregiver. They hate to ask for help. They don’t want to bother someone. They recognize that caring for someone with disabilities or special healthcare needs might make some people uncomfortable.</a:t>
            </a:r>
          </a:p>
          <a:p>
            <a:pPr algn="l" rtl="0" fontAlgn="base"/>
            <a:endParaRPr lang="en-US" sz="1200" b="1" i="0" u="none" strike="noStrike">
              <a:solidFill>
                <a:srgbClr val="000000"/>
              </a:solidFill>
              <a:effectLst/>
              <a:latin typeface="Calibri" panose="020F0502020204030204" pitchFamily="34" charset="0"/>
            </a:endParaRPr>
          </a:p>
          <a:p>
            <a:pPr algn="l" rtl="0" fontAlgn="base"/>
            <a:r>
              <a:rPr lang="en-US" sz="1200" b="1" i="0" u="none" strike="noStrike">
                <a:solidFill>
                  <a:srgbClr val="000000"/>
                </a:solidFill>
                <a:effectLst/>
                <a:latin typeface="Calibri" panose="020F0502020204030204" pitchFamily="34" charset="0"/>
              </a:rPr>
              <a:t>Respite is an unbelievable gift! Here’s what family caregivers have said about receiving respite! They had time for themselves!</a:t>
            </a:r>
          </a:p>
          <a:p>
            <a:pPr algn="l" rtl="0" fontAlgn="base"/>
            <a:endParaRPr lang="en-US" sz="1200" b="1" i="0" u="none" strike="noStrike">
              <a:solidFill>
                <a:srgbClr val="000000"/>
              </a:solidFill>
              <a:effectLst/>
              <a:latin typeface="Calibri" panose="020F0502020204030204" pitchFamily="34" charset="0"/>
            </a:endParaRPr>
          </a:p>
          <a:p>
            <a:pPr algn="l" rtl="0" fontAlgn="base"/>
            <a:r>
              <a:rPr lang="en-US" sz="1200" b="1" i="0" u="none" strike="noStrike">
                <a:solidFill>
                  <a:srgbClr val="000000"/>
                </a:solidFill>
                <a:effectLst/>
                <a:latin typeface="Calibri" panose="020F0502020204030204" pitchFamily="34" charset="0"/>
              </a:rPr>
              <a:t>What if they had someone who could help them with care, who would be grateful for a few hours of paid employment, who is already comfortable around people who have differences? Is that person YOU? We want you to consider this type of employment and see if you have just what it takes to be a respite worker.</a:t>
            </a:r>
          </a:p>
          <a:p>
            <a:pPr algn="l" rtl="0" fontAlgn="base"/>
            <a:endParaRPr lang="en-US" sz="1200" b="1" i="0" u="none" strike="noStrike">
              <a:solidFill>
                <a:srgbClr val="000000"/>
              </a:solidFill>
              <a:effectLst/>
              <a:latin typeface="Calibri" panose="020F0502020204030204" pitchFamily="34" charset="0"/>
            </a:endParaRPr>
          </a:p>
          <a:p>
            <a:pPr algn="l" rtl="0" fontAlgn="base"/>
            <a:r>
              <a:rPr lang="en-US" sz="1200" b="1" i="0" u="none" strike="noStrike">
                <a:solidFill>
                  <a:srgbClr val="000000"/>
                </a:solidFill>
                <a:effectLst/>
                <a:latin typeface="Calibri" panose="020F0502020204030204" pitchFamily="34" charset="0"/>
              </a:rPr>
              <a:t>Respite care </a:t>
            </a:r>
            <a:r>
              <a:rPr lang="en-US" sz="1200" b="0" i="0" u="none" strike="noStrike">
                <a:solidFill>
                  <a:srgbClr val="000000"/>
                </a:solidFill>
                <a:effectLst/>
                <a:latin typeface="Calibri" panose="020F0502020204030204" pitchFamily="34" charset="0"/>
              </a:rPr>
              <a:t>– taking a short break from caregiving duties, and allowing the primary caregiver an opportunity to rest, refresh, and recharge. </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200" b="1" i="0" u="none" strike="noStrike">
                <a:solidFill>
                  <a:srgbClr val="000000"/>
                </a:solidFill>
                <a:effectLst/>
                <a:latin typeface="Calibri" panose="020F0502020204030204" pitchFamily="34" charset="0"/>
              </a:rPr>
              <a:t>Care recipient </a:t>
            </a:r>
            <a:r>
              <a:rPr lang="en-US" sz="1200" b="0" i="0" u="none" strike="noStrike">
                <a:solidFill>
                  <a:srgbClr val="000000"/>
                </a:solidFill>
                <a:effectLst/>
                <a:latin typeface="Calibri" panose="020F0502020204030204" pitchFamily="34" charset="0"/>
              </a:rPr>
              <a:t>– the person who requires assistance or supervision to meet their basic needs.</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200" b="1" i="0" u="none" strike="noStrike">
                <a:solidFill>
                  <a:srgbClr val="000000"/>
                </a:solidFill>
                <a:effectLst/>
                <a:latin typeface="Calibri" panose="020F0502020204030204" pitchFamily="34" charset="0"/>
              </a:rPr>
              <a:t>Primary caregiver/unpaid caregiver </a:t>
            </a:r>
            <a:r>
              <a:rPr lang="en-US" sz="1200" b="0" i="0" u="none" strike="noStrike">
                <a:solidFill>
                  <a:srgbClr val="000000"/>
                </a:solidFill>
                <a:effectLst/>
                <a:latin typeface="Calibri" panose="020F0502020204030204" pitchFamily="34" charset="0"/>
              </a:rPr>
              <a:t>– the individual who is responsible for the care recipient. This might be a family member who is living with the care recipient, an individual who oversees all aspects of the care recipient’s needs (guardian) or it might be a neighbor or a friend.</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200" b="0" i="0" u="none" strike="noStrike">
                <a:solidFill>
                  <a:srgbClr val="000000"/>
                </a:solidFill>
                <a:effectLst/>
                <a:latin typeface="Calibri" panose="020F0502020204030204" pitchFamily="34" charset="0"/>
              </a:rPr>
              <a:t>Respite provider/worker/professional- typically a paid individual who works with a care recipient to give the primary caregiver a break. This could be an unpaid position as well (family, church member, or a volunteer).</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4</a:t>
            </a:fld>
            <a:endParaRPr lang="en-US"/>
          </a:p>
        </p:txBody>
      </p:sp>
    </p:spTree>
    <p:extLst>
      <p:ext uri="{BB962C8B-B14F-4D97-AF65-F5344CB8AC3E}">
        <p14:creationId xmlns:p14="http://schemas.microsoft.com/office/powerpoint/2010/main" val="316597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b="1" i="0" u="none" strike="noStrike">
                <a:effectLst/>
                <a:latin typeface="Corbel" panose="020B0503020204020204" pitchFamily="34" charset="0"/>
              </a:rPr>
              <a:t>Cheryl –  We need more respite workers! The demand for respite work is expected to double before 2030. Family caregivers don’t have family members or friends they can call on to help them out. They are looking for you! </a:t>
            </a:r>
          </a:p>
          <a:p>
            <a:pPr algn="l" rtl="0" fontAlgn="base">
              <a:buFont typeface="Arial" panose="020B0604020202020204" pitchFamily="34" charset="0"/>
              <a:buNone/>
            </a:pPr>
            <a:endParaRPr lang="en-US" b="1" i="0" u="none" strike="noStrike">
              <a:effectLst/>
              <a:latin typeface="Corbel" panose="020B0503020204020204" pitchFamily="34" charset="0"/>
            </a:endParaRPr>
          </a:p>
          <a:p>
            <a:pPr algn="l" rtl="0" fontAlgn="base">
              <a:buFont typeface="Arial" panose="020B0604020202020204" pitchFamily="34" charset="0"/>
              <a:buNone/>
            </a:pPr>
            <a:r>
              <a:rPr lang="en-US" b="1" i="0" u="none" strike="noStrike">
                <a:effectLst/>
                <a:latin typeface="Corbel" panose="020B0503020204020204" pitchFamily="34" charset="0"/>
              </a:rPr>
              <a:t>Nevada has borrowed training from another state to help jumpstart the number of respite workers we have here. This training is online but allows you to go at your own speed to complete it. It also provides you with a certificate of completion that will help you get the respite work you have prepared for.</a:t>
            </a:r>
          </a:p>
          <a:p>
            <a:pPr algn="l" rtl="0" fontAlgn="base">
              <a:buFont typeface="Arial" panose="020B0604020202020204" pitchFamily="34" charset="0"/>
              <a:buNone/>
            </a:pPr>
            <a:endParaRPr lang="en-US" b="1" i="0" u="none" strike="noStrike">
              <a:effectLst/>
              <a:latin typeface="Corbel" panose="020B0503020204020204" pitchFamily="34" charset="0"/>
            </a:endParaRPr>
          </a:p>
          <a:p>
            <a:pPr algn="l" rtl="0" fontAlgn="base">
              <a:buFont typeface="Arial" panose="020B0604020202020204" pitchFamily="34" charset="0"/>
              <a:buNone/>
            </a:pPr>
            <a:r>
              <a:rPr lang="en-US" b="1" i="0" u="none" strike="noStrike">
                <a:effectLst/>
                <a:latin typeface="Corbel" panose="020B0503020204020204" pitchFamily="34" charset="0"/>
              </a:rPr>
              <a:t>Respite work can be volunteer work, but most people are interested in paid work. </a:t>
            </a:r>
          </a:p>
          <a:p>
            <a:pPr algn="l" rtl="0" fontAlgn="base">
              <a:buFont typeface="Arial" panose="020B0604020202020204" pitchFamily="34" charset="0"/>
              <a:buChar char="•"/>
            </a:pPr>
            <a:endParaRPr lang="en-US" b="0" i="0" u="none" strike="noStrike">
              <a:effectLst/>
              <a:latin typeface="Corbel" panose="020B0503020204020204" pitchFamily="34" charset="0"/>
            </a:endParaRPr>
          </a:p>
          <a:p>
            <a:pPr algn="l" rtl="0" fontAlgn="base">
              <a:buFont typeface="Arial" panose="020B0604020202020204" pitchFamily="34" charset="0"/>
              <a:buChar char="•"/>
            </a:pPr>
            <a:r>
              <a:rPr lang="en-US" b="0" i="0" u="none" strike="noStrike">
                <a:effectLst/>
                <a:latin typeface="Corbel" panose="020B0503020204020204" pitchFamily="34" charset="0"/>
              </a:rPr>
              <a:t>The reason why we are participating is because we need more respite workers. That’s why we are talking to you. </a:t>
            </a:r>
          </a:p>
          <a:p>
            <a:pPr algn="l" rtl="0" fontAlgn="base">
              <a:buFont typeface="Arial" panose="020B0604020202020204" pitchFamily="34" charset="0"/>
              <a:buChar char="•"/>
            </a:pPr>
            <a:endParaRPr lang="en-US" b="0" i="0" u="none" strike="noStrike">
              <a:effectLst/>
              <a:latin typeface="Corbel" panose="020B0503020204020204" pitchFamily="34" charset="0"/>
            </a:endParaRPr>
          </a:p>
          <a:p>
            <a:pPr algn="l" rtl="0" fontAlgn="base">
              <a:buFont typeface="Arial" panose="020B0604020202020204" pitchFamily="34" charset="0"/>
              <a:buChar char="•"/>
            </a:pPr>
            <a:r>
              <a:rPr lang="en-US" b="0" i="0" u="none" strike="noStrike">
                <a:effectLst/>
                <a:latin typeface="Corbel" panose="020B0503020204020204" pitchFamily="34" charset="0"/>
              </a:rPr>
              <a:t>The training is the way to help prepare people who have not heard of respite before or what the work is like. This training helps talk through what it is and how you can help. </a:t>
            </a:r>
          </a:p>
          <a:p>
            <a:pPr algn="l" rtl="0" fontAlgn="base">
              <a:buFont typeface="Arial" panose="020B0604020202020204" pitchFamily="34" charset="0"/>
              <a:buChar char="•"/>
            </a:pPr>
            <a:endParaRPr lang="en-US" b="0" i="0" u="none" strike="noStrike">
              <a:effectLst/>
              <a:latin typeface="Corbel" panose="020B0503020204020204" pitchFamily="34" charset="0"/>
            </a:endParaRPr>
          </a:p>
          <a:p>
            <a:pPr algn="l" rtl="0" fontAlgn="base">
              <a:buFont typeface="Arial" panose="020B0604020202020204" pitchFamily="34" charset="0"/>
              <a:buChar char="•"/>
            </a:pPr>
            <a:r>
              <a:rPr lang="en-US" b="0" i="0" u="none" strike="noStrike">
                <a:effectLst/>
                <a:latin typeface="Corbel" panose="020B0503020204020204" pitchFamily="34" charset="0"/>
              </a:rPr>
              <a:t>Its online </a:t>
            </a:r>
          </a:p>
          <a:p>
            <a:pPr marL="0" indent="0" algn="l" rtl="0" fontAlgn="base">
              <a:buNone/>
            </a:pPr>
            <a:endParaRPr lang="en-US" b="0" i="0" u="none" strike="noStrike">
              <a:effectLst/>
              <a:latin typeface="Corbel" panose="020B0503020204020204" pitchFamily="34" charset="0"/>
            </a:endParaRPr>
          </a:p>
          <a:p>
            <a:pPr algn="l" rtl="0" fontAlgn="base">
              <a:buFont typeface="Arial" panose="020B0604020202020204" pitchFamily="34" charset="0"/>
              <a:buChar char="•"/>
            </a:pPr>
            <a:r>
              <a:rPr lang="en-US" b="0" i="0" u="none" strike="noStrike">
                <a:effectLst/>
                <a:latin typeface="Corbel" panose="020B0503020204020204" pitchFamily="34" charset="0"/>
              </a:rPr>
              <a:t>Its 10 short courses that are self pace so that you can have your support to help you complete these trains. </a:t>
            </a:r>
          </a:p>
          <a:p>
            <a:pPr marL="0" indent="0" algn="l" rtl="0" fontAlgn="base">
              <a:buNone/>
            </a:pPr>
            <a:endParaRPr lang="en-US" b="0" i="0" u="none" strike="noStrike">
              <a:effectLst/>
              <a:latin typeface="Corbel" panose="020B0503020204020204" pitchFamily="34" charset="0"/>
            </a:endParaRPr>
          </a:p>
          <a:p>
            <a:pPr algn="l" rtl="0" fontAlgn="base">
              <a:buFont typeface="Arial" panose="020B0604020202020204" pitchFamily="34" charset="0"/>
              <a:buChar char="•"/>
            </a:pPr>
            <a:r>
              <a:rPr lang="en-US" b="0" i="0" u="none" strike="noStrike">
                <a:effectLst/>
                <a:latin typeface="Corbel" panose="020B0503020204020204" pitchFamily="34" charset="0"/>
              </a:rPr>
              <a:t>We call that a respite care worker</a:t>
            </a:r>
          </a:p>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5</a:t>
            </a:fld>
            <a:endParaRPr lang="en-US"/>
          </a:p>
        </p:txBody>
      </p:sp>
    </p:spTree>
    <p:extLst>
      <p:ext uri="{BB962C8B-B14F-4D97-AF65-F5344CB8AC3E}">
        <p14:creationId xmlns:p14="http://schemas.microsoft.com/office/powerpoint/2010/main" val="333858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 if they have any questions, pause…. 3 minutes</a:t>
            </a:r>
          </a:p>
          <a:p>
            <a:endParaRPr lang="en-US" dirty="0"/>
          </a:p>
          <a:p>
            <a:r>
              <a:rPr lang="en-US" dirty="0"/>
              <a:t>Prepare with some leading questions: </a:t>
            </a:r>
          </a:p>
          <a:p>
            <a:pPr marL="171450" indent="-171450">
              <a:buFontTx/>
              <a:buChar char="-"/>
            </a:pPr>
            <a:r>
              <a:rPr lang="en-US" dirty="0"/>
              <a:t>How many of you know a caregiver?</a:t>
            </a:r>
          </a:p>
          <a:p>
            <a:pPr marL="171450" indent="-171450">
              <a:buFontTx/>
              <a:buChar char="-"/>
            </a:pPr>
            <a:r>
              <a:rPr lang="en-US" dirty="0"/>
              <a:t>How many of you think you have done helping services like respite? </a:t>
            </a:r>
          </a:p>
          <a:p>
            <a:pPr marL="171450" indent="-171450">
              <a:buFontTx/>
              <a:buChar char="-"/>
            </a:pPr>
            <a:r>
              <a:rPr lang="en-US" dirty="0"/>
              <a:t>How many of you have thought about work like a respite worker? </a:t>
            </a:r>
          </a:p>
        </p:txBody>
      </p:sp>
      <p:sp>
        <p:nvSpPr>
          <p:cNvPr id="4" name="Slide Number Placeholder 3"/>
          <p:cNvSpPr>
            <a:spLocks noGrp="1"/>
          </p:cNvSpPr>
          <p:nvPr>
            <p:ph type="sldNum" sz="quarter" idx="5"/>
          </p:nvPr>
        </p:nvSpPr>
        <p:spPr/>
        <p:txBody>
          <a:bodyPr/>
          <a:lstStyle/>
          <a:p>
            <a:fld id="{73B0F296-8A45-4EA4-9A0D-877034B8B81B}" type="slidenum">
              <a:rPr lang="en-US" smtClean="0"/>
              <a:t>6</a:t>
            </a:fld>
            <a:endParaRPr lang="en-US"/>
          </a:p>
        </p:txBody>
      </p:sp>
    </p:spTree>
    <p:extLst>
      <p:ext uri="{BB962C8B-B14F-4D97-AF65-F5344CB8AC3E}">
        <p14:creationId xmlns:p14="http://schemas.microsoft.com/office/powerpoint/2010/main" val="343447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u="none" strike="noStrike" dirty="0">
                <a:effectLst/>
                <a:latin typeface="Corbel" panose="020B0503020204020204" pitchFamily="34" charset="0"/>
              </a:rPr>
              <a:t>To help NV find anyone who is interested in respite work. We brought a training program to our state. </a:t>
            </a:r>
            <a:r>
              <a:rPr lang="en-US" b="0" i="0" dirty="0">
                <a:effectLst/>
                <a:latin typeface="Corbel" panose="020B0503020204020204" pitchFamily="34" charset="0"/>
              </a:rPr>
              <a:t>​</a:t>
            </a:r>
            <a:endParaRPr lang="en-US" b="0" i="0" dirty="0">
              <a:effectLst/>
              <a:latin typeface="Arial" panose="020B0604020202020204" pitchFamily="34" charset="0"/>
            </a:endParaRPr>
          </a:p>
          <a:p>
            <a:pPr marL="0" indent="0" algn="l" rtl="0" fontAlgn="base">
              <a:buNone/>
            </a:pPr>
            <a:r>
              <a:rPr lang="en-US" b="0" i="0" dirty="0">
                <a:effectLst/>
                <a:latin typeface="Corbel" panose="020B0503020204020204" pitchFamily="34" charset="0"/>
              </a:rPr>
              <a:t>​</a:t>
            </a:r>
            <a:endParaRPr lang="en-US" b="0" i="0" dirty="0">
              <a:effectLst/>
              <a:latin typeface="Arial" panose="020B0604020202020204" pitchFamily="34" charset="0"/>
            </a:endParaRPr>
          </a:p>
          <a:p>
            <a:r>
              <a:rPr lang="en-US" dirty="0"/>
              <a:t>This entry-level means people who have never worked in this field before. And that’s who this training is for. </a:t>
            </a:r>
          </a:p>
          <a:p>
            <a:pPr marL="0" indent="0">
              <a:buNone/>
            </a:pPr>
            <a:endParaRPr lang="en-US" dirty="0"/>
          </a:p>
          <a:p>
            <a:r>
              <a:rPr lang="en-US" dirty="0"/>
              <a:t>Build the skills needed to help families. </a:t>
            </a:r>
          </a:p>
          <a:p>
            <a:pPr marL="0" indent="0">
              <a:buNone/>
            </a:pPr>
            <a:endParaRPr lang="en-US" dirty="0"/>
          </a:p>
          <a:p>
            <a:r>
              <a:rPr lang="en-US" dirty="0"/>
              <a:t>Be work ready and feel confident. </a:t>
            </a: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buFont typeface="Arial" panose="020B0604020202020204" pitchFamily="34" charset="0"/>
              <a:buNone/>
            </a:pPr>
            <a:endParaRPr lang="en-US" b="0" i="0" u="none" strike="noStrike" dirty="0">
              <a:effectLst/>
              <a:latin typeface="Corbel" panose="020B0503020204020204" pitchFamily="34" charset="0"/>
            </a:endParaRPr>
          </a:p>
          <a:p>
            <a:pPr algn="l" rtl="0" fontAlgn="base">
              <a:buFont typeface="Arial" panose="020B0604020202020204" pitchFamily="34" charset="0"/>
              <a:buNone/>
            </a:pPr>
            <a:r>
              <a:rPr lang="en-US" b="0" i="0" u="none" strike="noStrike" dirty="0">
                <a:effectLst/>
                <a:latin typeface="Corbel" panose="020B0503020204020204" pitchFamily="34" charset="0"/>
              </a:rPr>
              <a:t>Nevada  was selected as one of the 11 states in the U.S. for a pilot project that offers a variety of free online training courses for anyone in the community such as friends, family, neighbors, faith-based members, and individuals with disabilities.</a:t>
            </a:r>
            <a:r>
              <a:rPr lang="en-US" b="0" i="0" dirty="0">
                <a:effectLst/>
                <a:latin typeface="Corbel" panose="020B0503020204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orbel" panose="020B0503020204020204" pitchFamily="34" charset="0"/>
              </a:rPr>
              <a:t>This training </a:t>
            </a:r>
            <a:r>
              <a:rPr lang="en-US" dirty="0">
                <a:latin typeface="Corbel" panose="020B0503020204020204" pitchFamily="34" charset="0"/>
              </a:rPr>
              <a:t>is to help prepare and educate future respite workers to help</a:t>
            </a:r>
            <a:r>
              <a:rPr lang="en-US" b="0" i="0" u="none" strike="noStrike" dirty="0">
                <a:effectLst/>
                <a:latin typeface="Corbel" panose="020B0503020204020204" pitchFamily="34" charset="0"/>
              </a:rPr>
              <a:t> individuals with varying disabilities and ages across the different stages of life.</a:t>
            </a:r>
            <a:r>
              <a:rPr lang="en-US" b="0" i="0" dirty="0">
                <a:effectLst/>
                <a:latin typeface="Corbel" panose="020B0503020204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orbel" panose="020B0503020204020204" pitchFamily="34" charset="0"/>
              </a:rPr>
              <a:t>Participants can work at their own pace to complete the ten required online courses, stopping, and starting as needed.</a:t>
            </a:r>
            <a:r>
              <a:rPr lang="en-US" b="0" i="0" dirty="0">
                <a:effectLst/>
                <a:latin typeface="Corbel" panose="020B0503020204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orbel" panose="020B0503020204020204" pitchFamily="34" charset="0"/>
              </a:rPr>
              <a:t>There is </a:t>
            </a:r>
            <a:r>
              <a:rPr lang="en-US" b="1" i="1" u="none" strike="noStrike" dirty="0">
                <a:effectLst/>
                <a:latin typeface="Corbel" panose="020B0503020204020204" pitchFamily="34" charset="0"/>
              </a:rPr>
              <a:t>no cost </a:t>
            </a:r>
            <a:r>
              <a:rPr lang="en-US" b="0" i="0" u="none" strike="noStrike" dirty="0">
                <a:effectLst/>
                <a:latin typeface="Corbel" panose="020B0503020204020204" pitchFamily="34" charset="0"/>
              </a:rPr>
              <a:t>for this program.</a:t>
            </a:r>
          </a:p>
          <a:p>
            <a:pPr algn="l" rtl="0" fontAlgn="base">
              <a:buFont typeface="Arial" panose="020B0604020202020204" pitchFamily="34" charset="0"/>
              <a:buChar char="•"/>
            </a:pPr>
            <a:r>
              <a:rPr lang="en-US" b="0" i="0" u="none" strike="noStrike" dirty="0">
                <a:effectLst/>
                <a:latin typeface="Corbel" panose="020B0503020204020204" pitchFamily="34" charset="0"/>
              </a:rPr>
              <a:t>The training is to help </a:t>
            </a:r>
          </a:p>
          <a:p>
            <a:pPr algn="l" rtl="0" fontAlgn="base">
              <a:buFont typeface="Arial" panose="020B0604020202020204" pitchFamily="34" charset="0"/>
              <a:buChar char="•"/>
            </a:pPr>
            <a:endParaRPr lang="en-US" b="0" i="0" u="none" strike="noStrike" dirty="0">
              <a:effectLst/>
              <a:latin typeface="Corbel" panose="020B0503020204020204" pitchFamily="34" charset="0"/>
            </a:endParaRPr>
          </a:p>
          <a:p>
            <a:pPr algn="l" rtl="0" fontAlgn="base">
              <a:buFont typeface="Arial" panose="020B0604020202020204" pitchFamily="34" charset="0"/>
              <a:buChar char="•"/>
            </a:pPr>
            <a:r>
              <a:rPr lang="en-US" b="0" i="0" u="none" strike="noStrike" dirty="0">
                <a:effectLst/>
                <a:latin typeface="Corbel" panose="020B0503020204020204" pitchFamily="34" charset="0"/>
              </a:rPr>
              <a:t>By creating an account and enrolling in the course you can being the evaluation at the end of your first course.</a:t>
            </a:r>
          </a:p>
          <a:p>
            <a:pPr algn="l" rtl="0" fontAlgn="base">
              <a:buFont typeface="Arial" panose="020B0604020202020204" pitchFamily="34" charset="0"/>
              <a:buChar char="•"/>
            </a:pPr>
            <a:r>
              <a:rPr lang="en-US" b="0" i="0" u="none" strike="noStrike" dirty="0">
                <a:effectLst/>
                <a:latin typeface="Corbel" panose="020B0503020204020204" pitchFamily="34" charset="0"/>
              </a:rPr>
              <a:t>Step 2 will enroll you into the courses and a list of courses will show on the display of your computer.</a:t>
            </a:r>
          </a:p>
          <a:p>
            <a:pPr algn="l" rtl="0" fontAlgn="base">
              <a:buFont typeface="Arial" panose="020B0604020202020204" pitchFamily="34" charset="0"/>
              <a:buChar char="•"/>
            </a:pPr>
            <a:r>
              <a:rPr lang="en-US" b="0" i="0" u="none" strike="noStrike" dirty="0">
                <a:effectLst/>
                <a:latin typeface="Corbel" panose="020B0503020204020204" pitchFamily="34" charset="0"/>
              </a:rPr>
              <a:t>Completing courses at your own self-pace time will take you to the post-test.  Once you pass the test you will complete a final evaluation and receive a certificate of completion to have on your records to download or print. </a:t>
            </a:r>
            <a:endParaRPr lang="en-US" b="0" i="0" dirty="0">
              <a:effectLst/>
              <a:latin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7</a:t>
            </a:fld>
            <a:endParaRPr lang="en-US"/>
          </a:p>
        </p:txBody>
      </p:sp>
    </p:spTree>
    <p:extLst>
      <p:ext uri="{BB962C8B-B14F-4D97-AF65-F5344CB8AC3E}">
        <p14:creationId xmlns:p14="http://schemas.microsoft.com/office/powerpoint/2010/main" val="291115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B0F296-8A45-4EA4-9A0D-877034B8B81B}" type="slidenum">
              <a:rPr lang="en-US" smtClean="0"/>
              <a:t>8</a:t>
            </a:fld>
            <a:endParaRPr lang="en-US"/>
          </a:p>
        </p:txBody>
      </p:sp>
    </p:spTree>
    <p:extLst>
      <p:ext uri="{BB962C8B-B14F-4D97-AF65-F5344CB8AC3E}">
        <p14:creationId xmlns:p14="http://schemas.microsoft.com/office/powerpoint/2010/main" val="16409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Here are 10 areas you will learn about in the training. But I want to go over what each one means to you. </a:t>
            </a:r>
          </a:p>
          <a:p>
            <a:pPr algn="l" rtl="0" fontAlgn="base"/>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Principles of Respite – you care enough to be there to help. </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Person and family centered care- You listening and knowing what the family wants and needs. </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Cultural competency – English is maybe not their first language and may not know as many words as you do. </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Communication and relationship building – other ways to communicate with the person you are helping. Giving them choices. </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Health and Wellness – wanting to make sure they are okay. Are they happy? Are they feeling sick? And letting the caregiver know if you see something? </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Safety emergencies – asking where the flashlight is in the house incase the lights go out? </a:t>
            </a: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Planning respite activities – Putting a puzzle together, watching a movie together, looking at pictures from family album, going for a walk? </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Ethics and professionalism – there is a right way to do things and a wrong way to do things….we are just giving you ways to do things the right way and asking for help. </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Professional development – this maybe a career ladder and people who are respite workers build their careers by finding more trainings that can help them work with different people and their needs. The more skills you gain and the more valuable you are and the more agencies would want to hire you. </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Self-care – Sometimes you have to say you can't do that if you are not feeling good or need to rest. Sometimes making sure you are taking care of your self. </a:t>
            </a:r>
          </a:p>
          <a:p>
            <a:pPr algn="l" rtl="0" fontAlgn="base">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These are the areas and the words that you will be seeing when you go through this training. </a:t>
            </a: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These learning courses are based on evidence-based (events that prove something in creating training for direct support respite care workers and professionals).</a:t>
            </a:r>
            <a:r>
              <a:rPr lang="en-US" sz="1800" b="1" i="0" dirty="0">
                <a:solidFill>
                  <a:srgbClr val="444444"/>
                </a:solidFill>
                <a:effectLst/>
                <a:latin typeface="Calibri" panose="020F0502020204030204" pitchFamily="34" charset="0"/>
              </a:rPr>
              <a:t>​</a:t>
            </a:r>
            <a:endParaRPr lang="en-US" b="1"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9</a:t>
            </a:fld>
            <a:endParaRPr lang="en-US"/>
          </a:p>
        </p:txBody>
      </p:sp>
    </p:spTree>
    <p:extLst>
      <p:ext uri="{BB962C8B-B14F-4D97-AF65-F5344CB8AC3E}">
        <p14:creationId xmlns:p14="http://schemas.microsoft.com/office/powerpoint/2010/main" val="1065749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20FDE9-868C-4E81-A98A-E947D11F2BE8}"/>
              </a:ext>
              <a:ext uri="{C183D7F6-B498-43B3-948B-1728B52AA6E4}">
                <adec:decorative xmlns:adec="http://schemas.microsoft.com/office/drawing/2017/decorative" val="1"/>
              </a:ext>
            </a:extLst>
          </p:cNvPr>
          <p:cNvSpPr/>
          <p:nvPr userDrawn="1"/>
        </p:nvSpPr>
        <p:spPr>
          <a:xfrm>
            <a:off x="0" y="0"/>
            <a:ext cx="2045368"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4" name="Rectangle 33">
            <a:extLst>
              <a:ext uri="{FF2B5EF4-FFF2-40B4-BE49-F238E27FC236}">
                <a16:creationId xmlns:a16="http://schemas.microsoft.com/office/drawing/2014/main" id="{E00750D6-7F10-4864-AA79-F3592380CA11}"/>
              </a:ext>
              <a:ext uri="{C183D7F6-B498-43B3-948B-1728B52AA6E4}">
                <adec:decorative xmlns:adec="http://schemas.microsoft.com/office/drawing/2017/decorative" val="1"/>
              </a:ext>
            </a:extLst>
          </p:cNvPr>
          <p:cNvSpPr/>
          <p:nvPr userDrawn="1"/>
        </p:nvSpPr>
        <p:spPr>
          <a:xfrm>
            <a:off x="7998692" y="5587941"/>
            <a:ext cx="1012304"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ctrTitle" hasCustomPrompt="1"/>
          </p:nvPr>
        </p:nvSpPr>
        <p:spPr>
          <a:xfrm>
            <a:off x="685800" y="4830538"/>
            <a:ext cx="7772400" cy="466344"/>
          </a:xfrm>
        </p:spPr>
        <p:txBody>
          <a:bodyPr anchor="b"/>
          <a:lstStyle>
            <a:lvl1pPr algn="ctr">
              <a:defRPr lang="en-US" sz="2800" kern="1200" dirty="0" smtClean="0">
                <a:solidFill>
                  <a:srgbClr val="2D4E6B"/>
                </a:solidFill>
                <a:latin typeface="+mn-lt"/>
                <a:ea typeface="+mj-ea"/>
                <a:cs typeface="Times New Roman" panose="02020603050405020304" pitchFamily="18" charset="0"/>
              </a:defRPr>
            </a:lvl1pPr>
          </a:lstStyle>
          <a:p>
            <a:r>
              <a:rPr lang="en-US"/>
              <a:t>Click to edit Division</a:t>
            </a:r>
          </a:p>
        </p:txBody>
      </p:sp>
      <p:sp>
        <p:nvSpPr>
          <p:cNvPr id="3" name="Subtitle 2"/>
          <p:cNvSpPr>
            <a:spLocks noGrp="1"/>
          </p:cNvSpPr>
          <p:nvPr>
            <p:ph type="subTitle" idx="1" hasCustomPrompt="1"/>
          </p:nvPr>
        </p:nvSpPr>
        <p:spPr>
          <a:xfrm>
            <a:off x="1143000" y="5384419"/>
            <a:ext cx="6858000" cy="466344"/>
          </a:xfrm>
        </p:spPr>
        <p:txBody>
          <a:bodyPr/>
          <a:lstStyle>
            <a:lvl1pPr marL="0" indent="0" algn="ctr">
              <a:buNone/>
              <a:defRPr lang="en-US" sz="2400" kern="1200" dirty="0" smtClean="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 (Person’s Name)</a:t>
            </a:r>
          </a:p>
        </p:txBody>
      </p:sp>
      <p:sp>
        <p:nvSpPr>
          <p:cNvPr id="4" name="Date Placeholder 3"/>
          <p:cNvSpPr>
            <a:spLocks noGrp="1"/>
          </p:cNvSpPr>
          <p:nvPr>
            <p:ph type="dt" sz="half" idx="10"/>
          </p:nvPr>
        </p:nvSpPr>
        <p:spPr>
          <a:xfrm>
            <a:off x="628650" y="6356351"/>
            <a:ext cx="2057400" cy="365125"/>
          </a:xfrm>
          <a:prstGeom prst="rect">
            <a:avLst/>
          </a:prstGeom>
        </p:spPr>
        <p:txBody>
          <a:bodyPr anchor="ctr"/>
          <a:lstStyle>
            <a:lvl1pPr>
              <a:defRPr>
                <a:solidFill>
                  <a:srgbClr val="2D4E6B"/>
                </a:solidFill>
                <a:latin typeface="+mn-lt"/>
                <a:cs typeface="Times New Roman" panose="02020603050405020304" pitchFamily="18" charset="0"/>
              </a:defRPr>
            </a:lvl1pPr>
          </a:lstStyle>
          <a:p>
            <a:fld id="{4C7C30BE-F809-40C4-85AC-A11F0466CCBC}" type="datetime1">
              <a:rPr lang="en-US" smtClean="0"/>
              <a:pPr/>
              <a:t>7/29/2022</a:t>
            </a:fld>
            <a:endParaRPr lang="en-US"/>
          </a:p>
        </p:txBody>
      </p:sp>
      <p:pic>
        <p:nvPicPr>
          <p:cNvPr id="12" name="Picture 11" descr="The Great Seal of the State of Nevada &quot;All for our Country&quot;">
            <a:extLst>
              <a:ext uri="{FF2B5EF4-FFF2-40B4-BE49-F238E27FC236}">
                <a16:creationId xmlns:a16="http://schemas.microsoft.com/office/drawing/2014/main" id="{42DAF26C-9FC7-410E-9231-61A376E263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2779" y="480070"/>
            <a:ext cx="1638443" cy="1592718"/>
          </a:xfrm>
          <a:prstGeom prst="rect">
            <a:avLst/>
          </a:prstGeom>
        </p:spPr>
      </p:pic>
      <p:sp>
        <p:nvSpPr>
          <p:cNvPr id="13" name="Title 1">
            <a:extLst>
              <a:ext uri="{FF2B5EF4-FFF2-40B4-BE49-F238E27FC236}">
                <a16:creationId xmlns:a16="http://schemas.microsoft.com/office/drawing/2014/main" id="{753DACCF-E8A0-49D4-8C38-1B368CDD51C2}"/>
              </a:ext>
            </a:extLst>
          </p:cNvPr>
          <p:cNvSpPr txBox="1">
            <a:spLocks/>
          </p:cNvSpPr>
          <p:nvPr userDrawn="1"/>
        </p:nvSpPr>
        <p:spPr>
          <a:xfrm>
            <a:off x="0" y="2635560"/>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4800">
                <a:solidFill>
                  <a:srgbClr val="2D4E6B"/>
                </a:solidFill>
                <a:latin typeface="+mn-lt"/>
              </a:rPr>
              <a:t>Department of Health and </a:t>
            </a:r>
            <a:br>
              <a:rPr lang="en-US" sz="4800">
                <a:solidFill>
                  <a:srgbClr val="2D4E6B"/>
                </a:solidFill>
                <a:latin typeface="+mn-lt"/>
              </a:rPr>
            </a:br>
            <a:r>
              <a:rPr lang="en-US" sz="4800">
                <a:solidFill>
                  <a:srgbClr val="2D4E6B"/>
                </a:solidFill>
                <a:latin typeface="+mn-lt"/>
              </a:rPr>
              <a:t>Human Services</a:t>
            </a:r>
          </a:p>
        </p:txBody>
      </p:sp>
      <p:sp>
        <p:nvSpPr>
          <p:cNvPr id="14" name="Title 1">
            <a:extLst>
              <a:ext uri="{FF2B5EF4-FFF2-40B4-BE49-F238E27FC236}">
                <a16:creationId xmlns:a16="http://schemas.microsoft.com/office/drawing/2014/main" id="{4248A74E-2433-4389-91F8-D2613A945B59}"/>
              </a:ext>
            </a:extLst>
          </p:cNvPr>
          <p:cNvSpPr txBox="1">
            <a:spLocks/>
          </p:cNvSpPr>
          <p:nvPr userDrawn="1"/>
        </p:nvSpPr>
        <p:spPr>
          <a:xfrm>
            <a:off x="0" y="1270059"/>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a:solidFill>
                  <a:srgbClr val="2D4E6B"/>
                </a:solidFill>
                <a:latin typeface="+mn-lt"/>
              </a:rPr>
              <a:t>State of Nevada</a:t>
            </a:r>
          </a:p>
        </p:txBody>
      </p:sp>
      <p:cxnSp>
        <p:nvCxnSpPr>
          <p:cNvPr id="15" name="Straight Connector 14">
            <a:extLst>
              <a:ext uri="{FF2B5EF4-FFF2-40B4-BE49-F238E27FC236}">
                <a16:creationId xmlns:a16="http://schemas.microsoft.com/office/drawing/2014/main" id="{07D4CF24-A2DA-41A6-AA2A-AFA48B4DE962}"/>
              </a:ext>
            </a:extLst>
          </p:cNvPr>
          <p:cNvCxnSpPr/>
          <p:nvPr userDrawn="1"/>
        </p:nvCxnSpPr>
        <p:spPr>
          <a:xfrm>
            <a:off x="1145309" y="4099227"/>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642DA30-72C3-4A56-8F90-C881EA8350F6}"/>
              </a:ext>
            </a:extLst>
          </p:cNvPr>
          <p:cNvGrpSpPr/>
          <p:nvPr userDrawn="1"/>
        </p:nvGrpSpPr>
        <p:grpSpPr>
          <a:xfrm>
            <a:off x="902547" y="915697"/>
            <a:ext cx="7338906" cy="717126"/>
            <a:chOff x="1764437" y="915697"/>
            <a:chExt cx="8664719" cy="717126"/>
          </a:xfrm>
        </p:grpSpPr>
        <p:sp>
          <p:nvSpPr>
            <p:cNvPr id="16" name="Text Box 49">
              <a:extLst>
                <a:ext uri="{FF2B5EF4-FFF2-40B4-BE49-F238E27FC236}">
                  <a16:creationId xmlns:a16="http://schemas.microsoft.com/office/drawing/2014/main" id="{9A1303DE-E389-4ED6-9AB0-D43864252D5D}"/>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a:solidFill>
                    <a:srgbClr val="2D4E6B"/>
                  </a:solidFill>
                  <a:latin typeface="+mn-lt"/>
                </a:rPr>
                <a:t>Steve Sisolak</a:t>
              </a:r>
              <a:endParaRPr kumimoji="0" lang="en-US" altLang="en-US" sz="1600" b="1" i="0" u="none" strike="noStrike" cap="none" normalizeH="0" baseline="0">
                <a:ln>
                  <a:noFill/>
                </a:ln>
                <a:solidFill>
                  <a:srgbClr val="2D4E6B"/>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2D4E6B"/>
                  </a:solidFill>
                  <a:effectLst/>
                  <a:latin typeface="+mn-lt"/>
                </a:rPr>
                <a:t>Governor</a:t>
              </a:r>
              <a:endParaRPr kumimoji="0" lang="en-US" altLang="en-US" sz="1800" b="0" i="1" u="none" strike="noStrike" cap="none" normalizeH="0" baseline="0">
                <a:ln>
                  <a:noFill/>
                </a:ln>
                <a:solidFill>
                  <a:srgbClr val="2D4E6B"/>
                </a:solidFill>
                <a:effectLst/>
                <a:latin typeface="+mn-lt"/>
              </a:endParaRPr>
            </a:p>
          </p:txBody>
        </p:sp>
        <p:sp>
          <p:nvSpPr>
            <p:cNvPr id="17" name="Text Box 50">
              <a:extLst>
                <a:ext uri="{FF2B5EF4-FFF2-40B4-BE49-F238E27FC236}">
                  <a16:creationId xmlns:a16="http://schemas.microsoft.com/office/drawing/2014/main" id="{8291B8C5-0AFD-4DE8-93B3-4AA98A5CEDB7}"/>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D4E6B"/>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2D4E6B"/>
                  </a:solidFill>
                  <a:effectLst/>
                  <a:latin typeface="+mn-lt"/>
                </a:rPr>
                <a:t>Director</a:t>
              </a:r>
              <a:endParaRPr kumimoji="0" lang="en-US" altLang="en-US" sz="1800" b="0" i="1" u="none" strike="noStrike" cap="none" normalizeH="0" baseline="0">
                <a:ln>
                  <a:noFill/>
                </a:ln>
                <a:solidFill>
                  <a:srgbClr val="2D4E6B"/>
                </a:solidFill>
                <a:effectLst/>
                <a:latin typeface="+mn-lt"/>
              </a:endParaRPr>
            </a:p>
          </p:txBody>
        </p:sp>
      </p:grpSp>
      <p:sp>
        <p:nvSpPr>
          <p:cNvPr id="22" name="Text Placeholder 21">
            <a:extLst>
              <a:ext uri="{FF2B5EF4-FFF2-40B4-BE49-F238E27FC236}">
                <a16:creationId xmlns:a16="http://schemas.microsoft.com/office/drawing/2014/main" id="{6ACC760E-8E28-4D5F-92C2-F3B3BD49BA51}"/>
              </a:ext>
            </a:extLst>
          </p:cNvPr>
          <p:cNvSpPr>
            <a:spLocks noGrp="1"/>
          </p:cNvSpPr>
          <p:nvPr>
            <p:ph type="body" sz="quarter" idx="13" hasCustomPrompt="1"/>
          </p:nvPr>
        </p:nvSpPr>
        <p:spPr>
          <a:xfrm>
            <a:off x="685800" y="4276658"/>
            <a:ext cx="7772400" cy="466344"/>
          </a:xfrm>
        </p:spPr>
        <p:txBody>
          <a:bodyPr/>
          <a:lstStyle>
            <a:lvl1pPr marL="0" indent="0" algn="ctr">
              <a:buNone/>
              <a:defRPr lang="en-US" sz="3200" kern="1200" dirty="0" smtClean="0">
                <a:solidFill>
                  <a:srgbClr val="2D4E6B"/>
                </a:solidFill>
                <a:latin typeface="+mn-lt"/>
                <a:ea typeface="+mj-ea"/>
                <a:cs typeface="Times New Roman" panose="02020603050405020304" pitchFamily="18" charset="0"/>
              </a:defRPr>
            </a:lvl1pPr>
          </a:lstStyle>
          <a:p>
            <a:pPr lvl="0"/>
            <a:r>
              <a:rPr lang="en-US"/>
              <a:t>Click to edit Presentation Title</a:t>
            </a:r>
          </a:p>
        </p:txBody>
      </p:sp>
      <p:pic>
        <p:nvPicPr>
          <p:cNvPr id="35" name="Picture 34" descr="Department of Health and Human Services logo &quot;DHHS&quot;">
            <a:extLst>
              <a:ext uri="{FF2B5EF4-FFF2-40B4-BE49-F238E27FC236}">
                <a16:creationId xmlns:a16="http://schemas.microsoft.com/office/drawing/2014/main" id="{97172F7C-5175-4A43-A4FD-6859E60AC1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2895" y="4901153"/>
            <a:ext cx="1331869" cy="1789077"/>
          </a:xfrm>
          <a:prstGeom prst="rect">
            <a:avLst/>
          </a:prstGeom>
        </p:spPr>
      </p:pic>
      <p:sp>
        <p:nvSpPr>
          <p:cNvPr id="19" name="Footer Placeholder 5">
            <a:extLst>
              <a:ext uri="{FF2B5EF4-FFF2-40B4-BE49-F238E27FC236}">
                <a16:creationId xmlns:a16="http://schemas.microsoft.com/office/drawing/2014/main" id="{EE36005C-0F53-4E6B-B2EA-8157A00414B0}"/>
              </a:ext>
            </a:extLst>
          </p:cNvPr>
          <p:cNvSpPr txBox="1">
            <a:spLocks/>
          </p:cNvSpPr>
          <p:nvPr userDrawn="1"/>
        </p:nvSpPr>
        <p:spPr>
          <a:xfrm>
            <a:off x="2514600" y="6356350"/>
            <a:ext cx="41148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1">
                <a:solidFill>
                  <a:srgbClr val="2D4E6B"/>
                </a:solidFill>
                <a:latin typeface="+mn-lt"/>
                <a:cs typeface="Times New Roman" panose="02020603050405020304" pitchFamily="18" charset="0"/>
              </a:rPr>
              <a:t>Helping people.  It’s who we are and what we do.</a:t>
            </a:r>
          </a:p>
        </p:txBody>
      </p:sp>
    </p:spTree>
    <p:extLst>
      <p:ext uri="{BB962C8B-B14F-4D97-AF65-F5344CB8AC3E}">
        <p14:creationId xmlns:p14="http://schemas.microsoft.com/office/powerpoint/2010/main" val="197393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2D4E6B"/>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38044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8" name="Title 1">
            <a:extLst>
              <a:ext uri="{FF2B5EF4-FFF2-40B4-BE49-F238E27FC236}">
                <a16:creationId xmlns:a16="http://schemas.microsoft.com/office/drawing/2014/main" id="{D294C7FD-6EE1-451F-BA6B-050A9CEE52F9}"/>
              </a:ext>
            </a:extLst>
          </p:cNvPr>
          <p:cNvSpPr txBox="1">
            <a:spLocks/>
          </p:cNvSpPr>
          <p:nvPr userDrawn="1"/>
        </p:nvSpPr>
        <p:spPr>
          <a:xfrm>
            <a:off x="628650" y="2766218"/>
            <a:ext cx="7886700" cy="132556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pPr algn="ctr"/>
            <a:r>
              <a:rPr lang="en-US" sz="10000">
                <a:solidFill>
                  <a:srgbClr val="2D4E6B"/>
                </a:solidFill>
                <a:latin typeface="+mn-lt"/>
              </a:rPr>
              <a:t>Questions? </a:t>
            </a:r>
          </a:p>
        </p:txBody>
      </p:sp>
    </p:spTree>
    <p:extLst>
      <p:ext uri="{BB962C8B-B14F-4D97-AF65-F5344CB8AC3E}">
        <p14:creationId xmlns:p14="http://schemas.microsoft.com/office/powerpoint/2010/main" val="226024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5" name="Title 1">
            <a:extLst>
              <a:ext uri="{FF2B5EF4-FFF2-40B4-BE49-F238E27FC236}">
                <a16:creationId xmlns:a16="http://schemas.microsoft.com/office/drawing/2014/main" id="{2394F36A-7576-491F-A1F7-C8608A197855}"/>
              </a:ext>
            </a:extLst>
          </p:cNvPr>
          <p:cNvSpPr txBox="1">
            <a:spLocks/>
          </p:cNvSpPr>
          <p:nvPr userDrawn="1"/>
        </p:nvSpPr>
        <p:spPr>
          <a:xfrm>
            <a:off x="628650" y="0"/>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r>
              <a:rPr lang="en-US" sz="4800">
                <a:solidFill>
                  <a:srgbClr val="2D4E6B"/>
                </a:solidFill>
                <a:latin typeface="+mn-lt"/>
              </a:rPr>
              <a:t>Contact Information</a:t>
            </a:r>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628650" y="1813548"/>
            <a:ext cx="394335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4572000" y="1813548"/>
            <a:ext cx="394335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628650" y="2376863"/>
            <a:ext cx="3943350" cy="532592"/>
          </a:xfrm>
        </p:spPr>
        <p:txBody>
          <a:bodyPr anchor="ctr"/>
          <a:lstStyle>
            <a:lvl1pPr marL="0" indent="0">
              <a:buNone/>
              <a:defRPr>
                <a:latin typeface="+mn-lt"/>
              </a:defRPr>
            </a:lvl1pPr>
          </a:lstStyle>
          <a:p>
            <a:pPr lvl="0"/>
            <a:r>
              <a:rPr lang="en-US"/>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4572000" y="2376863"/>
            <a:ext cx="3943350" cy="532592"/>
          </a:xfrm>
        </p:spPr>
        <p:txBody>
          <a:bodyPr anchor="ctr"/>
          <a:lstStyle>
            <a:lvl1pPr marL="0" indent="0">
              <a:buNone/>
              <a:defRPr>
                <a:latin typeface="+mn-lt"/>
              </a:defRPr>
            </a:lvl1pPr>
          </a:lstStyle>
          <a:p>
            <a:pPr lvl="0"/>
            <a:r>
              <a:rPr lang="en-US"/>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628650" y="2924550"/>
            <a:ext cx="3943350" cy="532592"/>
          </a:xfrm>
        </p:spPr>
        <p:txBody>
          <a:bodyPr anchor="ctr"/>
          <a:lstStyle>
            <a:lvl1pPr marL="0" indent="0">
              <a:buNone/>
              <a:defRPr>
                <a:latin typeface="+mn-lt"/>
              </a:defRPr>
            </a:lvl1pPr>
          </a:lstStyle>
          <a:p>
            <a:pPr lvl="0"/>
            <a:r>
              <a:rPr lang="en-US"/>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4572000" y="2924550"/>
            <a:ext cx="3943350" cy="532592"/>
          </a:xfrm>
        </p:spPr>
        <p:txBody>
          <a:bodyPr anchor="ctr"/>
          <a:lstStyle>
            <a:lvl1pPr marL="0" indent="0">
              <a:buNone/>
              <a:defRPr>
                <a:latin typeface="+mn-lt"/>
              </a:defRPr>
            </a:lvl1pPr>
          </a:lstStyle>
          <a:p>
            <a:pPr lvl="0"/>
            <a:r>
              <a:rPr lang="en-US"/>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628650" y="3473235"/>
            <a:ext cx="3943350" cy="532592"/>
          </a:xfrm>
        </p:spPr>
        <p:txBody>
          <a:bodyPr anchor="ctr"/>
          <a:lstStyle>
            <a:lvl1pPr marL="0" indent="0">
              <a:buNone/>
              <a:defRPr>
                <a:latin typeface="+mn-lt"/>
              </a:defRPr>
            </a:lvl1pPr>
          </a:lstStyle>
          <a:p>
            <a:pPr lvl="0"/>
            <a:r>
              <a:rPr lang="en-US"/>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4572000" y="3473235"/>
            <a:ext cx="3943350" cy="532592"/>
          </a:xfrm>
        </p:spPr>
        <p:txBody>
          <a:bodyPr anchor="ctr"/>
          <a:lstStyle>
            <a:lvl1pPr marL="0" indent="0">
              <a:buNone/>
              <a:defRPr>
                <a:latin typeface="+mn-lt"/>
              </a:defRPr>
            </a:lvl1pPr>
          </a:lstStyle>
          <a:p>
            <a:pPr lvl="0"/>
            <a:r>
              <a:rPr lang="en-US"/>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2600325" y="5383674"/>
            <a:ext cx="3943350" cy="532592"/>
          </a:xfrm>
        </p:spPr>
        <p:txBody>
          <a:bodyPr anchor="ctr"/>
          <a:lstStyle>
            <a:lvl1pPr marL="0" indent="0" algn="ctr">
              <a:buNone/>
              <a:defRPr>
                <a:latin typeface="+mn-lt"/>
              </a:defRPr>
            </a:lvl1pPr>
          </a:lstStyle>
          <a:p>
            <a:pPr lvl="0"/>
            <a:r>
              <a:rPr lang="en-US"/>
              <a:t>Web Address</a:t>
            </a:r>
          </a:p>
        </p:txBody>
      </p:sp>
    </p:spTree>
    <p:extLst>
      <p:ext uri="{BB962C8B-B14F-4D97-AF65-F5344CB8AC3E}">
        <p14:creationId xmlns:p14="http://schemas.microsoft.com/office/powerpoint/2010/main" val="185403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solidFill>
                  <a:srgbClr val="000000"/>
                </a:solidFill>
                <a:latin typeface="+mn-lt"/>
              </a:defRPr>
            </a:lvl1pPr>
          </a:lstStyle>
          <a:p>
            <a:pPr lvl="0"/>
            <a:r>
              <a:rPr lang="en-US"/>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
        <p:nvSpPr>
          <p:cNvPr id="5" name="Title 1">
            <a:extLst>
              <a:ext uri="{FF2B5EF4-FFF2-40B4-BE49-F238E27FC236}">
                <a16:creationId xmlns:a16="http://schemas.microsoft.com/office/drawing/2014/main" id="{F2977BF7-C691-4DC7-AA5B-AE6458762ECE}"/>
              </a:ext>
            </a:extLst>
          </p:cNvPr>
          <p:cNvSpPr txBox="1">
            <a:spLocks/>
          </p:cNvSpPr>
          <p:nvPr userDrawn="1"/>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Times New Roman" panose="02020603050405020304" pitchFamily="18" charset="0"/>
                <a:ea typeface="+mj-ea"/>
                <a:cs typeface="Times New Roman" panose="02020603050405020304" pitchFamily="18" charset="0"/>
              </a:defRPr>
            </a:lvl1pPr>
          </a:lstStyle>
          <a:p>
            <a:r>
              <a:rPr lang="en-US">
                <a:solidFill>
                  <a:srgbClr val="2D4E6B"/>
                </a:solidFill>
                <a:latin typeface="+mn-lt"/>
              </a:rPr>
              <a:t>Acronyms</a:t>
            </a:r>
          </a:p>
        </p:txBody>
      </p:sp>
    </p:spTree>
    <p:extLst>
      <p:ext uri="{BB962C8B-B14F-4D97-AF65-F5344CB8AC3E}">
        <p14:creationId xmlns:p14="http://schemas.microsoft.com/office/powerpoint/2010/main" val="356039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
        <p:nvSpPr>
          <p:cNvPr id="7" name="Title 1">
            <a:extLst>
              <a:ext uri="{FF2B5EF4-FFF2-40B4-BE49-F238E27FC236}">
                <a16:creationId xmlns:a16="http://schemas.microsoft.com/office/drawing/2014/main" id="{5AEAF5C6-B59C-45C2-925E-4885EFA9EA13}"/>
              </a:ext>
            </a:extLst>
          </p:cNvPr>
          <p:cNvSpPr txBox="1">
            <a:spLocks/>
          </p:cNvSpPr>
          <p:nvPr userDrawn="1"/>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mn-lt"/>
                <a:ea typeface="+mj-ea"/>
                <a:cs typeface="Times New Roman" panose="02020603050405020304" pitchFamily="18" charset="0"/>
              </a:defRPr>
            </a:lvl1pPr>
          </a:lstStyle>
          <a:p>
            <a:r>
              <a:rPr lang="en-US">
                <a:solidFill>
                  <a:srgbClr val="2D4E6B"/>
                </a:solidFill>
              </a:rPr>
              <a:t>Agenda</a:t>
            </a:r>
          </a:p>
        </p:txBody>
      </p:sp>
    </p:spTree>
    <p:extLst>
      <p:ext uri="{BB962C8B-B14F-4D97-AF65-F5344CB8AC3E}">
        <p14:creationId xmlns:p14="http://schemas.microsoft.com/office/powerpoint/2010/main" val="340214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2055364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2D4E6B"/>
                </a:solidFill>
                <a:latin typeface="+mn-lt"/>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lang="en-US" sz="2400" kern="1200" smtClean="0">
                <a:solidFill>
                  <a:schemeClr val="tx1">
                    <a:lumMod val="75000"/>
                    <a:lumOff val="25000"/>
                  </a:schemeClr>
                </a:solidFill>
                <a:latin typeface="+mn-lt"/>
                <a:ea typeface="+mn-ea"/>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Tree>
    <p:extLst>
      <p:ext uri="{BB962C8B-B14F-4D97-AF65-F5344CB8AC3E}">
        <p14:creationId xmlns:p14="http://schemas.microsoft.com/office/powerpoint/2010/main" val="312573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p>
        </p:txBody>
      </p:sp>
      <p:sp>
        <p:nvSpPr>
          <p:cNvPr id="3" name="Content Placeholder 2"/>
          <p:cNvSpPr>
            <a:spLocks noGrp="1"/>
          </p:cNvSpPr>
          <p:nvPr>
            <p:ph sz="half" idx="1"/>
          </p:nvPr>
        </p:nvSpPr>
        <p:spPr>
          <a:xfrm>
            <a:off x="628650" y="1447800"/>
            <a:ext cx="38862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47800"/>
            <a:ext cx="38862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50316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a:solidFill>
                  <a:srgbClr val="2D4E6B"/>
                </a:solidFill>
              </a:defRPr>
            </a:lvl1pPr>
          </a:lstStyle>
          <a:p>
            <a:r>
              <a:rPr lang="en-US"/>
              <a:t>Click to edit Master title style</a:t>
            </a:r>
          </a:p>
        </p:txBody>
      </p:sp>
      <p:sp>
        <p:nvSpPr>
          <p:cNvPr id="3" name="Text Placeholder 2"/>
          <p:cNvSpPr>
            <a:spLocks noGrp="1"/>
          </p:cNvSpPr>
          <p:nvPr>
            <p:ph type="body" idx="1"/>
          </p:nvPr>
        </p:nvSpPr>
        <p:spPr>
          <a:xfrm>
            <a:off x="628651" y="144780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1" y="2271712"/>
            <a:ext cx="3868340"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7959" y="144780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2271712"/>
            <a:ext cx="3887391"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367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84095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17488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2D4E6B"/>
                </a:solidFill>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5169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EFAC60-7414-4FDE-BD15-9938009D9735}"/>
              </a:ext>
              <a:ext uri="{C183D7F6-B498-43B3-948B-1728B52AA6E4}">
                <adec:decorative xmlns:adec="http://schemas.microsoft.com/office/drawing/2017/decorative" val="1"/>
              </a:ext>
            </a:extLst>
          </p:cNvPr>
          <p:cNvPicPr>
            <a:picLocks noChangeAspect="1"/>
          </p:cNvPicPr>
          <p:nvPr userDrawn="1"/>
        </p:nvPicPr>
        <p:blipFill rotWithShape="1">
          <a:blip r:embed="rId15">
            <a:alphaModFix amt="20000"/>
            <a:extLst>
              <a:ext uri="{28A0092B-C50C-407E-A947-70E740481C1C}">
                <a14:useLocalDpi xmlns:a14="http://schemas.microsoft.com/office/drawing/2010/main" val="0"/>
              </a:ext>
            </a:extLst>
          </a:blip>
          <a:srcRect l="19061" t="22044"/>
          <a:stretch/>
        </p:blipFill>
        <p:spPr>
          <a:xfrm>
            <a:off x="-1" y="0"/>
            <a:ext cx="1877831" cy="1758156"/>
          </a:xfrm>
          <a:prstGeom prst="rect">
            <a:avLst/>
          </a:prstGeom>
        </p:spPr>
      </p:pic>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460498"/>
            <a:ext cx="7886700" cy="5260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CAAE399-9663-4155-9710-CBEED152DDAD}"/>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40566" y="5663696"/>
            <a:ext cx="764198" cy="1026534"/>
          </a:xfrm>
          <a:prstGeom prst="rect">
            <a:avLst/>
          </a:prstGeom>
        </p:spPr>
      </p:pic>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lang="en-US" sz="1600" kern="1200" smtClean="0">
                <a:solidFill>
                  <a:srgbClr val="2D4E6B"/>
                </a:solidFill>
                <a:latin typeface="+mn-lt"/>
                <a:ea typeface="+mn-ea"/>
                <a:cs typeface="Times New Roman" panose="02020603050405020304" pitchFamily="18" charset="0"/>
              </a:defRPr>
            </a:lvl1pPr>
          </a:lstStyle>
          <a:p>
            <a:fld id="{A0EC8638-D38E-4C5B-8C11-DA859CF37C29}" type="slidenum">
              <a:rPr lang="en-US" smtClean="0"/>
              <a:pPr/>
              <a:t>‹#›</a:t>
            </a:fld>
            <a:endParaRPr lang="en-US"/>
          </a:p>
        </p:txBody>
      </p:sp>
    </p:spTree>
    <p:extLst>
      <p:ext uri="{BB962C8B-B14F-4D97-AF65-F5344CB8AC3E}">
        <p14:creationId xmlns:p14="http://schemas.microsoft.com/office/powerpoint/2010/main" val="2720461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1" r:id="rId12"/>
    <p:sldLayoutId id="2147483682" r:id="rId13"/>
  </p:sldLayoutIdLst>
  <p:hf hdr="0" ftr="0"/>
  <p:txStyles>
    <p:titleStyle>
      <a:lvl1pPr algn="l" defTabSz="914400" rtl="0" eaLnBrk="1" latinLnBrk="0" hangingPunct="1">
        <a:lnSpc>
          <a:spcPct val="90000"/>
        </a:lnSpc>
        <a:spcBef>
          <a:spcPct val="0"/>
        </a:spcBef>
        <a:buNone/>
        <a:defRPr lang="en-US" sz="4800" kern="1200" dirty="0">
          <a:solidFill>
            <a:srgbClr val="2D4E6B"/>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yorozco@adsd.nv.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mailto:cdinnell@adsd.nv.gov" TargetMode="External"/><Relationship Id="rId4" Type="http://schemas.openxmlformats.org/officeDocument/2006/relationships/hyperlink" Target="mailto:jahumada@adsd.nv.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www.flickr.com/photos/125497459@N03/14442998434"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ctlt.ubc.ca/2012/04/26/students-as-creators-and-produc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politicsatsurrey.ideasoneurope.eu/2018/05/17/stasis-and-progress/"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A329-3FB8-496B-8AC6-2927384D1A06}"/>
              </a:ext>
            </a:extLst>
          </p:cNvPr>
          <p:cNvSpPr>
            <a:spLocks noGrp="1"/>
          </p:cNvSpPr>
          <p:nvPr>
            <p:ph type="ctrTitle"/>
          </p:nvPr>
        </p:nvSpPr>
        <p:spPr/>
        <p:txBody>
          <a:bodyPr>
            <a:normAutofit fontScale="90000"/>
          </a:bodyPr>
          <a:lstStyle/>
          <a:p>
            <a:r>
              <a:rPr lang="en-US"/>
              <a:t>Nevada Lifespan Respite Program</a:t>
            </a:r>
          </a:p>
        </p:txBody>
      </p:sp>
      <p:sp>
        <p:nvSpPr>
          <p:cNvPr id="3" name="Subtitle 2">
            <a:extLst>
              <a:ext uri="{FF2B5EF4-FFF2-40B4-BE49-F238E27FC236}">
                <a16:creationId xmlns:a16="http://schemas.microsoft.com/office/drawing/2014/main" id="{A198E897-CBE8-4C7F-A765-03F2FCB57C23}"/>
              </a:ext>
            </a:extLst>
          </p:cNvPr>
          <p:cNvSpPr>
            <a:spLocks noGrp="1"/>
          </p:cNvSpPr>
          <p:nvPr>
            <p:ph type="subTitle" idx="1"/>
          </p:nvPr>
        </p:nvSpPr>
        <p:spPr>
          <a:xfrm>
            <a:off x="685800" y="5360272"/>
            <a:ext cx="6858000" cy="466344"/>
          </a:xfrm>
        </p:spPr>
        <p:txBody>
          <a:bodyPr/>
          <a:lstStyle/>
          <a:p>
            <a:r>
              <a:rPr lang="en-US"/>
              <a:t>Yazmin Orozco, Cheryl Dinnell, and Jamie Ahumada</a:t>
            </a:r>
          </a:p>
        </p:txBody>
      </p:sp>
      <p:sp>
        <p:nvSpPr>
          <p:cNvPr id="4" name="Date Placeholder 3">
            <a:extLst>
              <a:ext uri="{FF2B5EF4-FFF2-40B4-BE49-F238E27FC236}">
                <a16:creationId xmlns:a16="http://schemas.microsoft.com/office/drawing/2014/main" id="{1C79C71E-D54E-40F1-A712-F8F7288AA725}"/>
              </a:ext>
            </a:extLst>
          </p:cNvPr>
          <p:cNvSpPr>
            <a:spLocks noGrp="1"/>
          </p:cNvSpPr>
          <p:nvPr>
            <p:ph type="dt" sz="half" idx="10"/>
          </p:nvPr>
        </p:nvSpPr>
        <p:spPr/>
        <p:txBody>
          <a:bodyPr/>
          <a:lstStyle/>
          <a:p>
            <a:fld id="{4C7C30BE-F809-40C4-85AC-A11F0466CCBC}" type="datetime1">
              <a:rPr lang="en-US" smtClean="0"/>
              <a:pPr/>
              <a:t>7/29/2022</a:t>
            </a:fld>
            <a:endParaRPr lang="en-US"/>
          </a:p>
        </p:txBody>
      </p:sp>
      <p:sp>
        <p:nvSpPr>
          <p:cNvPr id="5" name="Text Placeholder 4">
            <a:extLst>
              <a:ext uri="{FF2B5EF4-FFF2-40B4-BE49-F238E27FC236}">
                <a16:creationId xmlns:a16="http://schemas.microsoft.com/office/drawing/2014/main" id="{57C44EEA-12BD-4D1B-B9E1-720DD256276E}"/>
              </a:ext>
            </a:extLst>
          </p:cNvPr>
          <p:cNvSpPr>
            <a:spLocks noGrp="1"/>
          </p:cNvSpPr>
          <p:nvPr>
            <p:ph type="body" sz="quarter" idx="13"/>
          </p:nvPr>
        </p:nvSpPr>
        <p:spPr/>
        <p:txBody>
          <a:bodyPr>
            <a:normAutofit fontScale="92500" lnSpcReduction="10000"/>
          </a:bodyPr>
          <a:lstStyle/>
          <a:p>
            <a:r>
              <a:rPr lang="en-US" sz="3200">
                <a:solidFill>
                  <a:schemeClr val="tx2"/>
                </a:solidFill>
              </a:rPr>
              <a:t>Nevada Respite Care Provider Training</a:t>
            </a:r>
            <a:endParaRPr lang="en-US"/>
          </a:p>
        </p:txBody>
      </p:sp>
    </p:spTree>
    <p:extLst>
      <p:ext uri="{BB962C8B-B14F-4D97-AF65-F5344CB8AC3E}">
        <p14:creationId xmlns:p14="http://schemas.microsoft.com/office/powerpoint/2010/main" val="250589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A6133B-D46B-3BCB-2CC0-D86FCDFCA412}"/>
              </a:ext>
            </a:extLst>
          </p:cNvPr>
          <p:cNvSpPr>
            <a:spLocks noGrp="1"/>
          </p:cNvSpPr>
          <p:nvPr>
            <p:ph type="title"/>
          </p:nvPr>
        </p:nvSpPr>
        <p:spPr>
          <a:xfrm>
            <a:off x="725214" y="1204108"/>
            <a:ext cx="2002054" cy="1781175"/>
          </a:xfrm>
        </p:spPr>
        <p:txBody>
          <a:bodyPr vert="horz" lIns="91440" tIns="45720" rIns="91440" bIns="45720" rtlCol="0" anchor="ctr">
            <a:normAutofit/>
          </a:bodyPr>
          <a:lstStyle/>
          <a:p>
            <a:r>
              <a:rPr lang="en-US" sz="2600" b="0" i="0" kern="1200" cap="all">
                <a:solidFill>
                  <a:srgbClr val="FFFFFF"/>
                </a:solidFill>
                <a:effectLst/>
                <a:latin typeface="+mj-lt"/>
                <a:ea typeface="+mj-ea"/>
                <a:cs typeface="+mj-cs"/>
              </a:rPr>
              <a:t>BUILDING ON SKILLS YOU ALREADY HAVE!</a:t>
            </a:r>
            <a:endParaRPr lang="en-US" sz="2600" kern="120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42B92087-E675-A5E6-D0EC-86205063E6D3}"/>
              </a:ext>
            </a:extLst>
          </p:cNvPr>
          <p:cNvSpPr>
            <a:spLocks noGrp="1"/>
          </p:cNvSpPr>
          <p:nvPr>
            <p:ph sz="half" idx="2"/>
          </p:nvPr>
        </p:nvSpPr>
        <p:spPr>
          <a:xfrm>
            <a:off x="725213" y="3355130"/>
            <a:ext cx="2002055" cy="2427333"/>
          </a:xfrm>
        </p:spPr>
        <p:txBody>
          <a:bodyPr vert="horz" lIns="91440" tIns="45720" rIns="91440" bIns="45720" rtlCol="0">
            <a:normAutofit/>
          </a:bodyPr>
          <a:lstStyle/>
          <a:p>
            <a:pPr marL="0" fontAlgn="base"/>
            <a:r>
              <a:rPr lang="en-US" sz="1300" i="0" u="none" strike="noStrike">
                <a:effectLst/>
                <a:cs typeface="+mn-cs"/>
              </a:rPr>
              <a:t>Valuable </a:t>
            </a:r>
            <a:r>
              <a:rPr lang="en-US" sz="1300">
                <a:cs typeface="+mn-cs"/>
              </a:rPr>
              <a:t>soft skills:</a:t>
            </a:r>
          </a:p>
          <a:p>
            <a:pPr marL="0" fontAlgn="base"/>
            <a:r>
              <a:rPr lang="en-US" sz="1300">
                <a:cs typeface="+mn-cs"/>
              </a:rPr>
              <a:t>Being on time</a:t>
            </a:r>
          </a:p>
          <a:p>
            <a:pPr marL="0" fontAlgn="base"/>
            <a:r>
              <a:rPr lang="en-US" sz="1300" i="0">
                <a:effectLst/>
                <a:cs typeface="+mn-cs"/>
              </a:rPr>
              <a:t>Attention to detail</a:t>
            </a:r>
          </a:p>
          <a:p>
            <a:pPr marL="0" fontAlgn="base"/>
            <a:r>
              <a:rPr lang="en-US" sz="1300">
                <a:cs typeface="+mn-cs"/>
              </a:rPr>
              <a:t>Friendly</a:t>
            </a:r>
          </a:p>
          <a:p>
            <a:pPr marL="0" fontAlgn="base"/>
            <a:r>
              <a:rPr lang="en-US" sz="1300" i="0">
                <a:effectLst/>
                <a:cs typeface="+mn-cs"/>
              </a:rPr>
              <a:t>Empathy</a:t>
            </a:r>
          </a:p>
          <a:p>
            <a:pPr marL="0" fontAlgn="base"/>
            <a:r>
              <a:rPr lang="en-US" sz="1300">
                <a:cs typeface="+mn-cs"/>
              </a:rPr>
              <a:t>Teamwork</a:t>
            </a:r>
          </a:p>
          <a:p>
            <a:pPr marL="0" fontAlgn="base"/>
            <a:r>
              <a:rPr lang="en-US" sz="1300" i="0">
                <a:effectLst/>
                <a:cs typeface="+mn-cs"/>
              </a:rPr>
              <a:t>Positive Attitude</a:t>
            </a:r>
          </a:p>
          <a:p>
            <a:pPr marL="0" fontAlgn="base"/>
            <a:r>
              <a:rPr lang="en-US" sz="1300">
                <a:cs typeface="+mn-cs"/>
              </a:rPr>
              <a:t>Listening </a:t>
            </a:r>
            <a:endParaRPr lang="en-US" sz="1300" i="0">
              <a:effectLst/>
              <a:cs typeface="+mn-cs"/>
            </a:endParaRPr>
          </a:p>
          <a:p>
            <a:endParaRPr lang="en-US" sz="1300">
              <a:cs typeface="+mn-cs"/>
            </a:endParaRPr>
          </a:p>
        </p:txBody>
      </p:sp>
      <p:pic>
        <p:nvPicPr>
          <p:cNvPr id="4098" name="Picture 2" descr="Adults helping each other with everyday life activities. ">
            <a:extLst>
              <a:ext uri="{FF2B5EF4-FFF2-40B4-BE49-F238E27FC236}">
                <a16:creationId xmlns:a16="http://schemas.microsoft.com/office/drawing/2014/main" id="{453CE8F8-0CB3-96A9-130B-836ECB85D70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496576" y="1658810"/>
            <a:ext cx="5177792" cy="341734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FB62C00-1EA8-DB3E-4BF8-CE3F9D25E67C}"/>
              </a:ext>
            </a:extLst>
          </p:cNvPr>
          <p:cNvSpPr>
            <a:spLocks noGrp="1"/>
          </p:cNvSpPr>
          <p:nvPr>
            <p:ph type="sldNum" sz="quarter" idx="12"/>
          </p:nvPr>
        </p:nvSpPr>
        <p:spPr>
          <a:xfrm>
            <a:off x="7743825" y="6356350"/>
            <a:ext cx="771525" cy="365125"/>
          </a:xfrm>
        </p:spPr>
        <p:txBody>
          <a:bodyPr vert="horz" lIns="91440" tIns="45720" rIns="91440" bIns="45720" rtlCol="0" anchor="ctr">
            <a:normAutofit/>
          </a:bodyPr>
          <a:lstStyle/>
          <a:p>
            <a:pPr defTabSz="914400">
              <a:spcAft>
                <a:spcPts val="600"/>
              </a:spcAft>
            </a:pPr>
            <a:fld id="{A0EC8638-D38E-4C5B-8C11-DA859CF37C29}" type="slidenum">
              <a:rPr lang="en-US" sz="1000">
                <a:solidFill>
                  <a:prstClr val="black">
                    <a:tint val="75000"/>
                  </a:prstClr>
                </a:solidFill>
                <a:cs typeface="+mn-cs"/>
              </a:rPr>
              <a:pPr defTabSz="914400">
                <a:spcAft>
                  <a:spcPts val="600"/>
                </a:spcAft>
              </a:pPr>
              <a:t>10</a:t>
            </a:fld>
            <a:endParaRPr lang="en-US" sz="1000">
              <a:solidFill>
                <a:prstClr val="black">
                  <a:tint val="75000"/>
                </a:prstClr>
              </a:solidFill>
              <a:cs typeface="+mn-cs"/>
            </a:endParaRPr>
          </a:p>
        </p:txBody>
      </p:sp>
    </p:spTree>
    <p:extLst>
      <p:ext uri="{BB962C8B-B14F-4D97-AF65-F5344CB8AC3E}">
        <p14:creationId xmlns:p14="http://schemas.microsoft.com/office/powerpoint/2010/main" val="22235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DE13E-CF87-0244-4027-E34BAE3FD837}"/>
              </a:ext>
            </a:extLst>
          </p:cNvPr>
          <p:cNvSpPr>
            <a:spLocks noGrp="1"/>
          </p:cNvSpPr>
          <p:nvPr>
            <p:ph type="title"/>
          </p:nvPr>
        </p:nvSpPr>
        <p:spPr>
          <a:xfrm>
            <a:off x="3598125" y="329184"/>
            <a:ext cx="5066720" cy="1783080"/>
          </a:xfrm>
        </p:spPr>
        <p:txBody>
          <a:bodyPr vert="horz" lIns="91440" tIns="45720" rIns="91440" bIns="45720" rtlCol="0" anchor="b">
            <a:normAutofit/>
          </a:bodyPr>
          <a:lstStyle/>
          <a:p>
            <a:r>
              <a:rPr lang="en-US" sz="4700">
                <a:solidFill>
                  <a:schemeClr val="tx1"/>
                </a:solidFill>
                <a:latin typeface="+mj-lt"/>
                <a:cs typeface="+mj-cs"/>
              </a:rPr>
              <a:t>Join Us! </a:t>
            </a:r>
          </a:p>
        </p:txBody>
      </p:sp>
      <p:pic>
        <p:nvPicPr>
          <p:cNvPr id="5126" name="Picture 6" descr="Mother playing with son with Cerebral Palsy Mother drawing with son with Cerebral Palsy happy people with disabilities stock pictures, royalty-free photos &amp; images">
            <a:extLst>
              <a:ext uri="{FF2B5EF4-FFF2-40B4-BE49-F238E27FC236}">
                <a16:creationId xmlns:a16="http://schemas.microsoft.com/office/drawing/2014/main" id="{3F85D3B6-3351-708D-9A99-A795C75472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030" y="1022113"/>
            <a:ext cx="3248498" cy="2168372"/>
          </a:xfrm>
          <a:prstGeom prst="rect">
            <a:avLst/>
          </a:prstGeom>
          <a:noFill/>
          <a:extLst>
            <a:ext uri="{909E8E84-426E-40DD-AFC4-6F175D3DCCD1}">
              <a14:hiddenFill xmlns:a14="http://schemas.microsoft.com/office/drawing/2010/main">
                <a:solidFill>
                  <a:srgbClr val="FFFFFF"/>
                </a:solidFill>
              </a14:hiddenFill>
            </a:ext>
          </a:extLst>
        </p:spPr>
      </p:pic>
      <p:sp>
        <p:nvSpPr>
          <p:cNvPr id="513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2395728"/>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ifferent group of people to show diversity.">
            <a:extLst>
              <a:ext uri="{FF2B5EF4-FFF2-40B4-BE49-F238E27FC236}">
                <a16:creationId xmlns:a16="http://schemas.microsoft.com/office/drawing/2014/main" id="{6593A8B3-137C-7D4B-1C0F-F23E9B01CA0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240030" y="4142095"/>
            <a:ext cx="3358090" cy="19085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58C192-9186-5CB3-B0FE-6C6920D8B57F}"/>
              </a:ext>
            </a:extLst>
          </p:cNvPr>
          <p:cNvSpPr>
            <a:spLocks noGrp="1"/>
          </p:cNvSpPr>
          <p:nvPr>
            <p:ph sz="half" idx="1"/>
          </p:nvPr>
        </p:nvSpPr>
        <p:spPr>
          <a:xfrm>
            <a:off x="3598120" y="2706624"/>
            <a:ext cx="5066720" cy="3483864"/>
          </a:xfrm>
        </p:spPr>
        <p:txBody>
          <a:bodyPr vert="horz" lIns="91440" tIns="45720" rIns="91440" bIns="45720" rtlCol="0">
            <a:normAutofit/>
          </a:bodyPr>
          <a:lstStyle/>
          <a:p>
            <a:pPr fontAlgn="base"/>
            <a:r>
              <a:rPr lang="en-US" sz="1900">
                <a:cs typeface="+mn-cs"/>
              </a:rPr>
              <a:t>Meet new friends</a:t>
            </a:r>
          </a:p>
          <a:p>
            <a:pPr fontAlgn="base"/>
            <a:r>
              <a:rPr lang="en-US" sz="1900">
                <a:cs typeface="+mn-cs"/>
              </a:rPr>
              <a:t>Earn Money for yourself </a:t>
            </a:r>
          </a:p>
          <a:p>
            <a:pPr fontAlgn="base"/>
            <a:r>
              <a:rPr lang="en-US" sz="1900">
                <a:cs typeface="+mn-cs"/>
              </a:rPr>
              <a:t>Work when is best for you</a:t>
            </a:r>
          </a:p>
          <a:p>
            <a:pPr fontAlgn="base"/>
            <a:r>
              <a:rPr lang="en-US" sz="1900">
                <a:cs typeface="+mn-cs"/>
              </a:rPr>
              <a:t>Share what you have learned</a:t>
            </a:r>
          </a:p>
          <a:p>
            <a:pPr fontAlgn="base"/>
            <a:endParaRPr lang="en-US" sz="1900">
              <a:cs typeface="+mn-cs"/>
            </a:endParaRPr>
          </a:p>
          <a:p>
            <a:pPr fontAlgn="base"/>
            <a:endParaRPr lang="en-US" sz="1900">
              <a:cs typeface="+mn-cs"/>
            </a:endParaRPr>
          </a:p>
          <a:p>
            <a:pPr marL="0" fontAlgn="base"/>
            <a:endParaRPr lang="en-US" sz="1900">
              <a:effectLst/>
              <a:cs typeface="+mn-cs"/>
            </a:endParaRPr>
          </a:p>
          <a:p>
            <a:endParaRPr lang="en-US" sz="1900">
              <a:cs typeface="+mn-cs"/>
            </a:endParaRPr>
          </a:p>
        </p:txBody>
      </p:sp>
      <p:sp>
        <p:nvSpPr>
          <p:cNvPr id="5" name="Slide Number Placeholder 4">
            <a:extLst>
              <a:ext uri="{FF2B5EF4-FFF2-40B4-BE49-F238E27FC236}">
                <a16:creationId xmlns:a16="http://schemas.microsoft.com/office/drawing/2014/main" id="{025DE6FC-C111-F7B9-04E2-46D309D6A4A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A0EC8638-D38E-4C5B-8C11-DA859CF37C29}" type="slidenum">
              <a:rPr lang="en-US" sz="1200" smtClean="0">
                <a:solidFill>
                  <a:schemeClr val="tx1">
                    <a:tint val="75000"/>
                  </a:schemeClr>
                </a:solidFill>
                <a:cs typeface="+mn-cs"/>
              </a:rPr>
              <a:pPr defTabSz="914400">
                <a:spcAft>
                  <a:spcPts val="600"/>
                </a:spcAft>
              </a:pPr>
              <a:t>11</a:t>
            </a:fld>
            <a:endParaRPr lang="en-US" sz="1200">
              <a:solidFill>
                <a:schemeClr val="tx1">
                  <a:tint val="75000"/>
                </a:schemeClr>
              </a:solidFill>
              <a:cs typeface="+mn-cs"/>
            </a:endParaRPr>
          </a:p>
        </p:txBody>
      </p:sp>
    </p:spTree>
    <p:extLst>
      <p:ext uri="{BB962C8B-B14F-4D97-AF65-F5344CB8AC3E}">
        <p14:creationId xmlns:p14="http://schemas.microsoft.com/office/powerpoint/2010/main" val="415621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6152">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8B8EA-3958-8800-C199-F4BB3AE24B8D}"/>
              </a:ext>
            </a:extLst>
          </p:cNvPr>
          <p:cNvSpPr>
            <a:spLocks noGrp="1"/>
          </p:cNvSpPr>
          <p:nvPr>
            <p:ph type="title"/>
          </p:nvPr>
        </p:nvSpPr>
        <p:spPr>
          <a:xfrm>
            <a:off x="3598125" y="329184"/>
            <a:ext cx="5066720" cy="1783080"/>
          </a:xfrm>
        </p:spPr>
        <p:txBody>
          <a:bodyPr anchor="b">
            <a:normAutofit/>
          </a:bodyPr>
          <a:lstStyle/>
          <a:p>
            <a:r>
              <a:rPr lang="en-US" sz="4700" b="0" i="0" u="none" strike="noStrike" cap="all">
                <a:effectLst/>
                <a:latin typeface="Corbel" panose="020B0503020204020204" pitchFamily="34" charset="0"/>
              </a:rPr>
              <a:t>Looking at your supports</a:t>
            </a:r>
            <a:endParaRPr lang="en-US" sz="4700"/>
          </a:p>
        </p:txBody>
      </p:sp>
      <p:pic>
        <p:nvPicPr>
          <p:cNvPr id="6148" name="Picture 4" descr="A woman in a wheelchair is playing tennis with another child outside on a tennis court.&#10;">
            <a:extLst>
              <a:ext uri="{FF2B5EF4-FFF2-40B4-BE49-F238E27FC236}">
                <a16:creationId xmlns:a16="http://schemas.microsoft.com/office/drawing/2014/main" id="{25CF15D7-1669-B91A-683C-87996BCFF2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030" y="455780"/>
            <a:ext cx="3010662" cy="2995975"/>
          </a:xfrm>
          <a:prstGeom prst="rect">
            <a:avLst/>
          </a:prstGeom>
          <a:noFill/>
          <a:extLst>
            <a:ext uri="{909E8E84-426E-40DD-AFC4-6F175D3DCCD1}">
              <a14:hiddenFill xmlns:a14="http://schemas.microsoft.com/office/drawing/2010/main">
                <a:solidFill>
                  <a:srgbClr val="FFFFFF"/>
                </a:solidFill>
              </a14:hiddenFill>
            </a:ext>
          </a:extLst>
        </p:spPr>
      </p:pic>
      <p:sp>
        <p:nvSpPr>
          <p:cNvPr id="615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2395728"/>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wo people one child and one adult playing with colorful blocks. One person is in a wheelchair. Both people are smiling.">
            <a:extLst>
              <a:ext uri="{FF2B5EF4-FFF2-40B4-BE49-F238E27FC236}">
                <a16:creationId xmlns:a16="http://schemas.microsoft.com/office/drawing/2014/main" id="{11B2969D-D90F-176D-867F-A9766C6ABB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8763" y="4149598"/>
            <a:ext cx="2119479" cy="20988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8AC7EE6-A424-203A-91B8-94DEC9C65345}"/>
              </a:ext>
            </a:extLst>
          </p:cNvPr>
          <p:cNvSpPr>
            <a:spLocks noGrp="1"/>
          </p:cNvSpPr>
          <p:nvPr>
            <p:ph idx="1"/>
          </p:nvPr>
        </p:nvSpPr>
        <p:spPr>
          <a:xfrm>
            <a:off x="3598120" y="2706624"/>
            <a:ext cx="5066720" cy="3483864"/>
          </a:xfrm>
        </p:spPr>
        <p:txBody>
          <a:bodyPr>
            <a:normAutofit/>
          </a:bodyPr>
          <a:lstStyle/>
          <a:p>
            <a:pPr rtl="0" fontAlgn="base">
              <a:buFont typeface="Arial" panose="020B0604020202020204" pitchFamily="34" charset="0"/>
              <a:buChar char="•"/>
            </a:pPr>
            <a:r>
              <a:rPr lang="en-US" sz="1900" b="0" i="0" u="none" strike="noStrike">
                <a:effectLst/>
                <a:latin typeface="Corbel" panose="020B0503020204020204" pitchFamily="34" charset="0"/>
              </a:rPr>
              <a:t>Family/Friends </a:t>
            </a:r>
          </a:p>
          <a:p>
            <a:pPr rtl="0" fontAlgn="base">
              <a:buFont typeface="Arial" panose="020B0604020202020204" pitchFamily="34" charset="0"/>
              <a:buChar char="•"/>
            </a:pPr>
            <a:r>
              <a:rPr lang="en-US" sz="1900">
                <a:latin typeface="Corbel" panose="020B0503020204020204" pitchFamily="34" charset="0"/>
              </a:rPr>
              <a:t>School colleagues, mentors, teachers, </a:t>
            </a:r>
          </a:p>
          <a:p>
            <a:pPr rtl="0" fontAlgn="base">
              <a:buFont typeface="Arial" panose="020B0604020202020204" pitchFamily="34" charset="0"/>
              <a:buChar char="•"/>
            </a:pPr>
            <a:r>
              <a:rPr lang="en-US" sz="1900">
                <a:latin typeface="Corbel" panose="020B0503020204020204" pitchFamily="34" charset="0"/>
              </a:rPr>
              <a:t>Regional Center Counselors (CD)</a:t>
            </a:r>
          </a:p>
          <a:p>
            <a:pPr rtl="0" fontAlgn="base">
              <a:buFont typeface="Arial" panose="020B0604020202020204" pitchFamily="34" charset="0"/>
              <a:buChar char="•"/>
            </a:pPr>
            <a:r>
              <a:rPr lang="en-US" sz="1900">
                <a:latin typeface="Corbel" panose="020B0503020204020204" pitchFamily="34" charset="0"/>
              </a:rPr>
              <a:t>DETR employment technicians </a:t>
            </a:r>
          </a:p>
          <a:p>
            <a:pPr rtl="0" fontAlgn="base">
              <a:buFont typeface="Arial" panose="020B0604020202020204" pitchFamily="34" charset="0"/>
              <a:buChar char="•"/>
            </a:pPr>
            <a:endParaRPr lang="en-US" sz="1900">
              <a:latin typeface="Corbel" panose="020B0503020204020204" pitchFamily="34" charset="0"/>
            </a:endParaRPr>
          </a:p>
          <a:p>
            <a:pPr rtl="0" fontAlgn="base">
              <a:buFont typeface="Arial" panose="020B0604020202020204" pitchFamily="34" charset="0"/>
              <a:buChar char="•"/>
            </a:pPr>
            <a:endParaRPr lang="en-US" sz="1900" b="0" i="0">
              <a:effectLst/>
              <a:latin typeface="Arial" panose="020B0604020202020204" pitchFamily="34" charset="0"/>
            </a:endParaRPr>
          </a:p>
          <a:p>
            <a:endParaRPr lang="en-US" sz="1900"/>
          </a:p>
        </p:txBody>
      </p:sp>
      <p:sp>
        <p:nvSpPr>
          <p:cNvPr id="4" name="Slide Number Placeholder 3">
            <a:extLst>
              <a:ext uri="{FF2B5EF4-FFF2-40B4-BE49-F238E27FC236}">
                <a16:creationId xmlns:a16="http://schemas.microsoft.com/office/drawing/2014/main" id="{F6450C40-821A-D248-8E5D-273C187D15B6}"/>
              </a:ext>
            </a:extLst>
          </p:cNvPr>
          <p:cNvSpPr>
            <a:spLocks noGrp="1"/>
          </p:cNvSpPr>
          <p:nvPr>
            <p:ph type="sldNum" sz="quarter" idx="12"/>
          </p:nvPr>
        </p:nvSpPr>
        <p:spPr>
          <a:xfrm>
            <a:off x="6457950" y="6356350"/>
            <a:ext cx="2057400" cy="365125"/>
          </a:xfrm>
        </p:spPr>
        <p:txBody>
          <a:bodyPr>
            <a:normAutofit/>
          </a:bodyPr>
          <a:lstStyle/>
          <a:p>
            <a:pPr>
              <a:spcAft>
                <a:spcPts val="600"/>
              </a:spcAft>
            </a:pPr>
            <a:fld id="{A0EC8638-D38E-4C5B-8C11-DA859CF37C29}" type="slidenum">
              <a:rPr lang="en-US" smtClean="0"/>
              <a:pPr>
                <a:spcAft>
                  <a:spcPts val="600"/>
                </a:spcAft>
              </a:pPr>
              <a:t>12</a:t>
            </a:fld>
            <a:endParaRPr lang="en-US"/>
          </a:p>
        </p:txBody>
      </p:sp>
    </p:spTree>
    <p:extLst>
      <p:ext uri="{BB962C8B-B14F-4D97-AF65-F5344CB8AC3E}">
        <p14:creationId xmlns:p14="http://schemas.microsoft.com/office/powerpoint/2010/main" val="304548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E3662D-AECA-0A4E-9B06-9B8C86581001}"/>
              </a:ext>
            </a:extLst>
          </p:cNvPr>
          <p:cNvSpPr>
            <a:spLocks noGrp="1"/>
          </p:cNvSpPr>
          <p:nvPr>
            <p:ph type="title" idx="4294967295"/>
          </p:nvPr>
        </p:nvSpPr>
        <p:spPr>
          <a:xfrm>
            <a:off x="6457950" y="6356350"/>
            <a:ext cx="20574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EC8638-D38E-4C5B-8C11-DA859CF37C29}" type="slidenum">
              <a:rPr kumimoji="0" lang="en-US" sz="1600" b="0" i="0" u="none" strike="noStrike" kern="1200" cap="none" spc="0" normalizeH="0" baseline="0" noProof="0" smtClean="0">
                <a:ln>
                  <a:noFill/>
                </a:ln>
                <a:solidFill>
                  <a:srgbClr val="2D4E6B"/>
                </a:solidFill>
                <a:effectLst/>
                <a:uLnTx/>
                <a:uFillTx/>
                <a:latin typeface="+mn-lt"/>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2D4E6B"/>
              </a:solidFill>
              <a:effectLst/>
              <a:uLnTx/>
              <a:uFillTx/>
              <a:latin typeface="+mn-lt"/>
              <a:ea typeface="+mn-ea"/>
              <a:cs typeface="Times New Roman" panose="02020603050405020304" pitchFamily="18" charset="0"/>
            </a:endParaRPr>
          </a:p>
        </p:txBody>
      </p:sp>
      <p:pic>
        <p:nvPicPr>
          <p:cNvPr id="5" name="Picture 2" descr="Problem and Solution Icons Problem and Solution Icons questions graphic stock illustrations">
            <a:extLst>
              <a:ext uri="{FF2B5EF4-FFF2-40B4-BE49-F238E27FC236}">
                <a16:creationId xmlns:a16="http://schemas.microsoft.com/office/drawing/2014/main" id="{F9F2A9BC-2C19-4A1A-9FA2-093990FD8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917" y="4215504"/>
            <a:ext cx="2998166" cy="214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8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A4FF-10C6-81E2-A53D-EAFA3B73658A}"/>
              </a:ext>
            </a:extLst>
          </p:cNvPr>
          <p:cNvSpPr>
            <a:spLocks noGrp="1"/>
          </p:cNvSpPr>
          <p:nvPr>
            <p:ph type="title"/>
          </p:nvPr>
        </p:nvSpPr>
        <p:spPr/>
        <p:txBody>
          <a:bodyPr anchor="t">
            <a:normAutofit fontScale="90000"/>
          </a:bodyPr>
          <a:lstStyle/>
          <a:p>
            <a:pPr algn="ctr">
              <a:lnSpc>
                <a:spcPct val="100000"/>
              </a:lnSpc>
            </a:pPr>
            <a:br>
              <a:rPr lang="en-US" b="0" i="0">
                <a:solidFill>
                  <a:srgbClr val="000000"/>
                </a:solidFill>
                <a:effectLst/>
                <a:latin typeface="Corbel" panose="020B0503020204020204" pitchFamily="34" charset="0"/>
              </a:rPr>
            </a:br>
            <a:r>
              <a:rPr lang="en-US">
                <a:solidFill>
                  <a:srgbClr val="000000"/>
                </a:solidFill>
                <a:latin typeface="Corbel" panose="020B0503020204020204" pitchFamily="34" charset="0"/>
              </a:rPr>
              <a:t>A Small Amount of Your Time Can Mean the World!</a:t>
            </a:r>
            <a:endParaRPr lang="en-US"/>
          </a:p>
        </p:txBody>
      </p:sp>
      <p:pic>
        <p:nvPicPr>
          <p:cNvPr id="7170" name="Picture 2" descr="A male helping an older adult cross the street on a wheelchair.">
            <a:extLst>
              <a:ext uri="{FF2B5EF4-FFF2-40B4-BE49-F238E27FC236}">
                <a16:creationId xmlns:a16="http://schemas.microsoft.com/office/drawing/2014/main" id="{12FC8DAE-664D-41A7-2FCA-36BB7BECFC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821" y="2117180"/>
            <a:ext cx="4259179" cy="28509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man and a woman communicating with American Sign Language.">
            <a:extLst>
              <a:ext uri="{FF2B5EF4-FFF2-40B4-BE49-F238E27FC236}">
                <a16:creationId xmlns:a16="http://schemas.microsoft.com/office/drawing/2014/main" id="{FC74DF6C-AB4E-5285-073B-ECB5E03B7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329" y="2173160"/>
            <a:ext cx="4186680" cy="27949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491B8C0-918D-1777-49AF-8490D79045CE}"/>
              </a:ext>
            </a:extLst>
          </p:cNvPr>
          <p:cNvSpPr>
            <a:spLocks noGrp="1"/>
          </p:cNvSpPr>
          <p:nvPr>
            <p:ph type="sldNum" sz="quarter" idx="12"/>
          </p:nvPr>
        </p:nvSpPr>
        <p:spPr/>
        <p:txBody>
          <a:bodyPr/>
          <a:lstStyle/>
          <a:p>
            <a:fld id="{A0EC8638-D38E-4C5B-8C11-DA859CF37C29}" type="slidenum">
              <a:rPr lang="en-US" smtClean="0"/>
              <a:t>14</a:t>
            </a:fld>
            <a:endParaRPr lang="en-US"/>
          </a:p>
        </p:txBody>
      </p:sp>
    </p:spTree>
    <p:extLst>
      <p:ext uri="{BB962C8B-B14F-4D97-AF65-F5344CB8AC3E}">
        <p14:creationId xmlns:p14="http://schemas.microsoft.com/office/powerpoint/2010/main" val="408424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60D30-E3FC-A996-F85B-3F818DC26885}"/>
              </a:ext>
            </a:extLst>
          </p:cNvPr>
          <p:cNvSpPr>
            <a:spLocks noGrp="1"/>
          </p:cNvSpPr>
          <p:nvPr>
            <p:ph type="title"/>
          </p:nvPr>
        </p:nvSpPr>
        <p:spPr>
          <a:xfrm>
            <a:off x="3598125" y="329184"/>
            <a:ext cx="5066720" cy="1783080"/>
          </a:xfrm>
        </p:spPr>
        <p:txBody>
          <a:bodyPr vert="horz" lIns="91440" tIns="45720" rIns="91440" bIns="45720" rtlCol="0" anchor="b">
            <a:normAutofit/>
          </a:bodyPr>
          <a:lstStyle/>
          <a:p>
            <a:r>
              <a:rPr lang="en-US" sz="4700" b="0" i="0" u="none" strike="noStrike" cap="all" dirty="0">
                <a:solidFill>
                  <a:schemeClr val="tx1"/>
                </a:solidFill>
                <a:effectLst/>
                <a:latin typeface="+mj-lt"/>
                <a:cs typeface="+mj-cs"/>
              </a:rPr>
              <a:t>STARTING </a:t>
            </a:r>
            <a:r>
              <a:rPr lang="en-US" sz="4700" cap="all" dirty="0">
                <a:solidFill>
                  <a:schemeClr val="tx1"/>
                </a:solidFill>
                <a:latin typeface="+mj-lt"/>
                <a:cs typeface="+mj-cs"/>
              </a:rPr>
              <a:t>YOUR  Work </a:t>
            </a:r>
            <a:r>
              <a:rPr lang="en-US" sz="4700" b="0" i="0" u="none" strike="noStrike" cap="all" dirty="0">
                <a:solidFill>
                  <a:schemeClr val="tx1"/>
                </a:solidFill>
                <a:effectLst/>
                <a:latin typeface="+mj-lt"/>
                <a:cs typeface="+mj-cs"/>
              </a:rPr>
              <a:t>JOURNEY </a:t>
            </a:r>
            <a:endParaRPr lang="en-US" sz="4700" dirty="0">
              <a:solidFill>
                <a:schemeClr val="tx1"/>
              </a:solidFill>
              <a:latin typeface="+mj-lt"/>
              <a:cs typeface="+mj-cs"/>
            </a:endParaRPr>
          </a:p>
        </p:txBody>
      </p:sp>
      <p:pic>
        <p:nvPicPr>
          <p:cNvPr id="1026" name="Picture 2" descr="Vocational Rehabilitation Nevada">
            <a:extLst>
              <a:ext uri="{FF2B5EF4-FFF2-40B4-BE49-F238E27FC236}">
                <a16:creationId xmlns:a16="http://schemas.microsoft.com/office/drawing/2014/main" id="{325E7C07-C47E-5898-EFBC-53AC7F6273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030" y="1223682"/>
            <a:ext cx="3010662" cy="1460171"/>
          </a:xfrm>
          <a:prstGeom prst="rect">
            <a:avLst/>
          </a:prstGeom>
          <a:noFill/>
          <a:extLst>
            <a:ext uri="{909E8E84-426E-40DD-AFC4-6F175D3DCCD1}">
              <a14:hiddenFill xmlns:a14="http://schemas.microsoft.com/office/drawing/2010/main">
                <a:solidFill>
                  <a:srgbClr val="FFFFFF"/>
                </a:solidFill>
              </a14:hiddenFill>
            </a:ext>
          </a:extLst>
        </p:spPr>
      </p:pic>
      <p:sp>
        <p:nvSpPr>
          <p:cNvPr id="922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2395728"/>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Logo for Nevada Department of Employment, Training, and Rehabilitation. ">
            <a:extLst>
              <a:ext uri="{FF2B5EF4-FFF2-40B4-BE49-F238E27FC236}">
                <a16:creationId xmlns:a16="http://schemas.microsoft.com/office/drawing/2014/main" id="{71633BF1-0E06-C218-2BA4-6548748A5C5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00587" y="3993817"/>
            <a:ext cx="2996946" cy="909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2F5F35-361C-1035-9294-18750B144EC6}"/>
              </a:ext>
            </a:extLst>
          </p:cNvPr>
          <p:cNvSpPr txBox="1"/>
          <p:nvPr/>
        </p:nvSpPr>
        <p:spPr>
          <a:xfrm>
            <a:off x="3598120" y="2706624"/>
            <a:ext cx="5066720" cy="3483864"/>
          </a:xfrm>
          <a:prstGeom prst="rect">
            <a:avLst/>
          </a:prstGeom>
        </p:spPr>
        <p:txBody>
          <a:bodyPr vert="horz" lIns="91440" tIns="45720" rIns="91440" bIns="45720" rtlCol="0">
            <a:normAutofit/>
          </a:bodyPr>
          <a:lstStyle/>
          <a:p>
            <a:pPr indent="-228600" defTabSz="914400" fontAlgn="base">
              <a:lnSpc>
                <a:spcPct val="90000"/>
              </a:lnSpc>
              <a:spcAft>
                <a:spcPts val="600"/>
              </a:spcAft>
              <a:buFont typeface="Arial" panose="020B0604020202020204" pitchFamily="34" charset="0"/>
              <a:buChar char="•"/>
            </a:pPr>
            <a:r>
              <a:rPr lang="en-US" sz="1900" b="1" i="0" u="none" strike="noStrike" dirty="0">
                <a:effectLst/>
              </a:rPr>
              <a:t>DETR –  Las Vegas</a:t>
            </a:r>
            <a:r>
              <a:rPr lang="en-US" sz="1900" b="1" i="0" dirty="0">
                <a:effectLst/>
              </a:rPr>
              <a:t>​ location</a:t>
            </a:r>
          </a:p>
          <a:p>
            <a:pPr indent="-228600" defTabSz="914400" fontAlgn="base">
              <a:lnSpc>
                <a:spcPct val="90000"/>
              </a:lnSpc>
              <a:spcAft>
                <a:spcPts val="600"/>
              </a:spcAft>
              <a:buFont typeface="Arial" panose="020B0604020202020204" pitchFamily="34" charset="0"/>
              <a:buChar char="•"/>
            </a:pPr>
            <a:r>
              <a:rPr lang="en-US" sz="1900" b="0" i="0" u="none" strike="noStrike" dirty="0">
                <a:effectLst/>
              </a:rPr>
              <a:t>Rehabilitation Office  </a:t>
            </a:r>
          </a:p>
          <a:p>
            <a:pPr indent="-228600" defTabSz="914400" fontAlgn="base">
              <a:lnSpc>
                <a:spcPct val="90000"/>
              </a:lnSpc>
              <a:spcAft>
                <a:spcPts val="600"/>
              </a:spcAft>
              <a:buFont typeface="Arial" panose="020B0604020202020204" pitchFamily="34" charset="0"/>
              <a:buChar char="•"/>
            </a:pPr>
            <a:r>
              <a:rPr lang="en-US" sz="1900" b="0" i="0" u="none" strike="noStrike" dirty="0">
                <a:effectLst/>
              </a:rPr>
              <a:t>(702)486-5230</a:t>
            </a:r>
            <a:r>
              <a:rPr lang="en-US" sz="1900" b="0" i="0" dirty="0">
                <a:effectLst/>
              </a:rPr>
              <a:t>​</a:t>
            </a:r>
          </a:p>
          <a:p>
            <a:pPr defTabSz="914400" fontAlgn="base">
              <a:lnSpc>
                <a:spcPct val="90000"/>
              </a:lnSpc>
              <a:spcAft>
                <a:spcPts val="600"/>
              </a:spcAft>
            </a:pPr>
            <a:endParaRPr lang="en-US" sz="1900" b="0" i="0" dirty="0">
              <a:effectLst/>
            </a:endParaRPr>
          </a:p>
          <a:p>
            <a:pPr indent="-228600" defTabSz="914400" fontAlgn="base">
              <a:lnSpc>
                <a:spcPct val="90000"/>
              </a:lnSpc>
              <a:spcAft>
                <a:spcPts val="600"/>
              </a:spcAft>
              <a:buFont typeface="Arial" panose="020B0604020202020204" pitchFamily="34" charset="0"/>
              <a:buChar char="•"/>
            </a:pPr>
            <a:r>
              <a:rPr lang="en-US" sz="1900" b="1" i="0" u="none" strike="noStrike" dirty="0">
                <a:effectLst/>
              </a:rPr>
              <a:t>DETR - Reno Rehabilitation Office</a:t>
            </a:r>
            <a:r>
              <a:rPr lang="en-US" sz="1900" b="0" i="0" dirty="0">
                <a:effectLst/>
              </a:rPr>
              <a:t>​</a:t>
            </a:r>
          </a:p>
          <a:p>
            <a:pPr indent="-228600" defTabSz="914400" fontAlgn="base">
              <a:lnSpc>
                <a:spcPct val="90000"/>
              </a:lnSpc>
              <a:spcAft>
                <a:spcPts val="600"/>
              </a:spcAft>
              <a:buFont typeface="Arial" panose="020B0604020202020204" pitchFamily="34" charset="0"/>
              <a:buChar char="•"/>
            </a:pPr>
            <a:r>
              <a:rPr lang="en-US" sz="1900" dirty="0"/>
              <a:t>Reno location</a:t>
            </a:r>
            <a:endParaRPr lang="en-US" sz="1900" b="0" i="0" dirty="0">
              <a:effectLst/>
            </a:endParaRPr>
          </a:p>
          <a:p>
            <a:pPr indent="-228600" defTabSz="914400" fontAlgn="base">
              <a:lnSpc>
                <a:spcPct val="90000"/>
              </a:lnSpc>
              <a:spcAft>
                <a:spcPts val="600"/>
              </a:spcAft>
              <a:buFont typeface="Arial" panose="020B0604020202020204" pitchFamily="34" charset="0"/>
              <a:buChar char="•"/>
            </a:pPr>
            <a:r>
              <a:rPr lang="en-US" sz="1900" b="0" i="0" u="none" strike="noStrike" dirty="0">
                <a:effectLst/>
              </a:rPr>
              <a:t>(775)823-8100</a:t>
            </a:r>
            <a:endParaRPr lang="en-US" sz="1900" b="0" i="0" dirty="0">
              <a:effectLst/>
            </a:endParaRPr>
          </a:p>
        </p:txBody>
      </p:sp>
      <p:sp>
        <p:nvSpPr>
          <p:cNvPr id="4" name="Slide Number Placeholder 3">
            <a:extLst>
              <a:ext uri="{FF2B5EF4-FFF2-40B4-BE49-F238E27FC236}">
                <a16:creationId xmlns:a16="http://schemas.microsoft.com/office/drawing/2014/main" id="{F01D57C4-6960-F06C-DC2F-F7A3920D390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A0EC8638-D38E-4C5B-8C11-DA859CF37C29}" type="slidenum">
              <a:rPr lang="en-US" sz="1200" smtClean="0">
                <a:solidFill>
                  <a:schemeClr val="tx1">
                    <a:tint val="75000"/>
                  </a:schemeClr>
                </a:solidFill>
                <a:cs typeface="+mn-cs"/>
              </a:rPr>
              <a:pPr defTabSz="914400">
                <a:spcAft>
                  <a:spcPts val="600"/>
                </a:spcAft>
              </a:pPr>
              <a:t>15</a:t>
            </a:fld>
            <a:endParaRPr lang="en-US" sz="1200">
              <a:solidFill>
                <a:schemeClr val="tx1">
                  <a:tint val="75000"/>
                </a:schemeClr>
              </a:solidFill>
              <a:cs typeface="+mn-cs"/>
            </a:endParaRPr>
          </a:p>
        </p:txBody>
      </p:sp>
    </p:spTree>
    <p:extLst>
      <p:ext uri="{BB962C8B-B14F-4D97-AF65-F5344CB8AC3E}">
        <p14:creationId xmlns:p14="http://schemas.microsoft.com/office/powerpoint/2010/main" val="170086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02702-63AB-503E-020C-D165036821D7}"/>
              </a:ext>
            </a:extLst>
          </p:cNvPr>
          <p:cNvSpPr>
            <a:spLocks noGrp="1"/>
          </p:cNvSpPr>
          <p:nvPr>
            <p:ph type="title"/>
          </p:nvPr>
        </p:nvSpPr>
        <p:spPr>
          <a:xfrm>
            <a:off x="3598125" y="329184"/>
            <a:ext cx="5066720" cy="1783080"/>
          </a:xfrm>
        </p:spPr>
        <p:txBody>
          <a:bodyPr vert="horz" lIns="91440" tIns="45720" rIns="91440" bIns="45720" rtlCol="0" anchor="b">
            <a:normAutofit/>
          </a:bodyPr>
          <a:lstStyle/>
          <a:p>
            <a:r>
              <a:rPr lang="en-US" sz="4700" b="0" i="0" cap="all">
                <a:solidFill>
                  <a:schemeClr val="tx1"/>
                </a:solidFill>
                <a:effectLst/>
                <a:latin typeface="+mj-lt"/>
                <a:cs typeface="+mj-cs"/>
              </a:rPr>
              <a:t>ONE STOP CAREER CENTER</a:t>
            </a:r>
            <a:endParaRPr lang="en-US" sz="4700">
              <a:solidFill>
                <a:schemeClr val="tx1"/>
              </a:solidFill>
              <a:latin typeface="+mj-lt"/>
              <a:cs typeface="+mj-cs"/>
            </a:endParaRPr>
          </a:p>
        </p:txBody>
      </p:sp>
      <p:pic>
        <p:nvPicPr>
          <p:cNvPr id="10244" name="Picture 4" descr="Career onestop logo for american job.">
            <a:extLst>
              <a:ext uri="{FF2B5EF4-FFF2-40B4-BE49-F238E27FC236}">
                <a16:creationId xmlns:a16="http://schemas.microsoft.com/office/drawing/2014/main" id="{1667925F-AA7D-ABE5-2B2F-9021F751B8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030" y="1141367"/>
            <a:ext cx="3010662" cy="1624801"/>
          </a:xfrm>
          <a:prstGeom prst="rect">
            <a:avLst/>
          </a:prstGeom>
          <a:noFill/>
          <a:extLst>
            <a:ext uri="{909E8E84-426E-40DD-AFC4-6F175D3DCCD1}">
              <a14:hiddenFill xmlns:a14="http://schemas.microsoft.com/office/drawing/2010/main">
                <a:solidFill>
                  <a:srgbClr val="FFFFFF"/>
                </a:solidFill>
              </a14:hiddenFill>
            </a:ext>
          </a:extLst>
        </p:spPr>
      </p:pic>
      <p:sp>
        <p:nvSpPr>
          <p:cNvPr id="1025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2395728"/>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areer Onestop logo with american flag. ">
            <a:extLst>
              <a:ext uri="{FF2B5EF4-FFF2-40B4-BE49-F238E27FC236}">
                <a16:creationId xmlns:a16="http://schemas.microsoft.com/office/drawing/2014/main" id="{1348AF23-F804-24AF-C3F9-E4FF26698D5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0" y="3836218"/>
            <a:ext cx="4709569" cy="16248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9C5AD65-255E-EA34-FB7D-4A6FE3D2B4A8}"/>
              </a:ext>
            </a:extLst>
          </p:cNvPr>
          <p:cNvSpPr txBox="1"/>
          <p:nvPr/>
        </p:nvSpPr>
        <p:spPr>
          <a:xfrm>
            <a:off x="3598120" y="2706624"/>
            <a:ext cx="5066720" cy="3483864"/>
          </a:xfrm>
          <a:prstGeom prst="rect">
            <a:avLst/>
          </a:prstGeom>
        </p:spPr>
        <p:txBody>
          <a:bodyPr vert="horz" lIns="91440" tIns="45720" rIns="91440" bIns="45720" rtlCol="0">
            <a:normAutofit/>
          </a:bodyPr>
          <a:lstStyle/>
          <a:p>
            <a:pPr indent="-228600" defTabSz="914400" fontAlgn="base">
              <a:lnSpc>
                <a:spcPct val="90000"/>
              </a:lnSpc>
              <a:spcAft>
                <a:spcPts val="600"/>
              </a:spcAft>
              <a:buFont typeface="Arial" panose="020B0604020202020204" pitchFamily="34" charset="0"/>
              <a:buChar char="•"/>
            </a:pPr>
            <a:r>
              <a:rPr lang="en-US" sz="1900" b="1" i="0" u="none" strike="noStrike">
                <a:effectLst/>
              </a:rPr>
              <a:t>One Stop Career Center</a:t>
            </a:r>
            <a:r>
              <a:rPr lang="en-US" sz="1900" b="0" i="0">
                <a:effectLst/>
              </a:rPr>
              <a:t>​</a:t>
            </a:r>
          </a:p>
          <a:p>
            <a:pPr indent="-228600" defTabSz="914400" fontAlgn="base">
              <a:lnSpc>
                <a:spcPct val="90000"/>
              </a:lnSpc>
              <a:spcAft>
                <a:spcPts val="600"/>
              </a:spcAft>
              <a:buFont typeface="Arial" panose="020B0604020202020204" pitchFamily="34" charset="0"/>
              <a:buChar char="•"/>
            </a:pPr>
            <a:endParaRPr lang="en-US" sz="1900" b="0" i="0">
              <a:effectLst/>
            </a:endParaRPr>
          </a:p>
          <a:p>
            <a:pPr indent="-228600" defTabSz="914400" fontAlgn="base">
              <a:lnSpc>
                <a:spcPct val="90000"/>
              </a:lnSpc>
              <a:spcAft>
                <a:spcPts val="600"/>
              </a:spcAft>
              <a:buFont typeface="Arial" panose="020B0604020202020204" pitchFamily="34" charset="0"/>
              <a:buChar char="•"/>
            </a:pPr>
            <a:r>
              <a:rPr lang="en-US" sz="1900" b="0" i="0" u="none" strike="noStrike">
                <a:effectLst/>
              </a:rPr>
              <a:t>Comprehensive Center located at 6330 W Charleston Suite 190 Las Vegas, NV 89146</a:t>
            </a:r>
            <a:r>
              <a:rPr lang="en-US" sz="1900" b="0" i="0">
                <a:effectLst/>
              </a:rPr>
              <a:t>​</a:t>
            </a:r>
          </a:p>
          <a:p>
            <a:pPr indent="-228600" defTabSz="914400" fontAlgn="base">
              <a:lnSpc>
                <a:spcPct val="90000"/>
              </a:lnSpc>
              <a:spcAft>
                <a:spcPts val="600"/>
              </a:spcAft>
              <a:buFont typeface="Arial" panose="020B0604020202020204" pitchFamily="34" charset="0"/>
              <a:buChar char="•"/>
            </a:pPr>
            <a:endParaRPr lang="en-US" sz="1900" b="0" i="0">
              <a:effectLst/>
            </a:endParaRPr>
          </a:p>
          <a:p>
            <a:pPr indent="-228600" defTabSz="914400" fontAlgn="base">
              <a:lnSpc>
                <a:spcPct val="90000"/>
              </a:lnSpc>
              <a:spcAft>
                <a:spcPts val="600"/>
              </a:spcAft>
              <a:buFont typeface="Arial" panose="020B0604020202020204" pitchFamily="34" charset="0"/>
              <a:buChar char="•"/>
            </a:pPr>
            <a:r>
              <a:rPr lang="en-US" sz="1900" b="0" i="0" u="none" strike="noStrike">
                <a:effectLst/>
              </a:rPr>
              <a:t>Call for more information</a:t>
            </a:r>
            <a:r>
              <a:rPr lang="en-US" sz="1900" b="0" i="0">
                <a:effectLst/>
              </a:rPr>
              <a:t>​</a:t>
            </a:r>
          </a:p>
          <a:p>
            <a:pPr indent="-228600" defTabSz="914400" fontAlgn="base">
              <a:lnSpc>
                <a:spcPct val="90000"/>
              </a:lnSpc>
              <a:spcAft>
                <a:spcPts val="600"/>
              </a:spcAft>
              <a:buFont typeface="Arial" panose="020B0604020202020204" pitchFamily="34" charset="0"/>
              <a:buChar char="•"/>
            </a:pPr>
            <a:r>
              <a:rPr lang="en-US" sz="1900" b="0" i="0" u="none" strike="noStrike">
                <a:effectLst/>
              </a:rPr>
              <a:t>(702)822-4200</a:t>
            </a:r>
            <a:endParaRPr lang="en-US" sz="1900" b="0" i="0">
              <a:effectLst/>
            </a:endParaRPr>
          </a:p>
        </p:txBody>
      </p:sp>
      <p:sp>
        <p:nvSpPr>
          <p:cNvPr id="4" name="Slide Number Placeholder 3">
            <a:extLst>
              <a:ext uri="{FF2B5EF4-FFF2-40B4-BE49-F238E27FC236}">
                <a16:creationId xmlns:a16="http://schemas.microsoft.com/office/drawing/2014/main" id="{47F203EA-1F23-F2F3-F24A-EE0AD4F454A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A0EC8638-D38E-4C5B-8C11-DA859CF37C29}" type="slidenum">
              <a:rPr lang="en-US" sz="1200" smtClean="0">
                <a:solidFill>
                  <a:schemeClr val="tx1">
                    <a:tint val="75000"/>
                  </a:schemeClr>
                </a:solidFill>
                <a:cs typeface="+mn-cs"/>
              </a:rPr>
              <a:pPr defTabSz="914400">
                <a:spcAft>
                  <a:spcPts val="600"/>
                </a:spcAft>
              </a:pPr>
              <a:t>16</a:t>
            </a:fld>
            <a:endParaRPr lang="en-US" sz="1200">
              <a:solidFill>
                <a:schemeClr val="tx1">
                  <a:tint val="75000"/>
                </a:schemeClr>
              </a:solidFill>
              <a:cs typeface="+mn-cs"/>
            </a:endParaRPr>
          </a:p>
        </p:txBody>
      </p:sp>
    </p:spTree>
    <p:extLst>
      <p:ext uri="{BB962C8B-B14F-4D97-AF65-F5344CB8AC3E}">
        <p14:creationId xmlns:p14="http://schemas.microsoft.com/office/powerpoint/2010/main" val="145445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8D6D8-2681-8BAD-F9C4-BD0CA1951DCE}"/>
              </a:ext>
            </a:extLst>
          </p:cNvPr>
          <p:cNvSpPr>
            <a:spLocks noGrp="1"/>
          </p:cNvSpPr>
          <p:nvPr>
            <p:ph type="title"/>
          </p:nvPr>
        </p:nvSpPr>
        <p:spPr>
          <a:xfrm>
            <a:off x="4197375" y="489508"/>
            <a:ext cx="4316172" cy="1667569"/>
          </a:xfrm>
        </p:spPr>
        <p:txBody>
          <a:bodyPr vert="horz" lIns="91440" tIns="45720" rIns="91440" bIns="45720" rtlCol="0" anchor="b">
            <a:normAutofit/>
          </a:bodyPr>
          <a:lstStyle/>
          <a:p>
            <a:r>
              <a:rPr lang="en-US" sz="3500" kern="1200">
                <a:solidFill>
                  <a:schemeClr val="tx1"/>
                </a:solidFill>
                <a:latin typeface="+mj-lt"/>
                <a:ea typeface="+mj-ea"/>
                <a:cs typeface="+mj-cs"/>
              </a:rPr>
              <a:t>Nevada Job Connect	</a:t>
            </a:r>
          </a:p>
        </p:txBody>
      </p:sp>
      <p:pic>
        <p:nvPicPr>
          <p:cNvPr id="11266" name="Picture 2" descr="Nevada Job Connect logo.">
            <a:extLst>
              <a:ext uri="{FF2B5EF4-FFF2-40B4-BE49-F238E27FC236}">
                <a16:creationId xmlns:a16="http://schemas.microsoft.com/office/drawing/2014/main" id="{1E9299E0-0E94-B2FF-84D6-9FEDEF8CEB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01097" y="2481652"/>
            <a:ext cx="2907124" cy="146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9334C4-81D2-D44B-7A7E-FBC9AB84A720}"/>
              </a:ext>
            </a:extLst>
          </p:cNvPr>
          <p:cNvSpPr txBox="1"/>
          <p:nvPr/>
        </p:nvSpPr>
        <p:spPr>
          <a:xfrm>
            <a:off x="4197376" y="2405894"/>
            <a:ext cx="4316172" cy="3197464"/>
          </a:xfrm>
          <a:prstGeom prst="rect">
            <a:avLst/>
          </a:prstGeom>
        </p:spPr>
        <p:txBody>
          <a:bodyPr vert="horz" lIns="91440" tIns="45720" rIns="91440" bIns="45720" rtlCol="0" anchor="t">
            <a:normAutofit/>
          </a:bodyPr>
          <a:lstStyle/>
          <a:p>
            <a:pPr indent="-228600" defTabSz="914400" fontAlgn="base">
              <a:lnSpc>
                <a:spcPct val="90000"/>
              </a:lnSpc>
              <a:spcAft>
                <a:spcPts val="600"/>
              </a:spcAft>
              <a:buFont typeface="Arial" panose="020B0604020202020204" pitchFamily="34" charset="0"/>
              <a:buChar char="•"/>
            </a:pPr>
            <a:r>
              <a:rPr lang="en-US" sz="1400" b="0" i="0" u="none" strike="noStrike">
                <a:effectLst/>
              </a:rPr>
              <a:t>North Las Vegas Job  Connect</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2827 Las Vegas Boulevard N.</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Las Vegas, NV 89030</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Call for more information</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(702)486-0200</a:t>
            </a:r>
            <a:r>
              <a:rPr lang="en-US" sz="1400" b="0" i="0">
                <a:effectLst/>
              </a:rPr>
              <a:t>​</a:t>
            </a:r>
          </a:p>
          <a:p>
            <a:pPr indent="-228600" defTabSz="914400" fontAlgn="base">
              <a:lnSpc>
                <a:spcPct val="90000"/>
              </a:lnSpc>
              <a:spcAft>
                <a:spcPts val="600"/>
              </a:spcAft>
              <a:buFont typeface="Arial" panose="020B0604020202020204" pitchFamily="34" charset="0"/>
              <a:buChar char="•"/>
            </a:pPr>
            <a:endParaRPr lang="en-US" sz="1400" b="0" i="0">
              <a:effectLst/>
            </a:endParaRPr>
          </a:p>
          <a:p>
            <a:pPr indent="-228600" defTabSz="914400" fontAlgn="base">
              <a:lnSpc>
                <a:spcPct val="90000"/>
              </a:lnSpc>
              <a:spcAft>
                <a:spcPts val="600"/>
              </a:spcAft>
              <a:buFont typeface="Arial" panose="020B0604020202020204" pitchFamily="34" charset="0"/>
              <a:buChar char="•"/>
            </a:pPr>
            <a:r>
              <a:rPr lang="en-US" sz="1400" b="0" i="0" u="none" strike="noStrike">
                <a:effectLst/>
              </a:rPr>
              <a:t>The American Job Center of Nevada, Reno</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4001 South Virginia St.</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Reno, NV 89502</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Call for more information </a:t>
            </a:r>
            <a:r>
              <a:rPr lang="en-US" sz="1400" b="0" i="0">
                <a:effectLst/>
              </a:rPr>
              <a:t>​</a:t>
            </a:r>
          </a:p>
          <a:p>
            <a:pPr indent="-228600" defTabSz="914400" fontAlgn="base">
              <a:lnSpc>
                <a:spcPct val="90000"/>
              </a:lnSpc>
              <a:spcAft>
                <a:spcPts val="600"/>
              </a:spcAft>
              <a:buFont typeface="Arial" panose="020B0604020202020204" pitchFamily="34" charset="0"/>
              <a:buChar char="•"/>
            </a:pPr>
            <a:r>
              <a:rPr lang="en-US" sz="1400" b="0" i="0" u="none" strike="noStrike">
                <a:effectLst/>
              </a:rPr>
              <a:t>(775)284-9600</a:t>
            </a:r>
            <a:r>
              <a:rPr lang="en-US" sz="1400" b="0" i="0">
                <a:effectLst/>
              </a:rPr>
              <a:t>​</a:t>
            </a:r>
          </a:p>
        </p:txBody>
      </p:sp>
      <p:sp>
        <p:nvSpPr>
          <p:cNvPr id="11273" name="Rectangle 1127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FBB9059-6C58-A034-6DC6-C87401001622}"/>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defTabSz="914400">
              <a:spcAft>
                <a:spcPts val="600"/>
              </a:spcAft>
            </a:pPr>
            <a:fld id="{A0EC8638-D38E-4C5B-8C11-DA859CF37C29}" type="slidenum">
              <a:rPr lang="en-US" sz="1000">
                <a:solidFill>
                  <a:srgbClr val="FFFFFF"/>
                </a:solidFill>
                <a:cs typeface="+mn-cs"/>
              </a:rPr>
              <a:pPr defTabSz="914400">
                <a:spcAft>
                  <a:spcPts val="600"/>
                </a:spcAft>
              </a:pPr>
              <a:t>17</a:t>
            </a:fld>
            <a:endParaRPr lang="en-US" sz="1000">
              <a:solidFill>
                <a:srgbClr val="FFFFFF"/>
              </a:solidFill>
              <a:cs typeface="+mn-cs"/>
            </a:endParaRPr>
          </a:p>
        </p:txBody>
      </p:sp>
    </p:spTree>
    <p:extLst>
      <p:ext uri="{BB962C8B-B14F-4D97-AF65-F5344CB8AC3E}">
        <p14:creationId xmlns:p14="http://schemas.microsoft.com/office/powerpoint/2010/main" val="66972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9" name="Rectangle 1332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396C8-D588-C18B-BA3E-E8C3FBE45FB1}"/>
              </a:ext>
            </a:extLst>
          </p:cNvPr>
          <p:cNvSpPr>
            <a:spLocks noGrp="1"/>
          </p:cNvSpPr>
          <p:nvPr>
            <p:ph type="title"/>
          </p:nvPr>
        </p:nvSpPr>
        <p:spPr>
          <a:xfrm>
            <a:off x="429369" y="238539"/>
            <a:ext cx="8285260" cy="1434415"/>
          </a:xfrm>
        </p:spPr>
        <p:txBody>
          <a:bodyPr vert="horz" lIns="91440" tIns="45720" rIns="91440" bIns="45720" rtlCol="0" anchor="b">
            <a:normAutofit/>
          </a:bodyPr>
          <a:lstStyle/>
          <a:p>
            <a:r>
              <a:rPr lang="en-US" sz="4700" b="0" i="0" cap="all">
                <a:solidFill>
                  <a:schemeClr val="tx1"/>
                </a:solidFill>
                <a:effectLst/>
                <a:latin typeface="+mj-lt"/>
                <a:cs typeface="+mj-cs"/>
              </a:rPr>
              <a:t>SIGN UP with the link below </a:t>
            </a:r>
            <a:br>
              <a:rPr lang="en-US" sz="4700" b="0" i="0" cap="all">
                <a:solidFill>
                  <a:schemeClr val="tx1"/>
                </a:solidFill>
                <a:effectLst/>
                <a:latin typeface="+mj-lt"/>
                <a:cs typeface="+mj-cs"/>
              </a:rPr>
            </a:br>
            <a:r>
              <a:rPr lang="en-US" sz="4700" b="0" i="0" cap="all">
                <a:solidFill>
                  <a:schemeClr val="tx1"/>
                </a:solidFill>
                <a:effectLst/>
                <a:latin typeface="+mj-lt"/>
                <a:cs typeface="+mj-cs"/>
              </a:rPr>
              <a:t>AND GET STARTED TODAY</a:t>
            </a:r>
            <a:endParaRPr lang="en-US" sz="4700">
              <a:solidFill>
                <a:schemeClr val="tx1"/>
              </a:solidFill>
              <a:latin typeface="+mj-lt"/>
              <a:cs typeface="+mj-cs"/>
            </a:endParaRPr>
          </a:p>
        </p:txBody>
      </p:sp>
      <p:sp>
        <p:nvSpPr>
          <p:cNvPr id="1332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A512E5-0D3F-91E3-9400-D43B2D37D58F}"/>
              </a:ext>
            </a:extLst>
          </p:cNvPr>
          <p:cNvSpPr txBox="1"/>
          <p:nvPr/>
        </p:nvSpPr>
        <p:spPr>
          <a:xfrm>
            <a:off x="839972" y="2071316"/>
            <a:ext cx="7874658" cy="1182247"/>
          </a:xfrm>
          <a:prstGeom prst="rect">
            <a:avLst/>
          </a:prstGeom>
        </p:spPr>
        <p:txBody>
          <a:bodyPr vert="horz" lIns="91440" tIns="45720" rIns="91440" bIns="45720" rtlCol="0" anchor="t">
            <a:normAutofit/>
          </a:bodyPr>
          <a:lstStyle/>
          <a:p>
            <a:pPr defTabSz="914400">
              <a:lnSpc>
                <a:spcPct val="90000"/>
              </a:lnSpc>
              <a:spcAft>
                <a:spcPts val="600"/>
              </a:spcAft>
            </a:pPr>
            <a:r>
              <a:rPr lang="en-US" sz="3200" b="0" i="0">
                <a:effectLst/>
              </a:rPr>
              <a:t>https://nevada-respitecarewi.talentlms.com/</a:t>
            </a:r>
            <a:endParaRPr lang="en-US" sz="3200"/>
          </a:p>
        </p:txBody>
      </p:sp>
      <p:sp>
        <p:nvSpPr>
          <p:cNvPr id="4" name="Slide Number Placeholder 3">
            <a:extLst>
              <a:ext uri="{FF2B5EF4-FFF2-40B4-BE49-F238E27FC236}">
                <a16:creationId xmlns:a16="http://schemas.microsoft.com/office/drawing/2014/main" id="{7DA5639A-5082-50B3-8540-F9A77362B62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A0EC8638-D38E-4C5B-8C11-DA859CF37C29}" type="slidenum">
              <a:rPr lang="en-US" sz="1200" smtClean="0">
                <a:solidFill>
                  <a:prstClr val="black">
                    <a:tint val="75000"/>
                  </a:prstClr>
                </a:solidFill>
                <a:latin typeface="Calibri" panose="020F0502020204030204"/>
                <a:cs typeface="+mn-cs"/>
              </a:rPr>
              <a:pPr defTabSz="914400">
                <a:spcAft>
                  <a:spcPts val="600"/>
                </a:spcAft>
                <a:defRPr/>
              </a:pPr>
              <a:t>18</a:t>
            </a:fld>
            <a:endParaRPr lang="en-US" sz="1200">
              <a:solidFill>
                <a:prstClr val="black">
                  <a:tint val="75000"/>
                </a:prstClr>
              </a:solidFill>
              <a:latin typeface="Calibri" panose="020F0502020204030204"/>
              <a:cs typeface="+mn-cs"/>
            </a:endParaRPr>
          </a:p>
        </p:txBody>
      </p:sp>
      <p:pic>
        <p:nvPicPr>
          <p:cNvPr id="8" name="Graphic 7" descr="Children outline">
            <a:extLst>
              <a:ext uri="{FF2B5EF4-FFF2-40B4-BE49-F238E27FC236}">
                <a16:creationId xmlns:a16="http://schemas.microsoft.com/office/drawing/2014/main" id="{AEB6DAE9-80A6-7703-F623-AE31FE70A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2333" y="3253563"/>
            <a:ext cx="2817048" cy="2817048"/>
          </a:xfrm>
          <a:prstGeom prst="rect">
            <a:avLst/>
          </a:prstGeom>
        </p:spPr>
      </p:pic>
    </p:spTree>
    <p:extLst>
      <p:ext uri="{BB962C8B-B14F-4D97-AF65-F5344CB8AC3E}">
        <p14:creationId xmlns:p14="http://schemas.microsoft.com/office/powerpoint/2010/main" val="148933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0E81D-3EBB-48DE-5FE4-523B8455B9CF}"/>
              </a:ext>
            </a:extLst>
          </p:cNvPr>
          <p:cNvSpPr>
            <a:spLocks noGrp="1"/>
          </p:cNvSpPr>
          <p:nvPr>
            <p:ph type="sldNum" sz="quarter" idx="12"/>
          </p:nvPr>
        </p:nvSpPr>
        <p:spPr/>
        <p:txBody>
          <a:bodyPr/>
          <a:lstStyle/>
          <a:p>
            <a:fld id="{E9C1D828-F931-464A-8E86-F9D742DA373F}" type="slidenum">
              <a:rPr lang="en-US" smtClean="0"/>
              <a:pPr/>
              <a:t>19</a:t>
            </a:fld>
            <a:endParaRPr lang="en-US"/>
          </a:p>
        </p:txBody>
      </p:sp>
      <p:sp>
        <p:nvSpPr>
          <p:cNvPr id="3" name="Title 2">
            <a:extLst>
              <a:ext uri="{FF2B5EF4-FFF2-40B4-BE49-F238E27FC236}">
                <a16:creationId xmlns:a16="http://schemas.microsoft.com/office/drawing/2014/main" id="{A0FB48B6-86B2-AE94-DC97-61E4ACA3A4A3}"/>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a:t>Questions</a:t>
            </a:r>
          </a:p>
        </p:txBody>
      </p:sp>
    </p:spTree>
    <p:extLst>
      <p:ext uri="{BB962C8B-B14F-4D97-AF65-F5344CB8AC3E}">
        <p14:creationId xmlns:p14="http://schemas.microsoft.com/office/powerpoint/2010/main" val="415786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6D837A-92A1-4B55-A4FE-75FD78EC396E}"/>
              </a:ext>
            </a:extLst>
          </p:cNvPr>
          <p:cNvSpPr>
            <a:spLocks noGrp="1"/>
          </p:cNvSpPr>
          <p:nvPr>
            <p:ph idx="1"/>
          </p:nvPr>
        </p:nvSpPr>
        <p:spPr>
          <a:xfrm>
            <a:off x="628650" y="1460498"/>
            <a:ext cx="8066776" cy="5260977"/>
          </a:xfrm>
        </p:spPr>
        <p:txBody>
          <a:bodyPr>
            <a:normAutofit/>
          </a:bodyPr>
          <a:lstStyle/>
          <a:p>
            <a:pPr algn="l" rtl="0" fontAlgn="base">
              <a:buFont typeface="Arial" panose="020B0604020202020204" pitchFamily="34" charset="0"/>
              <a:buChar char="•"/>
            </a:pPr>
            <a:r>
              <a:rPr lang="en-US" sz="3600" b="0" i="0" u="none" strike="noStrike" dirty="0">
                <a:solidFill>
                  <a:srgbClr val="000000"/>
                </a:solidFill>
                <a:effectLst/>
                <a:latin typeface="Corbel" panose="020B0503020204020204" pitchFamily="34" charset="0"/>
              </a:rPr>
              <a:t>What is </a:t>
            </a:r>
            <a:r>
              <a:rPr lang="en-US" sz="3600" b="1" i="1" u="none" strike="noStrike" dirty="0">
                <a:solidFill>
                  <a:srgbClr val="000000"/>
                </a:solidFill>
                <a:effectLst/>
                <a:latin typeface="Corbel" panose="020B0503020204020204" pitchFamily="34" charset="0"/>
              </a:rPr>
              <a:t>Respite </a:t>
            </a:r>
            <a:r>
              <a:rPr lang="en-US" sz="3600" b="0" i="0" u="none" strike="noStrike" dirty="0">
                <a:solidFill>
                  <a:srgbClr val="000000"/>
                </a:solidFill>
                <a:effectLst/>
                <a:latin typeface="Corbel" panose="020B0503020204020204" pitchFamily="34" charset="0"/>
              </a:rPr>
              <a:t>and how can you help?</a:t>
            </a:r>
          </a:p>
          <a:p>
            <a:pPr fontAlgn="base">
              <a:buFont typeface="Arial" panose="020B0604020202020204" pitchFamily="34" charset="0"/>
              <a:buChar char="•"/>
            </a:pPr>
            <a:r>
              <a:rPr lang="en-US" sz="3600" b="0" i="0" u="none" strike="noStrike" dirty="0">
                <a:solidFill>
                  <a:srgbClr val="000000"/>
                </a:solidFill>
                <a:effectLst/>
                <a:latin typeface="Corbel" panose="020B0503020204020204" pitchFamily="34" charset="0"/>
              </a:rPr>
              <a:t>Nevada Respite Care Training Program</a:t>
            </a:r>
            <a:r>
              <a:rPr lang="en-US" sz="3600" b="0" i="0" dirty="0">
                <a:solidFill>
                  <a:srgbClr val="FFFFFF"/>
                </a:solidFill>
                <a:effectLst/>
                <a:latin typeface="Corbel" panose="020B0503020204020204" pitchFamily="34" charset="0"/>
              </a:rPr>
              <a:t>​</a:t>
            </a:r>
            <a:endParaRPr lang="en-US" sz="3600"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000000"/>
                </a:solidFill>
                <a:effectLst/>
                <a:latin typeface="Corbel" panose="020B0503020204020204" pitchFamily="34" charset="0"/>
              </a:rPr>
              <a:t>Respite work </a:t>
            </a:r>
            <a:endParaRPr lang="en-US" sz="3600"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000000"/>
                </a:solidFill>
                <a:effectLst/>
                <a:latin typeface="Corbel" panose="020B0503020204020204" pitchFamily="34" charset="0"/>
              </a:rPr>
              <a:t>Resources that can help</a:t>
            </a:r>
            <a:endParaRPr lang="en-US" sz="3600"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dirty="0">
                <a:solidFill>
                  <a:srgbClr val="FFFFFF"/>
                </a:solidFill>
                <a:effectLst/>
                <a:latin typeface="Corbel" panose="020B0503020204020204" pitchFamily="34" charset="0"/>
              </a:rPr>
              <a:t>​</a:t>
            </a:r>
            <a:endParaRPr lang="en-US" b="0" i="0" dirty="0">
              <a:solidFill>
                <a:srgbClr val="FFFFFF"/>
              </a:solidFill>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DEAE0939-0FD6-49E7-9B50-369120AAD985}"/>
              </a:ext>
            </a:extLst>
          </p:cNvPr>
          <p:cNvSpPr>
            <a:spLocks noGrp="1"/>
          </p:cNvSpPr>
          <p:nvPr>
            <p:ph type="title" idx="4294967295"/>
          </p:nvPr>
        </p:nvSpPr>
        <p:spPr>
          <a:xfrm>
            <a:off x="6457950" y="6356350"/>
            <a:ext cx="20574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EC8638-D38E-4C5B-8C11-DA859CF37C29}" type="slidenum">
              <a:rPr kumimoji="0" lang="en-US" sz="1600" b="0" i="0" u="none" strike="noStrike" kern="1200" cap="none" spc="0" normalizeH="0" baseline="0" noProof="0" smtClean="0">
                <a:ln>
                  <a:noFill/>
                </a:ln>
                <a:solidFill>
                  <a:srgbClr val="2D4E6B"/>
                </a:solidFill>
                <a:effectLst/>
                <a:uLnTx/>
                <a:uFillTx/>
                <a:latin typeface="+mn-lt"/>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2D4E6B"/>
              </a:solidFill>
              <a:effectLst/>
              <a:uLnTx/>
              <a:uFillTx/>
              <a:latin typeface="+mn-lt"/>
              <a:ea typeface="+mn-ea"/>
              <a:cs typeface="Times New Roman" panose="02020603050405020304" pitchFamily="18" charset="0"/>
            </a:endParaRPr>
          </a:p>
        </p:txBody>
      </p:sp>
    </p:spTree>
    <p:extLst>
      <p:ext uri="{BB962C8B-B14F-4D97-AF65-F5344CB8AC3E}">
        <p14:creationId xmlns:p14="http://schemas.microsoft.com/office/powerpoint/2010/main" val="3605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B9D22E6-2D69-BABE-52BC-27FA1235965E}"/>
              </a:ext>
            </a:extLst>
          </p:cNvPr>
          <p:cNvSpPr>
            <a:spLocks noGrp="1"/>
          </p:cNvSpPr>
          <p:nvPr>
            <p:ph type="title"/>
          </p:nvPr>
        </p:nvSpPr>
        <p:spPr/>
        <p:txBody>
          <a:bodyPr/>
          <a:lstStyle/>
          <a:p>
            <a:r>
              <a:rPr lang="en-US"/>
              <a:t>Contact Information</a:t>
            </a:r>
          </a:p>
        </p:txBody>
      </p:sp>
      <p:sp>
        <p:nvSpPr>
          <p:cNvPr id="14" name="Content Placeholder 13">
            <a:extLst>
              <a:ext uri="{FF2B5EF4-FFF2-40B4-BE49-F238E27FC236}">
                <a16:creationId xmlns:a16="http://schemas.microsoft.com/office/drawing/2014/main" id="{DB3CC591-C46D-1BC2-092D-A6CDA4BD1450}"/>
              </a:ext>
            </a:extLst>
          </p:cNvPr>
          <p:cNvSpPr>
            <a:spLocks noGrp="1"/>
          </p:cNvSpPr>
          <p:nvPr>
            <p:ph idx="1"/>
          </p:nvPr>
        </p:nvSpPr>
        <p:spPr/>
        <p:txBody>
          <a:bodyPr>
            <a:normAutofit fontScale="85000" lnSpcReduction="20000"/>
          </a:bodyPr>
          <a:lstStyle/>
          <a:p>
            <a:pPr marL="0" indent="0">
              <a:buNone/>
            </a:pPr>
            <a:r>
              <a:rPr lang="en-US"/>
              <a:t>Yazmin Orozco</a:t>
            </a:r>
          </a:p>
          <a:p>
            <a:r>
              <a:rPr lang="en-US"/>
              <a:t>Nevada Lifespan Respite Program Coordinator</a:t>
            </a:r>
          </a:p>
          <a:p>
            <a:r>
              <a:rPr lang="en-US">
                <a:hlinkClick r:id="rId3"/>
              </a:rPr>
              <a:t>yorozco@adsd.nv.gov</a:t>
            </a:r>
            <a:endParaRPr lang="en-US"/>
          </a:p>
          <a:p>
            <a:r>
              <a:rPr lang="en-US"/>
              <a:t>(775)525-9406</a:t>
            </a:r>
          </a:p>
          <a:p>
            <a:endParaRPr lang="en-US"/>
          </a:p>
          <a:p>
            <a:pPr marL="0" indent="0">
              <a:buNone/>
            </a:pPr>
            <a:r>
              <a:rPr lang="en-US"/>
              <a:t>Jamie Ahumada</a:t>
            </a:r>
          </a:p>
          <a:p>
            <a:r>
              <a:rPr lang="en-US"/>
              <a:t>Nevada No Wrong Door Coordinator</a:t>
            </a:r>
          </a:p>
          <a:p>
            <a:r>
              <a:rPr lang="en-US">
                <a:hlinkClick r:id="rId4"/>
              </a:rPr>
              <a:t>jahumada@adsd.nv.gov</a:t>
            </a:r>
            <a:endParaRPr lang="en-US"/>
          </a:p>
          <a:p>
            <a:pPr marL="0" indent="0">
              <a:buNone/>
            </a:pPr>
            <a:endParaRPr lang="en-US"/>
          </a:p>
          <a:p>
            <a:pPr marL="0" indent="0">
              <a:buNone/>
            </a:pPr>
            <a:r>
              <a:rPr lang="en-US"/>
              <a:t>Cheryl Dinnell</a:t>
            </a:r>
          </a:p>
          <a:p>
            <a:r>
              <a:rPr lang="en-US"/>
              <a:t>NLRCC Executive Director</a:t>
            </a:r>
          </a:p>
          <a:p>
            <a:r>
              <a:rPr lang="en-US">
                <a:hlinkClick r:id="rId5"/>
              </a:rPr>
              <a:t>cdinnell@adsd.nv.gov</a:t>
            </a:r>
            <a:endParaRPr lang="en-US"/>
          </a:p>
          <a:p>
            <a:r>
              <a:rPr lang="en-US"/>
              <a:t>(775)401-4163</a:t>
            </a:r>
          </a:p>
        </p:txBody>
      </p:sp>
      <p:sp>
        <p:nvSpPr>
          <p:cNvPr id="2" name="Slide Number Placeholder 1">
            <a:extLst>
              <a:ext uri="{FF2B5EF4-FFF2-40B4-BE49-F238E27FC236}">
                <a16:creationId xmlns:a16="http://schemas.microsoft.com/office/drawing/2014/main" id="{500F33BD-0F05-455A-803A-3E6F797C6617}"/>
              </a:ext>
            </a:extLst>
          </p:cNvPr>
          <p:cNvSpPr>
            <a:spLocks noGrp="1"/>
          </p:cNvSpPr>
          <p:nvPr>
            <p:ph type="sldNum" sz="quarter" idx="12"/>
          </p:nvPr>
        </p:nvSpPr>
        <p:spPr/>
        <p:txBody>
          <a:bodyPr/>
          <a:lstStyle/>
          <a:p>
            <a:fld id="{E9C1D828-F931-464A-8E86-F9D742DA373F}" type="slidenum">
              <a:rPr lang="en-US" smtClean="0"/>
              <a:pPr/>
              <a:t>20</a:t>
            </a:fld>
            <a:endParaRPr lang="en-US"/>
          </a:p>
        </p:txBody>
      </p:sp>
    </p:spTree>
    <p:extLst>
      <p:ext uri="{BB962C8B-B14F-4D97-AF65-F5344CB8AC3E}">
        <p14:creationId xmlns:p14="http://schemas.microsoft.com/office/powerpoint/2010/main" val="140906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0757-1F6B-5A36-01DA-4336BCD73F84}"/>
              </a:ext>
            </a:extLst>
          </p:cNvPr>
          <p:cNvSpPr>
            <a:spLocks noGrp="1"/>
          </p:cNvSpPr>
          <p:nvPr>
            <p:ph type="title"/>
          </p:nvPr>
        </p:nvSpPr>
        <p:spPr/>
        <p:txBody>
          <a:bodyPr/>
          <a:lstStyle/>
          <a:p>
            <a:r>
              <a:rPr lang="en-US"/>
              <a:t>Partnership</a:t>
            </a:r>
          </a:p>
        </p:txBody>
      </p:sp>
      <p:sp>
        <p:nvSpPr>
          <p:cNvPr id="3" name="Content Placeholder 2">
            <a:extLst>
              <a:ext uri="{FF2B5EF4-FFF2-40B4-BE49-F238E27FC236}">
                <a16:creationId xmlns:a16="http://schemas.microsoft.com/office/drawing/2014/main" id="{443C51A2-D84C-2E2F-E9BC-6B75B9048CEA}"/>
              </a:ext>
            </a:extLst>
          </p:cNvPr>
          <p:cNvSpPr>
            <a:spLocks noGrp="1"/>
          </p:cNvSpPr>
          <p:nvPr>
            <p:ph idx="1"/>
          </p:nvPr>
        </p:nvSpPr>
        <p:spPr>
          <a:xfrm>
            <a:off x="628650" y="1460497"/>
            <a:ext cx="7886700" cy="5260977"/>
          </a:xfrm>
        </p:spPr>
        <p:txBody>
          <a:bodyPr>
            <a:normAutofit lnSpcReduction="10000"/>
          </a:bodyPr>
          <a:lstStyle/>
          <a:p>
            <a:r>
              <a:rPr lang="en-US" b="0" i="0" u="none" strike="noStrike">
                <a:effectLst/>
                <a:latin typeface="Corbel" panose="020B0503020204020204" pitchFamily="34" charset="0"/>
              </a:rPr>
              <a:t>The Nevada Respite Care Provider Training is a partnership between ARCH National Respite Network and Resource Center, and the Respite Care Association of Wisconsin, in collaboration with the National Academy for State Health Policy.</a:t>
            </a:r>
          </a:p>
          <a:p>
            <a:endParaRPr lang="en-US">
              <a:latin typeface="Corbel" panose="020B0503020204020204" pitchFamily="34" charset="0"/>
            </a:endParaRPr>
          </a:p>
          <a:p>
            <a:endParaRPr lang="en-US">
              <a:latin typeface="Corbel" panose="020B0503020204020204" pitchFamily="34" charset="0"/>
            </a:endParaRPr>
          </a:p>
          <a:p>
            <a:endParaRPr lang="en-US">
              <a:latin typeface="Corbel" panose="020B0503020204020204" pitchFamily="34" charset="0"/>
            </a:endParaRPr>
          </a:p>
          <a:p>
            <a:endParaRPr lang="en-US">
              <a:latin typeface="Corbel" panose="020B0503020204020204" pitchFamily="34" charset="0"/>
            </a:endParaRPr>
          </a:p>
          <a:p>
            <a:pPr marL="0" indent="0">
              <a:buNone/>
            </a:pPr>
            <a:r>
              <a:rPr lang="en-US" sz="1600" b="0" i="0">
                <a:effectLst/>
                <a:latin typeface="Open Sans" panose="020B0606030504020204" pitchFamily="34" charset="0"/>
              </a:rPr>
              <a:t>This project was supported, in part by grant number 90LRSP0001,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a:p>
            <a:pPr marL="0" indent="0">
              <a:buNone/>
            </a:pPr>
            <a:endParaRPr lang="en-US"/>
          </a:p>
        </p:txBody>
      </p:sp>
      <p:sp>
        <p:nvSpPr>
          <p:cNvPr id="4" name="Slide Number Placeholder 3">
            <a:extLst>
              <a:ext uri="{FF2B5EF4-FFF2-40B4-BE49-F238E27FC236}">
                <a16:creationId xmlns:a16="http://schemas.microsoft.com/office/drawing/2014/main" id="{A59EFCEE-3432-583C-A4AA-E4A9A1651BE4}"/>
              </a:ext>
            </a:extLst>
          </p:cNvPr>
          <p:cNvSpPr>
            <a:spLocks noGrp="1"/>
          </p:cNvSpPr>
          <p:nvPr>
            <p:ph type="sldNum" sz="quarter" idx="12"/>
          </p:nvPr>
        </p:nvSpPr>
        <p:spPr/>
        <p:txBody>
          <a:bodyPr/>
          <a:lstStyle/>
          <a:p>
            <a:fld id="{A0EC8638-D38E-4C5B-8C11-DA859CF37C29}" type="slidenum">
              <a:rPr lang="en-US" smtClean="0"/>
              <a:t>21</a:t>
            </a:fld>
            <a:endParaRPr lang="en-US"/>
          </a:p>
        </p:txBody>
      </p:sp>
      <p:pic>
        <p:nvPicPr>
          <p:cNvPr id="12290" name="Picture 2">
            <a:extLst>
              <a:ext uri="{FF2B5EF4-FFF2-40B4-BE49-F238E27FC236}">
                <a16:creationId xmlns:a16="http://schemas.microsoft.com/office/drawing/2014/main" id="{08DDFB6B-F5E5-E1D2-E754-64B4CB44717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38" y="3233766"/>
            <a:ext cx="4314924" cy="134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2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AAEB-7EC5-4692-911B-78F039BC166D}"/>
              </a:ext>
            </a:extLst>
          </p:cNvPr>
          <p:cNvSpPr>
            <a:spLocks noGrp="1"/>
          </p:cNvSpPr>
          <p:nvPr>
            <p:ph type="title"/>
          </p:nvPr>
        </p:nvSpPr>
        <p:spPr/>
        <p:txBody>
          <a:bodyPr>
            <a:normAutofit fontScale="90000"/>
          </a:bodyPr>
          <a:lstStyle/>
          <a:p>
            <a:pPr algn="ctr"/>
            <a:r>
              <a:rPr lang="en-US" b="0" i="0" u="none" strike="noStrike" cap="all">
                <a:solidFill>
                  <a:srgbClr val="17406D"/>
                </a:solidFill>
                <a:effectLst/>
                <a:latin typeface="Corbel" panose="020B0503020204020204" pitchFamily="34" charset="0"/>
              </a:rPr>
              <a:t>EVERYONE DESERVES A BREAK!</a:t>
            </a:r>
            <a:r>
              <a:rPr lang="en-US" b="0" i="0">
                <a:solidFill>
                  <a:srgbClr val="000000"/>
                </a:solidFill>
                <a:effectLst/>
                <a:latin typeface="Corbel" panose="020B0503020204020204" pitchFamily="34" charset="0"/>
              </a:rPr>
              <a:t>​</a:t>
            </a:r>
            <a:endParaRPr lang="en-US"/>
          </a:p>
        </p:txBody>
      </p:sp>
      <p:pic>
        <p:nvPicPr>
          <p:cNvPr id="1026" name="Picture 2" descr="a group of people with different ages, abilities, and genders standing together&#10;">
            <a:extLst>
              <a:ext uri="{FF2B5EF4-FFF2-40B4-BE49-F238E27FC236}">
                <a16:creationId xmlns:a16="http://schemas.microsoft.com/office/drawing/2014/main" id="{DF2FC334-3EEF-ACCD-4AEF-68C3B5B120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38388" y="2488407"/>
            <a:ext cx="3857625" cy="27051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27B12E7-5A14-411C-A746-43D51BF9553C}"/>
              </a:ext>
            </a:extLst>
          </p:cNvPr>
          <p:cNvSpPr>
            <a:spLocks noGrp="1"/>
          </p:cNvSpPr>
          <p:nvPr>
            <p:ph sz="half" idx="2"/>
          </p:nvPr>
        </p:nvSpPr>
        <p:spPr>
          <a:xfrm>
            <a:off x="4196012" y="1000665"/>
            <a:ext cx="4319337" cy="5720812"/>
          </a:xfrm>
        </p:spPr>
        <p:txBody>
          <a:bodyPr>
            <a:normAutofit/>
          </a:bodyPr>
          <a:lstStyle/>
          <a:p>
            <a:pPr marL="0" indent="0" algn="ctr" rtl="0" fontAlgn="base">
              <a:buNone/>
            </a:pPr>
            <a:r>
              <a:rPr lang="en-US" b="1" i="0" u="none" strike="noStrike">
                <a:effectLst/>
                <a:latin typeface="Corbel" panose="020B0503020204020204" pitchFamily="34" charset="0"/>
              </a:rPr>
              <a:t>Time to Reset</a:t>
            </a:r>
            <a:r>
              <a:rPr lang="en-US" b="0" i="0">
                <a:effectLst/>
                <a:latin typeface="Corbel" panose="020B0503020204020204" pitchFamily="34" charset="0"/>
              </a:rPr>
              <a:t>​</a:t>
            </a:r>
          </a:p>
          <a:p>
            <a:pPr marL="0" indent="0" algn="ctr" rtl="0" fontAlgn="base">
              <a:buNone/>
            </a:pPr>
            <a:endParaRPr lang="en-US" b="0" i="0">
              <a:effectLst/>
              <a:latin typeface="Arial" panose="020B0604020202020204" pitchFamily="34" charset="0"/>
            </a:endParaRPr>
          </a:p>
          <a:p>
            <a:pPr algn="l" rtl="0" fontAlgn="base">
              <a:buFont typeface="Arial" panose="020B0604020202020204" pitchFamily="34" charset="0"/>
              <a:buChar char="•"/>
            </a:pPr>
            <a:r>
              <a:rPr lang="en-US" b="1" i="1" u="none" strike="noStrike">
                <a:effectLst/>
                <a:latin typeface="Corbel" panose="020B0503020204020204" pitchFamily="34" charset="0"/>
              </a:rPr>
              <a:t>Respite</a:t>
            </a:r>
            <a:r>
              <a:rPr lang="en-US" b="0" i="0" u="none" strike="noStrike">
                <a:effectLst/>
                <a:latin typeface="Corbel" panose="020B0503020204020204" pitchFamily="34" charset="0"/>
              </a:rPr>
              <a:t> –a short break away from caregiving duties.</a:t>
            </a:r>
            <a:r>
              <a:rPr lang="en-US" b="0" i="0">
                <a:effectLst/>
                <a:latin typeface="Corbel" panose="020B0503020204020204" pitchFamily="34" charset="0"/>
              </a:rPr>
              <a:t>​</a:t>
            </a:r>
            <a:endParaRPr lang="en-US" b="0" i="0">
              <a:effectLst/>
              <a:latin typeface="Arial" panose="020B0604020202020204" pitchFamily="34" charset="0"/>
            </a:endParaRPr>
          </a:p>
          <a:p>
            <a:pPr algn="l" rtl="0" fontAlgn="base">
              <a:buFont typeface="Arial" panose="020B0604020202020204" pitchFamily="34" charset="0"/>
              <a:buChar char="•"/>
            </a:pPr>
            <a:r>
              <a:rPr lang="en-US" b="0" i="0" u="none" strike="noStrike">
                <a:effectLst/>
                <a:latin typeface="Corbel" panose="020B0503020204020204" pitchFamily="34" charset="0"/>
              </a:rPr>
              <a:t>Respite is how a caregiver stays well.</a:t>
            </a:r>
            <a:r>
              <a:rPr lang="en-US" b="0" i="0">
                <a:effectLst/>
                <a:latin typeface="Corbel" panose="020B0503020204020204" pitchFamily="34" charset="0"/>
              </a:rPr>
              <a:t>​</a:t>
            </a:r>
            <a:endParaRPr lang="en-US" b="0" i="0">
              <a:effectLst/>
              <a:latin typeface="Arial" panose="020B0604020202020204" pitchFamily="34" charset="0"/>
            </a:endParaRPr>
          </a:p>
          <a:p>
            <a:pPr algn="l" rtl="0" fontAlgn="base">
              <a:buFont typeface="Arial" panose="020B0604020202020204" pitchFamily="34" charset="0"/>
              <a:buChar char="•"/>
            </a:pPr>
            <a:r>
              <a:rPr lang="en-US" b="0" i="0" u="none" strike="noStrike">
                <a:effectLst/>
                <a:latin typeface="Corbel" panose="020B0503020204020204" pitchFamily="34" charset="0"/>
              </a:rPr>
              <a:t>Respite is also companionship to the person who needs care.</a:t>
            </a:r>
            <a:r>
              <a:rPr lang="en-US" b="0" i="0">
                <a:effectLst/>
                <a:latin typeface="Corbel" panose="020B0503020204020204" pitchFamily="34" charset="0"/>
              </a:rPr>
              <a:t>​</a:t>
            </a:r>
            <a:endParaRPr lang="en-US" b="0" i="0">
              <a:effectLst/>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87AE94C7-5365-43B9-9EE4-1BD31503B744}"/>
              </a:ext>
            </a:extLst>
          </p:cNvPr>
          <p:cNvSpPr>
            <a:spLocks noGrp="1"/>
          </p:cNvSpPr>
          <p:nvPr>
            <p:ph type="sldNum" sz="quarter" idx="12"/>
          </p:nvPr>
        </p:nvSpPr>
        <p:spPr/>
        <p:txBody>
          <a:bodyPr/>
          <a:lstStyle/>
          <a:p>
            <a:fld id="{A0EC8638-D38E-4C5B-8C11-DA859CF37C29}" type="slidenum">
              <a:rPr lang="en-US" smtClean="0"/>
              <a:t>3</a:t>
            </a:fld>
            <a:endParaRPr lang="en-US"/>
          </a:p>
        </p:txBody>
      </p:sp>
    </p:spTree>
    <p:extLst>
      <p:ext uri="{BB962C8B-B14F-4D97-AF65-F5344CB8AC3E}">
        <p14:creationId xmlns:p14="http://schemas.microsoft.com/office/powerpoint/2010/main" val="177043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7995C-ECB6-5107-28EA-35468E9B426B}"/>
              </a:ext>
            </a:extLst>
          </p:cNvPr>
          <p:cNvSpPr>
            <a:spLocks noGrp="1"/>
          </p:cNvSpPr>
          <p:nvPr>
            <p:ph type="title"/>
          </p:nvPr>
        </p:nvSpPr>
        <p:spPr/>
        <p:txBody>
          <a:bodyPr>
            <a:normAutofit/>
          </a:bodyPr>
          <a:lstStyle/>
          <a:p>
            <a:r>
              <a:rPr lang="en-US" b="0" i="0" cap="all">
                <a:solidFill>
                  <a:srgbClr val="17406D"/>
                </a:solidFill>
                <a:effectLst/>
                <a:latin typeface="Corbel" panose="020B0503020204020204" pitchFamily="34" charset="0"/>
              </a:rPr>
              <a:t>RESPITE MEANS…</a:t>
            </a:r>
            <a:endParaRPr lang="en-US"/>
          </a:p>
        </p:txBody>
      </p:sp>
      <p:sp>
        <p:nvSpPr>
          <p:cNvPr id="5" name="Content Placeholder 4">
            <a:extLst>
              <a:ext uri="{FF2B5EF4-FFF2-40B4-BE49-F238E27FC236}">
                <a16:creationId xmlns:a16="http://schemas.microsoft.com/office/drawing/2014/main" id="{A27B45F8-3B1E-F2D3-CAEF-80AACBFC7B2C}"/>
              </a:ext>
            </a:extLst>
          </p:cNvPr>
          <p:cNvSpPr>
            <a:spLocks noGrp="1"/>
          </p:cNvSpPr>
          <p:nvPr>
            <p:ph idx="1"/>
          </p:nvPr>
        </p:nvSpPr>
        <p:spPr>
          <a:xfrm>
            <a:off x="628650" y="1325563"/>
            <a:ext cx="4123824" cy="5260977"/>
          </a:xfrm>
        </p:spPr>
        <p:txBody>
          <a:bodyPr>
            <a:normAutofit lnSpcReduction="10000"/>
          </a:bodyPr>
          <a:lstStyle/>
          <a:p>
            <a:pPr algn="l" rtl="0" fontAlgn="base">
              <a:buFont typeface="Arial" panose="020B0604020202020204" pitchFamily="34" charset="0"/>
              <a:buChar char="•"/>
            </a:pPr>
            <a:r>
              <a:rPr lang="en-US" b="0" i="1" u="none" strike="noStrike">
                <a:effectLst/>
                <a:latin typeface="Corbel" panose="020B0503020204020204" pitchFamily="34" charset="0"/>
              </a:rPr>
              <a:t>“I can go to my own doctor appointment.”</a:t>
            </a:r>
            <a:r>
              <a:rPr lang="en-US" b="0" i="0">
                <a:effectLst/>
                <a:latin typeface="Corbel" panose="020B0503020204020204" pitchFamily="34" charset="0"/>
              </a:rPr>
              <a:t>​</a:t>
            </a:r>
            <a:endParaRPr lang="en-US" b="0" i="0">
              <a:effectLst/>
              <a:latin typeface="Arial" panose="020B0604020202020204" pitchFamily="34" charset="0"/>
            </a:endParaRPr>
          </a:p>
          <a:p>
            <a:pPr marL="0" indent="0" algn="l" rtl="0" fontAlgn="base">
              <a:buNone/>
            </a:pPr>
            <a:endParaRPr lang="en-US" b="0" i="0">
              <a:effectLst/>
              <a:latin typeface="Arial" panose="020B0604020202020204" pitchFamily="34" charset="0"/>
            </a:endParaRPr>
          </a:p>
          <a:p>
            <a:pPr algn="l" rtl="0" fontAlgn="base">
              <a:buFont typeface="Arial" panose="020B0604020202020204" pitchFamily="34" charset="0"/>
              <a:buChar char="•"/>
            </a:pPr>
            <a:r>
              <a:rPr lang="en-US" b="0" i="1" u="none" strike="noStrike">
                <a:effectLst/>
                <a:latin typeface="Corbel" panose="020B0503020204020204" pitchFamily="34" charset="0"/>
              </a:rPr>
              <a:t>“I can give myself permission to rest and take a nap.”</a:t>
            </a:r>
            <a:r>
              <a:rPr lang="en-US" b="0" i="0">
                <a:effectLst/>
                <a:latin typeface="Corbel" panose="020B0503020204020204" pitchFamily="34" charset="0"/>
              </a:rPr>
              <a:t>​</a:t>
            </a:r>
          </a:p>
          <a:p>
            <a:pPr marL="0" indent="0" algn="l" rtl="0" fontAlgn="base">
              <a:buNone/>
            </a:pPr>
            <a:endParaRPr lang="en-US" b="0" i="0">
              <a:effectLst/>
              <a:latin typeface="Corbel" panose="020B0503020204020204" pitchFamily="34" charset="0"/>
            </a:endParaRPr>
          </a:p>
          <a:p>
            <a:pPr algn="l" rtl="0" fontAlgn="base">
              <a:buFont typeface="Arial" panose="020B0604020202020204" pitchFamily="34" charset="0"/>
              <a:buChar char="•"/>
            </a:pPr>
            <a:r>
              <a:rPr lang="en-US" b="0" i="1" u="none" strike="noStrike">
                <a:effectLst/>
                <a:latin typeface="Corbel" panose="020B0503020204020204" pitchFamily="34" charset="0"/>
              </a:rPr>
              <a:t>“I can enjoy a time to have lunch with friends.”</a:t>
            </a:r>
            <a:r>
              <a:rPr lang="en-US" b="0" i="0">
                <a:effectLst/>
                <a:latin typeface="Corbel" panose="020B0503020204020204" pitchFamily="34" charset="0"/>
              </a:rPr>
              <a:t>​</a:t>
            </a:r>
          </a:p>
          <a:p>
            <a:pPr marL="0" indent="0" algn="l" rtl="0" fontAlgn="base">
              <a:buNone/>
            </a:pPr>
            <a:endParaRPr lang="en-US" b="0" i="0">
              <a:effectLst/>
              <a:latin typeface="Corbel" panose="020B0503020204020204" pitchFamily="34" charset="0"/>
            </a:endParaRPr>
          </a:p>
          <a:p>
            <a:pPr fontAlgn="base"/>
            <a:r>
              <a:rPr lang="en-US" sz="2800" b="0" i="1">
                <a:effectLst/>
                <a:latin typeface="Corbel" panose="020B0503020204020204" pitchFamily="34" charset="0"/>
              </a:rPr>
              <a:t>“When we rest, our energy is restored.”</a:t>
            </a:r>
            <a:endParaRPr lang="en-US" sz="2800"/>
          </a:p>
          <a:p>
            <a:pPr algn="l" rtl="0" fontAlgn="base">
              <a:buFont typeface="Arial" panose="020B0604020202020204" pitchFamily="34" charset="0"/>
              <a:buChar char="•"/>
            </a:pPr>
            <a:endParaRPr lang="en-US" b="0" i="0">
              <a:effectLst/>
              <a:latin typeface="Arial" panose="020B0604020202020204" pitchFamily="34" charset="0"/>
            </a:endParaRPr>
          </a:p>
          <a:p>
            <a:pPr marL="0" indent="0" algn="l" rtl="0" fontAlgn="base">
              <a:buNone/>
            </a:pPr>
            <a:endParaRPr lang="en-US" b="0" i="0">
              <a:effectLst/>
              <a:latin typeface="Arial" panose="020B0604020202020204" pitchFamily="34" charset="0"/>
            </a:endParaRPr>
          </a:p>
          <a:p>
            <a:pPr marL="0" indent="0">
              <a:buNone/>
            </a:pPr>
            <a:endParaRPr lang="en-US"/>
          </a:p>
        </p:txBody>
      </p:sp>
      <p:sp>
        <p:nvSpPr>
          <p:cNvPr id="3" name="Slide Number Placeholder 2">
            <a:extLst>
              <a:ext uri="{FF2B5EF4-FFF2-40B4-BE49-F238E27FC236}">
                <a16:creationId xmlns:a16="http://schemas.microsoft.com/office/drawing/2014/main" id="{9F761136-5022-4BEC-81E1-BCC70024A686}"/>
              </a:ext>
            </a:extLst>
          </p:cNvPr>
          <p:cNvSpPr>
            <a:spLocks noGrp="1"/>
          </p:cNvSpPr>
          <p:nvPr>
            <p:ph type="sldNum" sz="quarter" idx="12"/>
          </p:nvPr>
        </p:nvSpPr>
        <p:spPr/>
        <p:txBody>
          <a:bodyPr/>
          <a:lstStyle/>
          <a:p>
            <a:fld id="{A0EC8638-D38E-4C5B-8C11-DA859CF37C29}" type="slidenum">
              <a:rPr lang="en-US" smtClean="0"/>
              <a:t>4</a:t>
            </a:fld>
            <a:endParaRPr lang="en-US"/>
          </a:p>
        </p:txBody>
      </p:sp>
      <p:pic>
        <p:nvPicPr>
          <p:cNvPr id="2050" name="Picture 2" descr="A green hexagon sign rest is the title.">
            <a:extLst>
              <a:ext uri="{FF2B5EF4-FFF2-40B4-BE49-F238E27FC236}">
                <a16:creationId xmlns:a16="http://schemas.microsoft.com/office/drawing/2014/main" id="{60BA92D8-1D0A-42B8-93D5-4840503C2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333" y="1673525"/>
            <a:ext cx="3602136" cy="393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8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8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89">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Rectangle 3091">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Freeform: Shape 3095">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8" name="Rectangle 3097">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C80E38-39DA-074B-DB65-87FBE7E8A375}"/>
              </a:ext>
            </a:extLst>
          </p:cNvPr>
          <p:cNvSpPr>
            <a:spLocks noGrp="1"/>
          </p:cNvSpPr>
          <p:nvPr>
            <p:ph type="title"/>
          </p:nvPr>
        </p:nvSpPr>
        <p:spPr>
          <a:xfrm>
            <a:off x="605118" y="457201"/>
            <a:ext cx="2133600" cy="3588870"/>
          </a:xfrm>
        </p:spPr>
        <p:txBody>
          <a:bodyPr vert="horz" lIns="91440" tIns="45720" rIns="91440" bIns="45720" rtlCol="0" anchor="b">
            <a:normAutofit/>
          </a:bodyPr>
          <a:lstStyle/>
          <a:p>
            <a:pPr algn="r"/>
            <a:r>
              <a:rPr lang="en-US" sz="3500" cap="all">
                <a:solidFill>
                  <a:srgbClr val="FFFFFF"/>
                </a:solidFill>
                <a:latin typeface="+mj-lt"/>
                <a:cs typeface="+mj-cs"/>
              </a:rPr>
              <a:t>Respite Care Work</a:t>
            </a:r>
            <a:endParaRPr lang="en-US" sz="3500">
              <a:solidFill>
                <a:srgbClr val="FFFFFF"/>
              </a:solidFill>
              <a:latin typeface="+mj-lt"/>
              <a:cs typeface="+mj-cs"/>
            </a:endParaRPr>
          </a:p>
        </p:txBody>
      </p:sp>
      <p:sp>
        <p:nvSpPr>
          <p:cNvPr id="4" name="Content Placeholder 3">
            <a:extLst>
              <a:ext uri="{FF2B5EF4-FFF2-40B4-BE49-F238E27FC236}">
                <a16:creationId xmlns:a16="http://schemas.microsoft.com/office/drawing/2014/main" id="{6FD9C058-487C-8C5D-05B8-E57454271716}"/>
              </a:ext>
            </a:extLst>
          </p:cNvPr>
          <p:cNvSpPr>
            <a:spLocks noGrp="1"/>
          </p:cNvSpPr>
          <p:nvPr>
            <p:ph idx="1"/>
          </p:nvPr>
        </p:nvSpPr>
        <p:spPr>
          <a:xfrm>
            <a:off x="3486933" y="669363"/>
            <a:ext cx="2467935" cy="5534211"/>
          </a:xfrm>
        </p:spPr>
        <p:txBody>
          <a:bodyPr vert="horz" lIns="91440" tIns="45720" rIns="91440" bIns="45720" rtlCol="0" anchor="ctr">
            <a:normAutofit/>
          </a:bodyPr>
          <a:lstStyle/>
          <a:p>
            <a:pPr marL="0" indent="0" fontAlgn="base">
              <a:buNone/>
            </a:pPr>
            <a:r>
              <a:rPr lang="en-US" sz="2800" b="0" i="0" u="none" strike="noStrike">
                <a:effectLst/>
                <a:cs typeface="+mn-cs"/>
              </a:rPr>
              <a:t>We need you!! </a:t>
            </a:r>
          </a:p>
          <a:p>
            <a:r>
              <a:rPr lang="en-US" sz="2800">
                <a:cs typeface="+mn-cs"/>
              </a:rPr>
              <a:t>Training </a:t>
            </a:r>
          </a:p>
          <a:p>
            <a:pPr lvl="1"/>
            <a:r>
              <a:rPr lang="en-US">
                <a:cs typeface="+mn-cs"/>
              </a:rPr>
              <a:t>Online </a:t>
            </a:r>
          </a:p>
          <a:p>
            <a:pPr lvl="1"/>
            <a:r>
              <a:rPr lang="en-US">
                <a:cs typeface="+mn-cs"/>
              </a:rPr>
              <a:t>Go at your own speed </a:t>
            </a:r>
          </a:p>
          <a:p>
            <a:r>
              <a:rPr lang="en-US" sz="2800">
                <a:cs typeface="+mn-cs"/>
              </a:rPr>
              <a:t>Respite Care Worker</a:t>
            </a:r>
          </a:p>
          <a:p>
            <a:endParaRPr lang="en-US" sz="1700">
              <a:cs typeface="+mn-cs"/>
            </a:endParaRPr>
          </a:p>
        </p:txBody>
      </p:sp>
      <p:pic>
        <p:nvPicPr>
          <p:cNvPr id="3074" name="Picture 2" descr="Two hands coming closer together to help with a heart sign.">
            <a:extLst>
              <a:ext uri="{FF2B5EF4-FFF2-40B4-BE49-F238E27FC236}">
                <a16:creationId xmlns:a16="http://schemas.microsoft.com/office/drawing/2014/main" id="{EF70BC75-041E-72AB-C01E-A693F04F6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0" r="6829"/>
          <a:stretch/>
        </p:blipFill>
        <p:spPr bwMode="auto">
          <a:xfrm>
            <a:off x="6350894" y="1203401"/>
            <a:ext cx="2117689" cy="1775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9BC0C76D-DCAC-7768-33E2-34D2038287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50894" y="3728636"/>
            <a:ext cx="2117689" cy="2117689"/>
          </a:xfrm>
          <a:prstGeom prst="rect">
            <a:avLst/>
          </a:prstGeom>
        </p:spPr>
      </p:pic>
      <p:sp>
        <p:nvSpPr>
          <p:cNvPr id="2" name="Slide Number Placeholder 1">
            <a:extLst>
              <a:ext uri="{FF2B5EF4-FFF2-40B4-BE49-F238E27FC236}">
                <a16:creationId xmlns:a16="http://schemas.microsoft.com/office/drawing/2014/main" id="{F9967455-7DC2-4A58-A762-2963371AF109}"/>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defTabSz="914400">
              <a:spcAft>
                <a:spcPts val="600"/>
              </a:spcAft>
            </a:pPr>
            <a:fld id="{E9C1D828-F931-464A-8E86-F9D742DA373F}" type="slidenum">
              <a:rPr lang="en-US" sz="1000">
                <a:solidFill>
                  <a:schemeClr val="tx1">
                    <a:lumMod val="50000"/>
                    <a:lumOff val="50000"/>
                  </a:schemeClr>
                </a:solidFill>
                <a:cs typeface="+mn-cs"/>
              </a:rPr>
              <a:pPr defTabSz="914400">
                <a:spcAft>
                  <a:spcPts val="600"/>
                </a:spcAft>
              </a:pPr>
              <a:t>5</a:t>
            </a:fld>
            <a:endParaRPr lang="en-US" sz="1000">
              <a:solidFill>
                <a:schemeClr val="tx1">
                  <a:lumMod val="50000"/>
                  <a:lumOff val="50000"/>
                </a:schemeClr>
              </a:solidFill>
              <a:cs typeface="+mn-cs"/>
            </a:endParaRPr>
          </a:p>
        </p:txBody>
      </p:sp>
    </p:spTree>
    <p:extLst>
      <p:ext uri="{BB962C8B-B14F-4D97-AF65-F5344CB8AC3E}">
        <p14:creationId xmlns:p14="http://schemas.microsoft.com/office/powerpoint/2010/main" val="52605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1429D0-0AA4-2064-8338-F62518BB44FB}"/>
              </a:ext>
            </a:extLst>
          </p:cNvPr>
          <p:cNvSpPr>
            <a:spLocks noGrp="1"/>
          </p:cNvSpPr>
          <p:nvPr>
            <p:ph type="title" idx="4294967295"/>
          </p:nvPr>
        </p:nvSpPr>
        <p:spPr>
          <a:xfrm>
            <a:off x="6457950" y="6356350"/>
            <a:ext cx="20574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EC8638-D38E-4C5B-8C11-DA859CF37C29}" type="slidenum">
              <a:rPr kumimoji="0" lang="en-US" sz="1600" b="0" i="0" u="none" strike="noStrike" kern="1200" cap="none" spc="0" normalizeH="0" baseline="0" noProof="0" smtClean="0">
                <a:ln>
                  <a:noFill/>
                </a:ln>
                <a:solidFill>
                  <a:srgbClr val="2D4E6B"/>
                </a:solidFill>
                <a:effectLst/>
                <a:uLnTx/>
                <a:uFillTx/>
                <a:latin typeface="+mn-lt"/>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2D4E6B"/>
              </a:solidFill>
              <a:effectLst/>
              <a:uLnTx/>
              <a:uFillTx/>
              <a:latin typeface="+mn-lt"/>
              <a:ea typeface="+mn-ea"/>
              <a:cs typeface="Times New Roman" panose="02020603050405020304" pitchFamily="18" charset="0"/>
            </a:endParaRPr>
          </a:p>
        </p:txBody>
      </p:sp>
      <p:pic>
        <p:nvPicPr>
          <p:cNvPr id="14338" name="Picture 2" descr="Problem and Solution Icons Problem and Solution Icons questions graphic stock illustrations">
            <a:extLst>
              <a:ext uri="{FF2B5EF4-FFF2-40B4-BE49-F238E27FC236}">
                <a16:creationId xmlns:a16="http://schemas.microsoft.com/office/drawing/2014/main" id="{E386F71E-258A-FE6D-5820-F45447A1A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915" y="4363279"/>
            <a:ext cx="2998166" cy="214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1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8" name="Rectangle 8227" descr="Respite Training Overview Title.">
            <a:extLst>
              <a:ext uri="{FF2B5EF4-FFF2-40B4-BE49-F238E27FC236}">
                <a16:creationId xmlns:a16="http://schemas.microsoft.com/office/drawing/2014/main" id="{B712E947-0734-45F9-9C4F-41114EC3A33E}"/>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0" name="Rectangle 8229">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2" name="Rectangle 8231">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4" name="Rectangle 8233">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8" name="Rectangle 8237">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6FC8E-1CBB-BC26-1F06-F43DABDD7D8A}"/>
              </a:ext>
            </a:extLst>
          </p:cNvPr>
          <p:cNvSpPr>
            <a:spLocks noGrp="1"/>
          </p:cNvSpPr>
          <p:nvPr>
            <p:ph type="title"/>
          </p:nvPr>
        </p:nvSpPr>
        <p:spPr>
          <a:xfrm>
            <a:off x="605118" y="457201"/>
            <a:ext cx="2133600" cy="3588870"/>
          </a:xfrm>
        </p:spPr>
        <p:txBody>
          <a:bodyPr anchor="b">
            <a:normAutofit/>
          </a:bodyPr>
          <a:lstStyle/>
          <a:p>
            <a:pPr algn="r"/>
            <a:r>
              <a:rPr lang="en-US" sz="3500">
                <a:solidFill>
                  <a:srgbClr val="FFFFFF"/>
                </a:solidFill>
              </a:rPr>
              <a:t>Respite Training Overview	</a:t>
            </a:r>
          </a:p>
        </p:txBody>
      </p:sp>
      <p:sp>
        <p:nvSpPr>
          <p:cNvPr id="3" name="Content Placeholder 2">
            <a:extLst>
              <a:ext uri="{FF2B5EF4-FFF2-40B4-BE49-F238E27FC236}">
                <a16:creationId xmlns:a16="http://schemas.microsoft.com/office/drawing/2014/main" id="{2EA53CE8-C73C-95B9-EBA3-AAD95E4289DD}"/>
              </a:ext>
            </a:extLst>
          </p:cNvPr>
          <p:cNvSpPr>
            <a:spLocks noGrp="1"/>
          </p:cNvSpPr>
          <p:nvPr>
            <p:ph idx="1"/>
          </p:nvPr>
        </p:nvSpPr>
        <p:spPr>
          <a:xfrm>
            <a:off x="3486933" y="669363"/>
            <a:ext cx="4882367" cy="2531037"/>
          </a:xfrm>
        </p:spPr>
        <p:txBody>
          <a:bodyPr anchor="ctr">
            <a:normAutofit lnSpcReduction="10000"/>
          </a:bodyPr>
          <a:lstStyle/>
          <a:p>
            <a:pPr rtl="0" fontAlgn="base">
              <a:buFont typeface="Arial" panose="020B0604020202020204" pitchFamily="34" charset="0"/>
              <a:buChar char="•"/>
            </a:pPr>
            <a:r>
              <a:rPr lang="en-US" sz="1700" b="0" i="0" u="none" strike="noStrike">
                <a:effectLst/>
                <a:latin typeface="Corbel" panose="020B0503020204020204" pitchFamily="34" charset="0"/>
              </a:rPr>
              <a:t>Find people who want to help others in their own way. </a:t>
            </a:r>
            <a:endParaRPr lang="en-US" sz="1700" b="0" i="0">
              <a:effectLst/>
              <a:latin typeface="Arial" panose="020B0604020202020204" pitchFamily="34" charset="0"/>
            </a:endParaRPr>
          </a:p>
          <a:p>
            <a:pPr marL="0" indent="0" rtl="0" fontAlgn="base">
              <a:buNone/>
            </a:pPr>
            <a:r>
              <a:rPr lang="en-US" sz="1700" b="0" i="0">
                <a:effectLst/>
                <a:latin typeface="Corbel" panose="020B0503020204020204" pitchFamily="34" charset="0"/>
              </a:rPr>
              <a:t>​</a:t>
            </a:r>
            <a:endParaRPr lang="en-US" sz="1700" b="0" i="0">
              <a:effectLst/>
              <a:latin typeface="Arial" panose="020B0604020202020204" pitchFamily="34" charset="0"/>
            </a:endParaRPr>
          </a:p>
          <a:p>
            <a:r>
              <a:rPr lang="en-US" sz="1700"/>
              <a:t>Entry-level training </a:t>
            </a:r>
          </a:p>
          <a:p>
            <a:pPr marL="0" indent="0">
              <a:buNone/>
            </a:pPr>
            <a:endParaRPr lang="en-US" sz="1700"/>
          </a:p>
          <a:p>
            <a:r>
              <a:rPr lang="en-US" sz="1700"/>
              <a:t>Build the skills needed to help families. </a:t>
            </a:r>
          </a:p>
          <a:p>
            <a:pPr marL="0" indent="0">
              <a:buNone/>
            </a:pPr>
            <a:endParaRPr lang="en-US" sz="1700"/>
          </a:p>
          <a:p>
            <a:r>
              <a:rPr lang="en-US" sz="1700"/>
              <a:t>Be work ready and feel confident. </a:t>
            </a:r>
          </a:p>
          <a:p>
            <a:endParaRPr lang="en-US" sz="1700"/>
          </a:p>
        </p:txBody>
      </p:sp>
      <p:pic>
        <p:nvPicPr>
          <p:cNvPr id="9" name="Picture 8" descr="A group of people looking at a computer screen&#10;&#10;Description automatically generated with medium confidence">
            <a:extLst>
              <a:ext uri="{FF2B5EF4-FFF2-40B4-BE49-F238E27FC236}">
                <a16:creationId xmlns:a16="http://schemas.microsoft.com/office/drawing/2014/main" id="{EB0A87FE-2FEC-6C82-ED1E-4B2BC3C5DD8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437" r="17405"/>
          <a:stretch/>
        </p:blipFill>
        <p:spPr>
          <a:xfrm>
            <a:off x="5402357" y="3095794"/>
            <a:ext cx="3375883" cy="3274405"/>
          </a:xfrm>
          <a:prstGeom prst="rect">
            <a:avLst/>
          </a:prstGeom>
        </p:spPr>
      </p:pic>
      <p:pic>
        <p:nvPicPr>
          <p:cNvPr id="8198" name="Picture 6" descr="Video Tutorials Line Icon. Video Player with Mouse Pointer Linear Icon. E-learning and Online Education concept. Distant Education and Online Webinar pictogram. Editable stroke. Vector illustration. Video Tutorials Line Icon. Video Player with Mouse Pointer Linear Icon. E-learning and Online Education concept. Distant Education and Online Webinar pictogram. Editable stroke. Vector illustration Education Training Class stock illustrations">
            <a:extLst>
              <a:ext uri="{FF2B5EF4-FFF2-40B4-BE49-F238E27FC236}">
                <a16:creationId xmlns:a16="http://schemas.microsoft.com/office/drawing/2014/main" id="{19AA0250-C4CC-7515-8637-0929C7573B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4" r="4" b="1932"/>
          <a:stretch/>
        </p:blipFill>
        <p:spPr bwMode="auto">
          <a:xfrm>
            <a:off x="571153" y="4546120"/>
            <a:ext cx="2117689" cy="20699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B1D8BC2-8D49-DFE1-7983-EC45DA3F1DA3}"/>
              </a:ext>
            </a:extLst>
          </p:cNvPr>
          <p:cNvSpPr>
            <a:spLocks noGrp="1"/>
          </p:cNvSpPr>
          <p:nvPr>
            <p:ph type="sldNum" sz="quarter" idx="12"/>
          </p:nvPr>
        </p:nvSpPr>
        <p:spPr>
          <a:xfrm>
            <a:off x="8778240" y="6455664"/>
            <a:ext cx="336042" cy="365125"/>
          </a:xfrm>
        </p:spPr>
        <p:txBody>
          <a:bodyPr>
            <a:normAutofit/>
          </a:bodyPr>
          <a:lstStyle/>
          <a:p>
            <a:pPr>
              <a:spcAft>
                <a:spcPts val="600"/>
              </a:spcAft>
            </a:pPr>
            <a:fld id="{A0EC8638-D38E-4C5B-8C11-DA859CF37C29}" type="slidenum">
              <a:rPr lang="en-US" sz="1000">
                <a:solidFill>
                  <a:schemeClr val="tx1">
                    <a:lumMod val="50000"/>
                    <a:lumOff val="50000"/>
                  </a:schemeClr>
                </a:solidFill>
              </a:rPr>
              <a:pPr>
                <a:spcAft>
                  <a:spcPts val="600"/>
                </a:spcAft>
              </a:pPr>
              <a:t>7</a:t>
            </a:fld>
            <a:endParaRPr lang="en-US" sz="1000">
              <a:solidFill>
                <a:schemeClr val="tx1">
                  <a:lumMod val="50000"/>
                  <a:lumOff val="50000"/>
                </a:schemeClr>
              </a:solidFill>
            </a:endParaRPr>
          </a:p>
        </p:txBody>
      </p:sp>
    </p:spTree>
    <p:extLst>
      <p:ext uri="{BB962C8B-B14F-4D97-AF65-F5344CB8AC3E}">
        <p14:creationId xmlns:p14="http://schemas.microsoft.com/office/powerpoint/2010/main" val="288865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6B503-79AA-DB43-96B0-9E5E3BC4DD6C}"/>
              </a:ext>
            </a:extLst>
          </p:cNvPr>
          <p:cNvSpPr>
            <a:spLocks noGrp="1"/>
          </p:cNvSpPr>
          <p:nvPr>
            <p:ph type="title"/>
          </p:nvPr>
        </p:nvSpPr>
        <p:spPr>
          <a:xfrm>
            <a:off x="473202" y="640080"/>
            <a:ext cx="3614166" cy="1481328"/>
          </a:xfrm>
        </p:spPr>
        <p:txBody>
          <a:bodyPr anchor="b">
            <a:normAutofit/>
          </a:bodyPr>
          <a:lstStyle/>
          <a:p>
            <a:r>
              <a:rPr lang="en-US" sz="4700"/>
              <a:t>Things to think about? </a:t>
            </a:r>
          </a:p>
        </p:txBody>
      </p:sp>
      <p:sp>
        <p:nvSpPr>
          <p:cNvPr id="2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879C7A-2592-4451-3B80-F870359D0B5E}"/>
              </a:ext>
            </a:extLst>
          </p:cNvPr>
          <p:cNvSpPr>
            <a:spLocks noGrp="1"/>
          </p:cNvSpPr>
          <p:nvPr>
            <p:ph idx="1"/>
          </p:nvPr>
        </p:nvSpPr>
        <p:spPr>
          <a:xfrm>
            <a:off x="473202" y="2660904"/>
            <a:ext cx="4721098" cy="3750788"/>
          </a:xfrm>
        </p:spPr>
        <p:txBody>
          <a:bodyPr anchor="t">
            <a:normAutofit/>
          </a:bodyPr>
          <a:lstStyle/>
          <a:p>
            <a:pPr marL="0" indent="0">
              <a:buNone/>
            </a:pPr>
            <a:r>
              <a:rPr lang="en-US" sz="1800" b="1"/>
              <a:t>Things I can do BEFORE the training: </a:t>
            </a:r>
          </a:p>
          <a:p>
            <a:r>
              <a:rPr lang="en-US" sz="1800"/>
              <a:t>Watching movies </a:t>
            </a:r>
          </a:p>
          <a:p>
            <a:r>
              <a:rPr lang="en-US" sz="1800"/>
              <a:t>Heating things up in the microwave </a:t>
            </a:r>
          </a:p>
          <a:p>
            <a:r>
              <a:rPr lang="en-US" sz="1800"/>
              <a:t>Playing board games </a:t>
            </a:r>
          </a:p>
          <a:p>
            <a:r>
              <a:rPr lang="en-US" sz="1800"/>
              <a:t>Cutting up food </a:t>
            </a:r>
          </a:p>
          <a:p>
            <a:pPr marL="0" indent="0">
              <a:buNone/>
            </a:pPr>
            <a:endParaRPr lang="en-US" sz="1800" b="1"/>
          </a:p>
          <a:p>
            <a:pPr marL="0" indent="0">
              <a:buNone/>
            </a:pPr>
            <a:r>
              <a:rPr lang="en-US" sz="1800" b="1"/>
              <a:t>Things I will be able to do AFTER the training:  </a:t>
            </a:r>
          </a:p>
          <a:p>
            <a:r>
              <a:rPr lang="en-US" sz="1800"/>
              <a:t>When to ask for help </a:t>
            </a:r>
          </a:p>
          <a:p>
            <a:r>
              <a:rPr lang="en-US" sz="1800"/>
              <a:t>What to do if there is an urgent need</a:t>
            </a:r>
          </a:p>
          <a:p>
            <a:r>
              <a:rPr lang="en-US" sz="1800"/>
              <a:t>Questions to ask the caregiver </a:t>
            </a:r>
          </a:p>
          <a:p>
            <a:pPr marL="0" indent="0">
              <a:buNone/>
            </a:pPr>
            <a:endParaRPr lang="en-US" sz="1500" b="1"/>
          </a:p>
          <a:p>
            <a:pPr marL="0" indent="0">
              <a:buNone/>
            </a:pPr>
            <a:endParaRPr lang="en-US" sz="1500"/>
          </a:p>
          <a:p>
            <a:endParaRPr lang="en-US" sz="1500"/>
          </a:p>
        </p:txBody>
      </p:sp>
      <p:pic>
        <p:nvPicPr>
          <p:cNvPr id="6" name="Picture 5" descr="Icon&#10;&#10;Description automatically generated">
            <a:extLst>
              <a:ext uri="{FF2B5EF4-FFF2-40B4-BE49-F238E27FC236}">
                <a16:creationId xmlns:a16="http://schemas.microsoft.com/office/drawing/2014/main" id="{61891D35-B9C1-01F1-6E4C-9C3256896F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80818" y="1699190"/>
            <a:ext cx="3587693" cy="3031600"/>
          </a:xfrm>
          <a:prstGeom prst="rect">
            <a:avLst/>
          </a:prstGeom>
        </p:spPr>
      </p:pic>
      <p:sp>
        <p:nvSpPr>
          <p:cNvPr id="4" name="Slide Number Placeholder 3">
            <a:extLst>
              <a:ext uri="{FF2B5EF4-FFF2-40B4-BE49-F238E27FC236}">
                <a16:creationId xmlns:a16="http://schemas.microsoft.com/office/drawing/2014/main" id="{9B5C69DF-EDDC-27F2-E0AE-0DFFD808D32C}"/>
              </a:ext>
            </a:extLst>
          </p:cNvPr>
          <p:cNvSpPr>
            <a:spLocks noGrp="1"/>
          </p:cNvSpPr>
          <p:nvPr>
            <p:ph type="sldNum" sz="quarter" idx="12"/>
          </p:nvPr>
        </p:nvSpPr>
        <p:spPr>
          <a:xfrm>
            <a:off x="6457950" y="6356350"/>
            <a:ext cx="2057400" cy="365125"/>
          </a:xfrm>
        </p:spPr>
        <p:txBody>
          <a:bodyPr>
            <a:normAutofit/>
          </a:bodyPr>
          <a:lstStyle/>
          <a:p>
            <a:pPr>
              <a:spcAft>
                <a:spcPts val="600"/>
              </a:spcAft>
            </a:pPr>
            <a:fld id="{A0EC8638-D38E-4C5B-8C11-DA859CF37C29}" type="slidenum">
              <a:rPr lang="en-US" smtClean="0"/>
              <a:pPr>
                <a:spcAft>
                  <a:spcPts val="600"/>
                </a:spcAft>
              </a:pPr>
              <a:t>8</a:t>
            </a:fld>
            <a:endParaRPr lang="en-US"/>
          </a:p>
        </p:txBody>
      </p:sp>
    </p:spTree>
    <p:extLst>
      <p:ext uri="{BB962C8B-B14F-4D97-AF65-F5344CB8AC3E}">
        <p14:creationId xmlns:p14="http://schemas.microsoft.com/office/powerpoint/2010/main" val="10625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24E10-035E-A855-D3DF-DC38F30FA538}"/>
              </a:ext>
            </a:extLst>
          </p:cNvPr>
          <p:cNvSpPr>
            <a:spLocks noGrp="1"/>
          </p:cNvSpPr>
          <p:nvPr>
            <p:ph type="title"/>
          </p:nvPr>
        </p:nvSpPr>
        <p:spPr/>
        <p:txBody>
          <a:bodyPr>
            <a:normAutofit fontScale="90000"/>
          </a:bodyPr>
          <a:lstStyle/>
          <a:p>
            <a:r>
              <a:rPr lang="en-US"/>
              <a:t>These are the 10 areas of the training </a:t>
            </a:r>
          </a:p>
        </p:txBody>
      </p:sp>
      <p:graphicFrame>
        <p:nvGraphicFramePr>
          <p:cNvPr id="6" name="Content Placeholder 1" descr="List of courses with titles on the training for respite care workers.&#10;">
            <a:extLst>
              <a:ext uri="{FF2B5EF4-FFF2-40B4-BE49-F238E27FC236}">
                <a16:creationId xmlns:a16="http://schemas.microsoft.com/office/drawing/2014/main" id="{D499D1CF-64F6-46FA-5570-8B6160123FE0}"/>
              </a:ext>
            </a:extLst>
          </p:cNvPr>
          <p:cNvGraphicFramePr>
            <a:graphicFrameLocks noGrp="1"/>
          </p:cNvGraphicFramePr>
          <p:nvPr>
            <p:ph idx="1"/>
            <p:extLst>
              <p:ext uri="{D42A27DB-BD31-4B8C-83A1-F6EECF244321}">
                <p14:modId xmlns:p14="http://schemas.microsoft.com/office/powerpoint/2010/main" val="2969244678"/>
              </p:ext>
            </p:extLst>
          </p:nvPr>
        </p:nvGraphicFramePr>
        <p:xfrm>
          <a:off x="628650" y="1460500"/>
          <a:ext cx="7886700" cy="5260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0F3A5B4-CFA8-4C54-A2CB-4BC7EFE9AF8C}"/>
              </a:ext>
            </a:extLst>
          </p:cNvPr>
          <p:cNvSpPr>
            <a:spLocks noGrp="1"/>
          </p:cNvSpPr>
          <p:nvPr>
            <p:ph type="sldNum" sz="quarter" idx="12"/>
          </p:nvPr>
        </p:nvSpPr>
        <p:spPr/>
        <p:txBody>
          <a:bodyPr/>
          <a:lstStyle/>
          <a:p>
            <a:fld id="{A0EC8638-D38E-4C5B-8C11-DA859CF37C29}" type="slidenum">
              <a:rPr lang="en-US" smtClean="0"/>
              <a:pPr/>
              <a:t>9</a:t>
            </a:fld>
            <a:endParaRPr lang="en-US"/>
          </a:p>
        </p:txBody>
      </p:sp>
    </p:spTree>
    <p:extLst>
      <p:ext uri="{BB962C8B-B14F-4D97-AF65-F5344CB8AC3E}">
        <p14:creationId xmlns:p14="http://schemas.microsoft.com/office/powerpoint/2010/main" val="194989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_SlideMaster_Standard_102419 (002)  -  Read-Only" id="{324D5561-0879-432C-BA90-C536710F6CC9}" vid="{D2428AEA-13C8-421F-88C9-B012D441C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885a59-ddd6-4ff4-84ac-37fe411afc10">
      <Terms xmlns="http://schemas.microsoft.com/office/infopath/2007/PartnerControls"/>
    </lcf76f155ced4ddcb4097134ff3c332f>
    <TaxCatchAll xmlns="2822b221-7f5a-4d28-a0ae-5273699ff6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674FBC5BDFF442B33BF28027724FD1" ma:contentTypeVersion="16" ma:contentTypeDescription="Create a new document." ma:contentTypeScope="" ma:versionID="68dca1dc39b0a10e67a0adc73da7682b">
  <xsd:schema xmlns:xsd="http://www.w3.org/2001/XMLSchema" xmlns:xs="http://www.w3.org/2001/XMLSchema" xmlns:p="http://schemas.microsoft.com/office/2006/metadata/properties" xmlns:ns2="d7885a59-ddd6-4ff4-84ac-37fe411afc10" xmlns:ns3="2822b221-7f5a-4d28-a0ae-5273699ff6ef" targetNamespace="http://schemas.microsoft.com/office/2006/metadata/properties" ma:root="true" ma:fieldsID="336315a0e51e902ec79beed4b23cc09b" ns2:_="" ns3:_="">
    <xsd:import namespace="d7885a59-ddd6-4ff4-84ac-37fe411afc10"/>
    <xsd:import namespace="2822b221-7f5a-4d28-a0ae-5273699ff6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885a59-ddd6-4ff4-84ac-37fe411af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22b221-7f5a-4d28-a0ae-5273699ff6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b65642-09be-4b49-9978-10d5e1740837}" ma:internalName="TaxCatchAll" ma:showField="CatchAllData" ma:web="2822b221-7f5a-4d28-a0ae-5273699f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FD1253-76BD-4A1F-9FE2-D11A9840BD82}">
  <ds:schemaRefs>
    <ds:schemaRef ds:uri="http://schemas.microsoft.com/sharepoint/v3/contenttype/forms"/>
  </ds:schemaRefs>
</ds:datastoreItem>
</file>

<file path=customXml/itemProps2.xml><?xml version="1.0" encoding="utf-8"?>
<ds:datastoreItem xmlns:ds="http://schemas.openxmlformats.org/officeDocument/2006/customXml" ds:itemID="{0D2A3F78-41AB-4DDF-A99F-749F19461E4C}">
  <ds:schemaRefs>
    <ds:schemaRef ds:uri="http://schemas.microsoft.com/office/2006/documentManagement/types"/>
    <ds:schemaRef ds:uri="2822b221-7f5a-4d28-a0ae-5273699ff6ef"/>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7885a59-ddd6-4ff4-84ac-37fe411afc10"/>
    <ds:schemaRef ds:uri="http://www.w3.org/XML/1998/namespace"/>
    <ds:schemaRef ds:uri="http://purl.org/dc/dcmitype/"/>
  </ds:schemaRefs>
</ds:datastoreItem>
</file>

<file path=customXml/itemProps3.xml><?xml version="1.0" encoding="utf-8"?>
<ds:datastoreItem xmlns:ds="http://schemas.openxmlformats.org/officeDocument/2006/customXml" ds:itemID="{6A5738D0-C5BB-4798-A701-8F3B0C9C2A08}">
  <ds:schemaRefs>
    <ds:schemaRef ds:uri="2822b221-7f5a-4d28-a0ae-5273699ff6ef"/>
    <ds:schemaRef ds:uri="d7885a59-ddd6-4ff4-84ac-37fe411afc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DHHS PowerPoint Master Template</Template>
  <TotalTime>0</TotalTime>
  <Words>5013</Words>
  <Application>Microsoft Office PowerPoint</Application>
  <PresentationFormat>On-screen Show (4:3)</PresentationFormat>
  <Paragraphs>443</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Corbel</vt:lpstr>
      <vt:lpstr>Open Sans</vt:lpstr>
      <vt:lpstr>ProximaNova</vt:lpstr>
      <vt:lpstr>Segoe UI</vt:lpstr>
      <vt:lpstr>Verdana</vt:lpstr>
      <vt:lpstr>Office Theme</vt:lpstr>
      <vt:lpstr>Nevada Lifespan Respite Program</vt:lpstr>
      <vt:lpstr>2</vt:lpstr>
      <vt:lpstr>EVERYONE DESERVES A BREAK!​</vt:lpstr>
      <vt:lpstr>RESPITE MEANS…</vt:lpstr>
      <vt:lpstr>Respite Care Work</vt:lpstr>
      <vt:lpstr>6</vt:lpstr>
      <vt:lpstr>Respite Training Overview </vt:lpstr>
      <vt:lpstr>Things to think about? </vt:lpstr>
      <vt:lpstr>These are the 10 areas of the training </vt:lpstr>
      <vt:lpstr>BUILDING ON SKILLS YOU ALREADY HAVE!</vt:lpstr>
      <vt:lpstr>Join Us! </vt:lpstr>
      <vt:lpstr>Looking at your supports</vt:lpstr>
      <vt:lpstr>13</vt:lpstr>
      <vt:lpstr> A Small Amount of Your Time Can Mean the World!</vt:lpstr>
      <vt:lpstr>STARTING YOUR  Work JOURNEY </vt:lpstr>
      <vt:lpstr>ONE STOP CAREER CENTER</vt:lpstr>
      <vt:lpstr>Nevada Job Connect </vt:lpstr>
      <vt:lpstr>SIGN UP with the link below  AND GET STARTED TODAY</vt:lpstr>
      <vt:lpstr>Questions</vt:lpstr>
      <vt:lpstr>Contact Information</vt:lpstr>
      <vt:lpstr>Partnership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Yazmin Orozco</dc:creator>
  <cp:lastModifiedBy>Jamie Ahumada</cp:lastModifiedBy>
  <cp:revision>1</cp:revision>
  <dcterms:created xsi:type="dcterms:W3CDTF">2022-07-08T17:46:32Z</dcterms:created>
  <dcterms:modified xsi:type="dcterms:W3CDTF">2022-07-29T22:29:12Z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0x0101008B674FBC5BDFF442B33BF28027724FD1</vt:lpwstr>
  </property>
  <property fmtid="{D5CDD505-2E9C-101B-9397-08002B2CF9AE}" pid="3" name="MediaServiceImageTags">
    <vt:lpwstr/>
  </property>
</Properties>
</file>