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handoutMasterIdLst>
    <p:handoutMasterId r:id="rId43"/>
  </p:handoutMasterIdLst>
  <p:sldIdLst>
    <p:sldId id="296" r:id="rId2"/>
    <p:sldId id="266" r:id="rId3"/>
    <p:sldId id="360" r:id="rId4"/>
    <p:sldId id="449" r:id="rId5"/>
    <p:sldId id="460" r:id="rId6"/>
    <p:sldId id="456" r:id="rId7"/>
    <p:sldId id="458" r:id="rId8"/>
    <p:sldId id="463" r:id="rId9"/>
    <p:sldId id="459" r:id="rId10"/>
    <p:sldId id="461" r:id="rId11"/>
    <p:sldId id="464" r:id="rId12"/>
    <p:sldId id="465" r:id="rId13"/>
    <p:sldId id="445" r:id="rId14"/>
    <p:sldId id="450" r:id="rId15"/>
    <p:sldId id="457" r:id="rId16"/>
    <p:sldId id="462" r:id="rId17"/>
    <p:sldId id="466" r:id="rId18"/>
    <p:sldId id="467" r:id="rId19"/>
    <p:sldId id="446" r:id="rId20"/>
    <p:sldId id="451" r:id="rId21"/>
    <p:sldId id="468" r:id="rId22"/>
    <p:sldId id="469" r:id="rId23"/>
    <p:sldId id="471" r:id="rId24"/>
    <p:sldId id="447" r:id="rId25"/>
    <p:sldId id="452" r:id="rId26"/>
    <p:sldId id="481" r:id="rId27"/>
    <p:sldId id="482" r:id="rId28"/>
    <p:sldId id="479" r:id="rId29"/>
    <p:sldId id="484" r:id="rId30"/>
    <p:sldId id="488" r:id="rId31"/>
    <p:sldId id="487" r:id="rId32"/>
    <p:sldId id="477" r:id="rId33"/>
    <p:sldId id="489" r:id="rId34"/>
    <p:sldId id="485" r:id="rId35"/>
    <p:sldId id="448" r:id="rId36"/>
    <p:sldId id="362" r:id="rId37"/>
    <p:sldId id="491" r:id="rId38"/>
    <p:sldId id="454" r:id="rId39"/>
    <p:sldId id="453" r:id="rId40"/>
    <p:sldId id="45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E0B8D-55D0-423A-A3C7-BD23C4C27212}" v="30" dt="2022-07-06T23:25:11.660"/>
    <p1510:client id="{0452611B-4B9C-4AE8-BBF3-8E3378F5B84F}" v="460" dt="2022-07-07T20:24:50.900"/>
    <p1510:client id="{078D6578-838D-47DD-B269-B454FE53D5A8}" v="648" dt="2022-07-08T18:30:05.715"/>
    <p1510:client id="{39809349-A863-4393-8127-3BF9CBDC64BE}" v="2" dt="2022-07-07T19:57:25.944"/>
    <p1510:client id="{4AE5E2EF-BEA4-307B-0309-D7D737B2B00F}" v="128" dt="2022-07-05T17:06:26.882"/>
    <p1510:client id="{53F5A6C8-52CF-468A-9A0E-274226CD8D49}" v="61" dt="2022-07-08T18:43:27.029"/>
    <p1510:client id="{6677AFA7-AB15-4BCF-96BD-928214922F5E}" v="23" dt="2022-07-05T14:49:07.407"/>
    <p1510:client id="{7A3B11E3-7181-2C2A-8095-4099284A54BC}" v="752" dt="2022-07-05T21:44:01.451"/>
    <p1510:client id="{801B0D5A-4CD7-4960-AF37-1038B82BC436}" v="1000" dt="2022-07-03T02:14:12.019"/>
    <p1510:client id="{86A3334E-D2B7-4F85-B07B-AABD26D1BA23}" v="1491" dt="2022-07-03T00:55:15.621"/>
    <p1510:client id="{96C5A5FD-348F-4CFB-9639-A53B8C7C68B9}" v="113" dt="2022-07-06T16:50:09.148"/>
    <p1510:client id="{AFD124AB-3777-47E3-856E-BD32A5D3B4E3}" v="39" dt="2022-07-06T18:30:12.966"/>
    <p1510:client id="{C4288A3D-2869-468F-900F-51095C43565A}" v="83" dt="2022-07-07T20:25:35.698"/>
    <p1510:client id="{DA0A3077-4A0B-4603-9D5A-70AC34F56791}" v="45" dt="2022-07-08T17:44:16.493"/>
    <p1510:client id="{E415B853-69EF-046A-384D-0BF146EDA8E2}" v="14" dt="2022-07-05T17:11:23.176"/>
    <p1510:client id="{E5D941F6-E9C2-4E82-80F1-0FA9765A92AC}" v="1089" dt="2022-07-06T17:18:34.145"/>
    <p1510:client id="{EB3042C6-604F-4CD9-A390-0EA335E17E26}" v="10" dt="2022-07-06T16:42:08.216"/>
    <p1510:client id="{EB8016DD-869B-4B12-A438-82C4706420D6}" v="191" dt="2022-07-05T17:25:45.823"/>
    <p1510:client id="{F5BD4F6A-011E-4C3B-A2B1-12F65787EDFA}" v="1519" dt="2022-07-06T19:07:36.457"/>
    <p1510:client id="{FCF3FE6C-8DCB-49D6-838B-CF8C4BACD429}" v="77" dt="2022-07-07T19:57:41.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Runyan" userId="S::drunyan@adsd.nv.gov::15525120-cf76-4bb6-9ce1-945f6e3c77bf" providerId="AD" clId="Web-{F5BD4F6A-011E-4C3B-A2B1-12F65787EDFA}"/>
    <pc:docChg chg="addSld delSld modSld sldOrd">
      <pc:chgData name="Duane Runyan" userId="S::drunyan@adsd.nv.gov::15525120-cf76-4bb6-9ce1-945f6e3c77bf" providerId="AD" clId="Web-{F5BD4F6A-011E-4C3B-A2B1-12F65787EDFA}" dt="2022-07-06T19:07:36.457" v="1541"/>
      <pc:docMkLst>
        <pc:docMk/>
      </pc:docMkLst>
      <pc:sldChg chg="modSp del ord">
        <pc:chgData name="Duane Runyan" userId="S::drunyan@adsd.nv.gov::15525120-cf76-4bb6-9ce1-945f6e3c77bf" providerId="AD" clId="Web-{F5BD4F6A-011E-4C3B-A2B1-12F65787EDFA}" dt="2022-07-06T19:04:14.720" v="1316"/>
        <pc:sldMkLst>
          <pc:docMk/>
          <pc:sldMk cId="4101863397" sldId="472"/>
        </pc:sldMkLst>
        <pc:spChg chg="mod">
          <ac:chgData name="Duane Runyan" userId="S::drunyan@adsd.nv.gov::15525120-cf76-4bb6-9ce1-945f6e3c77bf" providerId="AD" clId="Web-{F5BD4F6A-011E-4C3B-A2B1-12F65787EDFA}" dt="2022-07-06T19:04:04.611" v="1314" actId="20577"/>
          <ac:spMkLst>
            <pc:docMk/>
            <pc:sldMk cId="4101863397" sldId="472"/>
            <ac:spMk id="4" creationId="{79045BAB-E44B-E25E-9884-11A46F3F036E}"/>
          </ac:spMkLst>
        </pc:spChg>
        <pc:spChg chg="mod">
          <ac:chgData name="Duane Runyan" userId="S::drunyan@adsd.nv.gov::15525120-cf76-4bb6-9ce1-945f6e3c77bf" providerId="AD" clId="Web-{F5BD4F6A-011E-4C3B-A2B1-12F65787EDFA}" dt="2022-07-06T19:03:39.454" v="1306" actId="20577"/>
          <ac:spMkLst>
            <pc:docMk/>
            <pc:sldMk cId="4101863397" sldId="472"/>
            <ac:spMk id="6" creationId="{05FAF24D-9871-291E-06AA-DF7A3F223B8E}"/>
          </ac:spMkLst>
        </pc:spChg>
      </pc:sldChg>
      <pc:sldChg chg="modSp">
        <pc:chgData name="Duane Runyan" userId="S::drunyan@adsd.nv.gov::15525120-cf76-4bb6-9ce1-945f6e3c77bf" providerId="AD" clId="Web-{F5BD4F6A-011E-4C3B-A2B1-12F65787EDFA}" dt="2022-07-06T19:02:03.500" v="1142" actId="20577"/>
        <pc:sldMkLst>
          <pc:docMk/>
          <pc:sldMk cId="4129492136" sldId="477"/>
        </pc:sldMkLst>
        <pc:spChg chg="mod">
          <ac:chgData name="Duane Runyan" userId="S::drunyan@adsd.nv.gov::15525120-cf76-4bb6-9ce1-945f6e3c77bf" providerId="AD" clId="Web-{F5BD4F6A-011E-4C3B-A2B1-12F65787EDFA}" dt="2022-07-06T19:02:03.500" v="1142" actId="20577"/>
          <ac:spMkLst>
            <pc:docMk/>
            <pc:sldMk cId="4129492136" sldId="477"/>
            <ac:spMk id="3" creationId="{D9801D77-FEBD-CA93-C4F9-ABF8D5E40D7D}"/>
          </ac:spMkLst>
        </pc:spChg>
      </pc:sldChg>
      <pc:sldChg chg="del ord">
        <pc:chgData name="Duane Runyan" userId="S::drunyan@adsd.nv.gov::15525120-cf76-4bb6-9ce1-945f6e3c77bf" providerId="AD" clId="Web-{F5BD4F6A-011E-4C3B-A2B1-12F65787EDFA}" dt="2022-07-06T19:07:36.457" v="1541"/>
        <pc:sldMkLst>
          <pc:docMk/>
          <pc:sldMk cId="247576385" sldId="478"/>
        </pc:sldMkLst>
      </pc:sldChg>
      <pc:sldChg chg="addSp delSp modSp mod ord setBg">
        <pc:chgData name="Duane Runyan" userId="S::drunyan@adsd.nv.gov::15525120-cf76-4bb6-9ce1-945f6e3c77bf" providerId="AD" clId="Web-{F5BD4F6A-011E-4C3B-A2B1-12F65787EDFA}" dt="2022-07-06T18:52:20.413" v="832"/>
        <pc:sldMkLst>
          <pc:docMk/>
          <pc:sldMk cId="2851455214" sldId="479"/>
        </pc:sldMkLst>
        <pc:spChg chg="mod">
          <ac:chgData name="Duane Runyan" userId="S::drunyan@adsd.nv.gov::15525120-cf76-4bb6-9ce1-945f6e3c77bf" providerId="AD" clId="Web-{F5BD4F6A-011E-4C3B-A2B1-12F65787EDFA}" dt="2022-07-06T18:52:20.413" v="832"/>
          <ac:spMkLst>
            <pc:docMk/>
            <pc:sldMk cId="2851455214" sldId="479"/>
            <ac:spMk id="2" creationId="{4AA2E31F-78E0-D541-8317-FB2CF4727423}"/>
          </ac:spMkLst>
        </pc:spChg>
        <pc:spChg chg="del mod">
          <ac:chgData name="Duane Runyan" userId="S::drunyan@adsd.nv.gov::15525120-cf76-4bb6-9ce1-945f6e3c77bf" providerId="AD" clId="Web-{F5BD4F6A-011E-4C3B-A2B1-12F65787EDFA}" dt="2022-07-06T18:40:53.419" v="315"/>
          <ac:spMkLst>
            <pc:docMk/>
            <pc:sldMk cId="2851455214" sldId="479"/>
            <ac:spMk id="3" creationId="{B67C8488-DBCC-0315-7DCB-49AED461F8F5}"/>
          </ac:spMkLst>
        </pc:spChg>
        <pc:spChg chg="add del">
          <ac:chgData name="Duane Runyan" userId="S::drunyan@adsd.nv.gov::15525120-cf76-4bb6-9ce1-945f6e3c77bf" providerId="AD" clId="Web-{F5BD4F6A-011E-4C3B-A2B1-12F65787EDFA}" dt="2022-07-06T18:52:20.413" v="832"/>
          <ac:spMkLst>
            <pc:docMk/>
            <pc:sldMk cId="2851455214" sldId="479"/>
            <ac:spMk id="9" creationId="{C05CBC3C-2E5A-4839-8B9B-2E5A6ADF0F58}"/>
          </ac:spMkLst>
        </pc:spChg>
        <pc:spChg chg="add del">
          <ac:chgData name="Duane Runyan" userId="S::drunyan@adsd.nv.gov::15525120-cf76-4bb6-9ce1-945f6e3c77bf" providerId="AD" clId="Web-{F5BD4F6A-011E-4C3B-A2B1-12F65787EDFA}" dt="2022-07-06T18:52:20.413" v="832"/>
          <ac:spMkLst>
            <pc:docMk/>
            <pc:sldMk cId="2851455214" sldId="479"/>
            <ac:spMk id="11" creationId="{DB5B423A-57CC-4C58-AA26-8E2E862B03A0}"/>
          </ac:spMkLst>
        </pc:spChg>
        <pc:spChg chg="add">
          <ac:chgData name="Duane Runyan" userId="S::drunyan@adsd.nv.gov::15525120-cf76-4bb6-9ce1-945f6e3c77bf" providerId="AD" clId="Web-{F5BD4F6A-011E-4C3B-A2B1-12F65787EDFA}" dt="2022-07-06T18:52:20.413" v="832"/>
          <ac:spMkLst>
            <pc:docMk/>
            <pc:sldMk cId="2851455214" sldId="479"/>
            <ac:spMk id="16" creationId="{BACC6370-2D7E-4714-9D71-7542949D7D5D}"/>
          </ac:spMkLst>
        </pc:spChg>
        <pc:spChg chg="add">
          <ac:chgData name="Duane Runyan" userId="S::drunyan@adsd.nv.gov::15525120-cf76-4bb6-9ce1-945f6e3c77bf" providerId="AD" clId="Web-{F5BD4F6A-011E-4C3B-A2B1-12F65787EDFA}" dt="2022-07-06T18:52:20.413" v="832"/>
          <ac:spMkLst>
            <pc:docMk/>
            <pc:sldMk cId="2851455214" sldId="479"/>
            <ac:spMk id="18" creationId="{F68B3F68-107C-434F-AA38-110D5EA91B85}"/>
          </ac:spMkLst>
        </pc:spChg>
        <pc:spChg chg="add">
          <ac:chgData name="Duane Runyan" userId="S::drunyan@adsd.nv.gov::15525120-cf76-4bb6-9ce1-945f6e3c77bf" providerId="AD" clId="Web-{F5BD4F6A-011E-4C3B-A2B1-12F65787EDFA}" dt="2022-07-06T18:52:20.413" v="832"/>
          <ac:spMkLst>
            <pc:docMk/>
            <pc:sldMk cId="2851455214" sldId="479"/>
            <ac:spMk id="20" creationId="{AAD0DBB9-1A4B-4391-81D4-CB19F9AB918A}"/>
          </ac:spMkLst>
        </pc:spChg>
        <pc:spChg chg="add">
          <ac:chgData name="Duane Runyan" userId="S::drunyan@adsd.nv.gov::15525120-cf76-4bb6-9ce1-945f6e3c77bf" providerId="AD" clId="Web-{F5BD4F6A-011E-4C3B-A2B1-12F65787EDFA}" dt="2022-07-06T18:52:20.413" v="832"/>
          <ac:spMkLst>
            <pc:docMk/>
            <pc:sldMk cId="2851455214" sldId="479"/>
            <ac:spMk id="22" creationId="{063BBA22-50EA-4C4D-BE05-F1CE4E63AA56}"/>
          </ac:spMkLst>
        </pc:spChg>
        <pc:graphicFrameChg chg="add mod modGraphic">
          <ac:chgData name="Duane Runyan" userId="S::drunyan@adsd.nv.gov::15525120-cf76-4bb6-9ce1-945f6e3c77bf" providerId="AD" clId="Web-{F5BD4F6A-011E-4C3B-A2B1-12F65787EDFA}" dt="2022-07-06T18:52:20.413" v="832"/>
          <ac:graphicFrameMkLst>
            <pc:docMk/>
            <pc:sldMk cId="2851455214" sldId="479"/>
            <ac:graphicFrameMk id="5" creationId="{3D67974B-BBC0-2440-BCCB-FC26E734E99E}"/>
          </ac:graphicFrameMkLst>
        </pc:graphicFrameChg>
      </pc:sldChg>
      <pc:sldChg chg="delSp modSp del mod modClrScheme chgLayout">
        <pc:chgData name="Duane Runyan" userId="S::drunyan@adsd.nv.gov::15525120-cf76-4bb6-9ce1-945f6e3c77bf" providerId="AD" clId="Web-{F5BD4F6A-011E-4C3B-A2B1-12F65787EDFA}" dt="2022-07-06T18:41:25.201" v="322"/>
        <pc:sldMkLst>
          <pc:docMk/>
          <pc:sldMk cId="601679607" sldId="480"/>
        </pc:sldMkLst>
        <pc:spChg chg="mod ord">
          <ac:chgData name="Duane Runyan" userId="S::drunyan@adsd.nv.gov::15525120-cf76-4bb6-9ce1-945f6e3c77bf" providerId="AD" clId="Web-{F5BD4F6A-011E-4C3B-A2B1-12F65787EDFA}" dt="2022-07-06T18:41:11.310" v="316"/>
          <ac:spMkLst>
            <pc:docMk/>
            <pc:sldMk cId="601679607" sldId="480"/>
            <ac:spMk id="2" creationId="{612712D5-3343-2036-9FCB-DB706EBA99E5}"/>
          </ac:spMkLst>
        </pc:spChg>
        <pc:spChg chg="mod ord">
          <ac:chgData name="Duane Runyan" userId="S::drunyan@adsd.nv.gov::15525120-cf76-4bb6-9ce1-945f6e3c77bf" providerId="AD" clId="Web-{F5BD4F6A-011E-4C3B-A2B1-12F65787EDFA}" dt="2022-07-06T18:41:23.638" v="321" actId="20577"/>
          <ac:spMkLst>
            <pc:docMk/>
            <pc:sldMk cId="601679607" sldId="480"/>
            <ac:spMk id="3" creationId="{BF3E5F5A-4735-4179-8F82-487402D6993C}"/>
          </ac:spMkLst>
        </pc:spChg>
        <pc:spChg chg="mod ord">
          <ac:chgData name="Duane Runyan" userId="S::drunyan@adsd.nv.gov::15525120-cf76-4bb6-9ce1-945f6e3c77bf" providerId="AD" clId="Web-{F5BD4F6A-011E-4C3B-A2B1-12F65787EDFA}" dt="2022-07-06T18:41:11.310" v="316"/>
          <ac:spMkLst>
            <pc:docMk/>
            <pc:sldMk cId="601679607" sldId="480"/>
            <ac:spMk id="4" creationId="{19A8DC71-80E4-5046-B7E1-14163B48980E}"/>
          </ac:spMkLst>
        </pc:spChg>
        <pc:spChg chg="mod ord">
          <ac:chgData name="Duane Runyan" userId="S::drunyan@adsd.nv.gov::15525120-cf76-4bb6-9ce1-945f6e3c77bf" providerId="AD" clId="Web-{F5BD4F6A-011E-4C3B-A2B1-12F65787EDFA}" dt="2022-07-06T18:41:11.310" v="316"/>
          <ac:spMkLst>
            <pc:docMk/>
            <pc:sldMk cId="601679607" sldId="480"/>
            <ac:spMk id="5" creationId="{EB54E8F8-18BF-B608-265E-A6A529409E25}"/>
          </ac:spMkLst>
        </pc:spChg>
        <pc:spChg chg="del">
          <ac:chgData name="Duane Runyan" userId="S::drunyan@adsd.nv.gov::15525120-cf76-4bb6-9ce1-945f6e3c77bf" providerId="AD" clId="Web-{F5BD4F6A-011E-4C3B-A2B1-12F65787EDFA}" dt="2022-07-06T18:41:11.310" v="316"/>
          <ac:spMkLst>
            <pc:docMk/>
            <pc:sldMk cId="601679607" sldId="480"/>
            <ac:spMk id="6" creationId="{3AC578FA-B44E-34B0-BA57-3A995F4868DB}"/>
          </ac:spMkLst>
        </pc:spChg>
      </pc:sldChg>
      <pc:sldChg chg="addSp delSp modSp new mod setBg modClrScheme chgLayout">
        <pc:chgData name="Duane Runyan" userId="S::drunyan@adsd.nv.gov::15525120-cf76-4bb6-9ce1-945f6e3c77bf" providerId="AD" clId="Web-{F5BD4F6A-011E-4C3B-A2B1-12F65787EDFA}" dt="2022-07-06T18:36:59.760" v="166" actId="20577"/>
        <pc:sldMkLst>
          <pc:docMk/>
          <pc:sldMk cId="3041437069" sldId="481"/>
        </pc:sldMkLst>
        <pc:spChg chg="mod ord">
          <ac:chgData name="Duane Runyan" userId="S::drunyan@adsd.nv.gov::15525120-cf76-4bb6-9ce1-945f6e3c77bf" providerId="AD" clId="Web-{F5BD4F6A-011E-4C3B-A2B1-12F65787EDFA}" dt="2022-07-06T18:34:58.820" v="106" actId="20577"/>
          <ac:spMkLst>
            <pc:docMk/>
            <pc:sldMk cId="3041437069" sldId="481"/>
            <ac:spMk id="2" creationId="{E4B56EBE-BEA7-C13C-BCF4-91DC260B1EB1}"/>
          </ac:spMkLst>
        </pc:spChg>
        <pc:spChg chg="del">
          <ac:chgData name="Duane Runyan" userId="S::drunyan@adsd.nv.gov::15525120-cf76-4bb6-9ce1-945f6e3c77bf" providerId="AD" clId="Web-{F5BD4F6A-011E-4C3B-A2B1-12F65787EDFA}" dt="2022-07-06T18:33:04.287" v="1"/>
          <ac:spMkLst>
            <pc:docMk/>
            <pc:sldMk cId="3041437069" sldId="481"/>
            <ac:spMk id="3" creationId="{6C19E89D-F01E-32ED-7B92-0BA3CF4B86D4}"/>
          </ac:spMkLst>
        </pc:spChg>
        <pc:spChg chg="del mod ord">
          <ac:chgData name="Duane Runyan" userId="S::drunyan@adsd.nv.gov::15525120-cf76-4bb6-9ce1-945f6e3c77bf" providerId="AD" clId="Web-{F5BD4F6A-011E-4C3B-A2B1-12F65787EDFA}" dt="2022-07-06T18:34:31.664" v="85"/>
          <ac:spMkLst>
            <pc:docMk/>
            <pc:sldMk cId="3041437069" sldId="481"/>
            <ac:spMk id="4" creationId="{73CBD11E-4B10-3E27-41BB-55F40A843AEC}"/>
          </ac:spMkLst>
        </pc:spChg>
        <pc:spChg chg="del">
          <ac:chgData name="Duane Runyan" userId="S::drunyan@adsd.nv.gov::15525120-cf76-4bb6-9ce1-945f6e3c77bf" providerId="AD" clId="Web-{F5BD4F6A-011E-4C3B-A2B1-12F65787EDFA}" dt="2022-07-06T18:33:04.287" v="1"/>
          <ac:spMkLst>
            <pc:docMk/>
            <pc:sldMk cId="3041437069" sldId="481"/>
            <ac:spMk id="5" creationId="{4CE3658B-9051-4E1F-69EA-62ED321BD1D3}"/>
          </ac:spMkLst>
        </pc:spChg>
        <pc:spChg chg="del">
          <ac:chgData name="Duane Runyan" userId="S::drunyan@adsd.nv.gov::15525120-cf76-4bb6-9ce1-945f6e3c77bf" providerId="AD" clId="Web-{F5BD4F6A-011E-4C3B-A2B1-12F65787EDFA}" dt="2022-07-06T18:33:04.287" v="1"/>
          <ac:spMkLst>
            <pc:docMk/>
            <pc:sldMk cId="3041437069" sldId="481"/>
            <ac:spMk id="6" creationId="{B41CDA82-3B5B-3DD8-19AA-63AAE66667DE}"/>
          </ac:spMkLst>
        </pc:spChg>
        <pc:spChg chg="add">
          <ac:chgData name="Duane Runyan" userId="S::drunyan@adsd.nv.gov::15525120-cf76-4bb6-9ce1-945f6e3c77bf" providerId="AD" clId="Web-{F5BD4F6A-011E-4C3B-A2B1-12F65787EDFA}" dt="2022-07-06T18:34:31.664" v="85"/>
          <ac:spMkLst>
            <pc:docMk/>
            <pc:sldMk cId="3041437069" sldId="481"/>
            <ac:spMk id="10" creationId="{C05CBC3C-2E5A-4839-8B9B-2E5A6ADF0F58}"/>
          </ac:spMkLst>
        </pc:spChg>
        <pc:spChg chg="add">
          <ac:chgData name="Duane Runyan" userId="S::drunyan@adsd.nv.gov::15525120-cf76-4bb6-9ce1-945f6e3c77bf" providerId="AD" clId="Web-{F5BD4F6A-011E-4C3B-A2B1-12F65787EDFA}" dt="2022-07-06T18:34:31.664" v="85"/>
          <ac:spMkLst>
            <pc:docMk/>
            <pc:sldMk cId="3041437069" sldId="481"/>
            <ac:spMk id="12" creationId="{DB5B423A-57CC-4C58-AA26-8E2E862B03A0}"/>
          </ac:spMkLst>
        </pc:spChg>
        <pc:graphicFrameChg chg="add modGraphic">
          <ac:chgData name="Duane Runyan" userId="S::drunyan@adsd.nv.gov::15525120-cf76-4bb6-9ce1-945f6e3c77bf" providerId="AD" clId="Web-{F5BD4F6A-011E-4C3B-A2B1-12F65787EDFA}" dt="2022-07-06T18:36:59.760" v="166" actId="20577"/>
          <ac:graphicFrameMkLst>
            <pc:docMk/>
            <pc:sldMk cId="3041437069" sldId="481"/>
            <ac:graphicFrameMk id="7" creationId="{E3628994-11E6-9025-6779-5125619A9AFE}"/>
          </ac:graphicFrameMkLst>
        </pc:graphicFrameChg>
      </pc:sldChg>
      <pc:sldChg chg="addSp delSp modSp new mod setBg">
        <pc:chgData name="Duane Runyan" userId="S::drunyan@adsd.nv.gov::15525120-cf76-4bb6-9ce1-945f6e3c77bf" providerId="AD" clId="Web-{F5BD4F6A-011E-4C3B-A2B1-12F65787EDFA}" dt="2022-07-06T18:37:22.447" v="169" actId="20577"/>
        <pc:sldMkLst>
          <pc:docMk/>
          <pc:sldMk cId="3192816213" sldId="482"/>
        </pc:sldMkLst>
        <pc:spChg chg="mod">
          <ac:chgData name="Duane Runyan" userId="S::drunyan@adsd.nv.gov::15525120-cf76-4bb6-9ce1-945f6e3c77bf" providerId="AD" clId="Web-{F5BD4F6A-011E-4C3B-A2B1-12F65787EDFA}" dt="2022-07-06T18:36:24.572" v="162"/>
          <ac:spMkLst>
            <pc:docMk/>
            <pc:sldMk cId="3192816213" sldId="482"/>
            <ac:spMk id="2" creationId="{CF651009-0ED2-E105-FBB1-0A871F902494}"/>
          </ac:spMkLst>
        </pc:spChg>
        <pc:spChg chg="del mod">
          <ac:chgData name="Duane Runyan" userId="S::drunyan@adsd.nv.gov::15525120-cf76-4bb6-9ce1-945f6e3c77bf" providerId="AD" clId="Web-{F5BD4F6A-011E-4C3B-A2B1-12F65787EDFA}" dt="2022-07-06T18:36:24.572" v="162"/>
          <ac:spMkLst>
            <pc:docMk/>
            <pc:sldMk cId="3192816213" sldId="482"/>
            <ac:spMk id="3" creationId="{C6FDBE9D-08D1-2772-3B2F-7764C924FFD6}"/>
          </ac:spMkLst>
        </pc:spChg>
        <pc:spChg chg="add">
          <ac:chgData name="Duane Runyan" userId="S::drunyan@adsd.nv.gov::15525120-cf76-4bb6-9ce1-945f6e3c77bf" providerId="AD" clId="Web-{F5BD4F6A-011E-4C3B-A2B1-12F65787EDFA}" dt="2022-07-06T18:36:24.572" v="162"/>
          <ac:spMkLst>
            <pc:docMk/>
            <pc:sldMk cId="3192816213" sldId="482"/>
            <ac:spMk id="9" creationId="{C05CBC3C-2E5A-4839-8B9B-2E5A6ADF0F58}"/>
          </ac:spMkLst>
        </pc:spChg>
        <pc:spChg chg="add">
          <ac:chgData name="Duane Runyan" userId="S::drunyan@adsd.nv.gov::15525120-cf76-4bb6-9ce1-945f6e3c77bf" providerId="AD" clId="Web-{F5BD4F6A-011E-4C3B-A2B1-12F65787EDFA}" dt="2022-07-06T18:36:24.572" v="162"/>
          <ac:spMkLst>
            <pc:docMk/>
            <pc:sldMk cId="3192816213" sldId="482"/>
            <ac:spMk id="11" creationId="{DB5B423A-57CC-4C58-AA26-8E2E862B03A0}"/>
          </ac:spMkLst>
        </pc:spChg>
        <pc:graphicFrameChg chg="add modGraphic">
          <ac:chgData name="Duane Runyan" userId="S::drunyan@adsd.nv.gov::15525120-cf76-4bb6-9ce1-945f6e3c77bf" providerId="AD" clId="Web-{F5BD4F6A-011E-4C3B-A2B1-12F65787EDFA}" dt="2022-07-06T18:37:22.447" v="169" actId="20577"/>
          <ac:graphicFrameMkLst>
            <pc:docMk/>
            <pc:sldMk cId="3192816213" sldId="482"/>
            <ac:graphicFrameMk id="5" creationId="{23D67F13-9F97-2FB2-A4B0-9C69DBD09520}"/>
          </ac:graphicFrameMkLst>
        </pc:graphicFrameChg>
      </pc:sldChg>
      <pc:sldChg chg="modSp new del">
        <pc:chgData name="Duane Runyan" userId="S::drunyan@adsd.nv.gov::15525120-cf76-4bb6-9ce1-945f6e3c77bf" providerId="AD" clId="Web-{F5BD4F6A-011E-4C3B-A2B1-12F65787EDFA}" dt="2022-07-06T18:41:54.982" v="349"/>
        <pc:sldMkLst>
          <pc:docMk/>
          <pc:sldMk cId="3302357928" sldId="483"/>
        </pc:sldMkLst>
        <pc:spChg chg="mod">
          <ac:chgData name="Duane Runyan" userId="S::drunyan@adsd.nv.gov::15525120-cf76-4bb6-9ce1-945f6e3c77bf" providerId="AD" clId="Web-{F5BD4F6A-011E-4C3B-A2B1-12F65787EDFA}" dt="2022-07-06T18:41:47.279" v="338" actId="20577"/>
          <ac:spMkLst>
            <pc:docMk/>
            <pc:sldMk cId="3302357928" sldId="483"/>
            <ac:spMk id="2" creationId="{331404E1-48C2-9CD1-4D90-CA29BB0583A8}"/>
          </ac:spMkLst>
        </pc:spChg>
      </pc:sldChg>
      <pc:sldChg chg="addSp delSp modSp new mod ord setBg">
        <pc:chgData name="Duane Runyan" userId="S::drunyan@adsd.nv.gov::15525120-cf76-4bb6-9ce1-945f6e3c77bf" providerId="AD" clId="Web-{F5BD4F6A-011E-4C3B-A2B1-12F65787EDFA}" dt="2022-07-06T18:52:27.538" v="833"/>
        <pc:sldMkLst>
          <pc:docMk/>
          <pc:sldMk cId="1781885996" sldId="484"/>
        </pc:sldMkLst>
        <pc:spChg chg="mod">
          <ac:chgData name="Duane Runyan" userId="S::drunyan@adsd.nv.gov::15525120-cf76-4bb6-9ce1-945f6e3c77bf" providerId="AD" clId="Web-{F5BD4F6A-011E-4C3B-A2B1-12F65787EDFA}" dt="2022-07-06T18:52:27.538" v="833"/>
          <ac:spMkLst>
            <pc:docMk/>
            <pc:sldMk cId="1781885996" sldId="484"/>
            <ac:spMk id="2" creationId="{EB4EF6C9-73C8-142A-9A7F-03B6BD36938F}"/>
          </ac:spMkLst>
        </pc:spChg>
        <pc:spChg chg="del mod">
          <ac:chgData name="Duane Runyan" userId="S::drunyan@adsd.nv.gov::15525120-cf76-4bb6-9ce1-945f6e3c77bf" providerId="AD" clId="Web-{F5BD4F6A-011E-4C3B-A2B1-12F65787EDFA}" dt="2022-07-06T18:45:20.814" v="553"/>
          <ac:spMkLst>
            <pc:docMk/>
            <pc:sldMk cId="1781885996" sldId="484"/>
            <ac:spMk id="3" creationId="{C4D2C266-A29D-6109-DC9A-486C6247080D}"/>
          </ac:spMkLst>
        </pc:spChg>
        <pc:spChg chg="add del">
          <ac:chgData name="Duane Runyan" userId="S::drunyan@adsd.nv.gov::15525120-cf76-4bb6-9ce1-945f6e3c77bf" providerId="AD" clId="Web-{F5BD4F6A-011E-4C3B-A2B1-12F65787EDFA}" dt="2022-07-06T18:52:27.538" v="833"/>
          <ac:spMkLst>
            <pc:docMk/>
            <pc:sldMk cId="1781885996" sldId="484"/>
            <ac:spMk id="9" creationId="{BACC6370-2D7E-4714-9D71-7542949D7D5D}"/>
          </ac:spMkLst>
        </pc:spChg>
        <pc:spChg chg="add del">
          <ac:chgData name="Duane Runyan" userId="S::drunyan@adsd.nv.gov::15525120-cf76-4bb6-9ce1-945f6e3c77bf" providerId="AD" clId="Web-{F5BD4F6A-011E-4C3B-A2B1-12F65787EDFA}" dt="2022-07-06T18:52:27.538" v="833"/>
          <ac:spMkLst>
            <pc:docMk/>
            <pc:sldMk cId="1781885996" sldId="484"/>
            <ac:spMk id="11" creationId="{256B2C21-A230-48C0-8DF1-C46611373C44}"/>
          </ac:spMkLst>
        </pc:spChg>
        <pc:spChg chg="add del">
          <ac:chgData name="Duane Runyan" userId="S::drunyan@adsd.nv.gov::15525120-cf76-4bb6-9ce1-945f6e3c77bf" providerId="AD" clId="Web-{F5BD4F6A-011E-4C3B-A2B1-12F65787EDFA}" dt="2022-07-06T18:52:27.538" v="833"/>
          <ac:spMkLst>
            <pc:docMk/>
            <pc:sldMk cId="1781885996" sldId="484"/>
            <ac:spMk id="13" creationId="{3847E18C-932D-4C95-AABA-FEC7C9499AD7}"/>
          </ac:spMkLst>
        </pc:spChg>
        <pc:spChg chg="add del">
          <ac:chgData name="Duane Runyan" userId="S::drunyan@adsd.nv.gov::15525120-cf76-4bb6-9ce1-945f6e3c77bf" providerId="AD" clId="Web-{F5BD4F6A-011E-4C3B-A2B1-12F65787EDFA}" dt="2022-07-06T18:52:27.538" v="833"/>
          <ac:spMkLst>
            <pc:docMk/>
            <pc:sldMk cId="1781885996" sldId="484"/>
            <ac:spMk id="15" creationId="{3150CB11-0C61-439E-910F-5787759E72A0}"/>
          </ac:spMkLst>
        </pc:spChg>
        <pc:spChg chg="add del">
          <ac:chgData name="Duane Runyan" userId="S::drunyan@adsd.nv.gov::15525120-cf76-4bb6-9ce1-945f6e3c77bf" providerId="AD" clId="Web-{F5BD4F6A-011E-4C3B-A2B1-12F65787EDFA}" dt="2022-07-06T18:52:27.538" v="833"/>
          <ac:spMkLst>
            <pc:docMk/>
            <pc:sldMk cId="1781885996" sldId="484"/>
            <ac:spMk id="17" creationId="{43F8A58B-5155-44CE-A5FF-7647B47D0A7A}"/>
          </ac:spMkLst>
        </pc:spChg>
        <pc:spChg chg="add del">
          <ac:chgData name="Duane Runyan" userId="S::drunyan@adsd.nv.gov::15525120-cf76-4bb6-9ce1-945f6e3c77bf" providerId="AD" clId="Web-{F5BD4F6A-011E-4C3B-A2B1-12F65787EDFA}" dt="2022-07-06T18:52:27.538" v="833"/>
          <ac:spMkLst>
            <pc:docMk/>
            <pc:sldMk cId="1781885996" sldId="484"/>
            <ac:spMk id="19" creationId="{443F2ACA-E6D6-4028-82DD-F03C262D5DE6}"/>
          </ac:spMkLst>
        </pc:spChg>
        <pc:spChg chg="add">
          <ac:chgData name="Duane Runyan" userId="S::drunyan@adsd.nv.gov::15525120-cf76-4bb6-9ce1-945f6e3c77bf" providerId="AD" clId="Web-{F5BD4F6A-011E-4C3B-A2B1-12F65787EDFA}" dt="2022-07-06T18:52:27.538" v="833"/>
          <ac:spMkLst>
            <pc:docMk/>
            <pc:sldMk cId="1781885996" sldId="484"/>
            <ac:spMk id="24" creationId="{BACC6370-2D7E-4714-9D71-7542949D7D5D}"/>
          </ac:spMkLst>
        </pc:spChg>
        <pc:spChg chg="add">
          <ac:chgData name="Duane Runyan" userId="S::drunyan@adsd.nv.gov::15525120-cf76-4bb6-9ce1-945f6e3c77bf" providerId="AD" clId="Web-{F5BD4F6A-011E-4C3B-A2B1-12F65787EDFA}" dt="2022-07-06T18:52:27.538" v="833"/>
          <ac:spMkLst>
            <pc:docMk/>
            <pc:sldMk cId="1781885996" sldId="484"/>
            <ac:spMk id="26" creationId="{F68B3F68-107C-434F-AA38-110D5EA91B85}"/>
          </ac:spMkLst>
        </pc:spChg>
        <pc:spChg chg="add">
          <ac:chgData name="Duane Runyan" userId="S::drunyan@adsd.nv.gov::15525120-cf76-4bb6-9ce1-945f6e3c77bf" providerId="AD" clId="Web-{F5BD4F6A-011E-4C3B-A2B1-12F65787EDFA}" dt="2022-07-06T18:52:27.538" v="833"/>
          <ac:spMkLst>
            <pc:docMk/>
            <pc:sldMk cId="1781885996" sldId="484"/>
            <ac:spMk id="28" creationId="{AAD0DBB9-1A4B-4391-81D4-CB19F9AB918A}"/>
          </ac:spMkLst>
        </pc:spChg>
        <pc:spChg chg="add">
          <ac:chgData name="Duane Runyan" userId="S::drunyan@adsd.nv.gov::15525120-cf76-4bb6-9ce1-945f6e3c77bf" providerId="AD" clId="Web-{F5BD4F6A-011E-4C3B-A2B1-12F65787EDFA}" dt="2022-07-06T18:52:27.538" v="833"/>
          <ac:spMkLst>
            <pc:docMk/>
            <pc:sldMk cId="1781885996" sldId="484"/>
            <ac:spMk id="30" creationId="{063BBA22-50EA-4C4D-BE05-F1CE4E63AA56}"/>
          </ac:spMkLst>
        </pc:spChg>
        <pc:graphicFrameChg chg="add mod modGraphic">
          <ac:chgData name="Duane Runyan" userId="S::drunyan@adsd.nv.gov::15525120-cf76-4bb6-9ce1-945f6e3c77bf" providerId="AD" clId="Web-{F5BD4F6A-011E-4C3B-A2B1-12F65787EDFA}" dt="2022-07-06T18:52:27.538" v="833"/>
          <ac:graphicFrameMkLst>
            <pc:docMk/>
            <pc:sldMk cId="1781885996" sldId="484"/>
            <ac:graphicFrameMk id="5" creationId="{F1B4A670-7279-74CB-C642-A08E3B4BDD6B}"/>
          </ac:graphicFrameMkLst>
        </pc:graphicFrameChg>
      </pc:sldChg>
      <pc:sldChg chg="modSp new ord">
        <pc:chgData name="Duane Runyan" userId="S::drunyan@adsd.nv.gov::15525120-cf76-4bb6-9ce1-945f6e3c77bf" providerId="AD" clId="Web-{F5BD4F6A-011E-4C3B-A2B1-12F65787EDFA}" dt="2022-07-06T19:00:57.139" v="1104"/>
        <pc:sldMkLst>
          <pc:docMk/>
          <pc:sldMk cId="853997667" sldId="485"/>
        </pc:sldMkLst>
        <pc:spChg chg="mod">
          <ac:chgData name="Duane Runyan" userId="S::drunyan@adsd.nv.gov::15525120-cf76-4bb6-9ce1-945f6e3c77bf" providerId="AD" clId="Web-{F5BD4F6A-011E-4C3B-A2B1-12F65787EDFA}" dt="2022-07-06T18:57:09.761" v="882" actId="20577"/>
          <ac:spMkLst>
            <pc:docMk/>
            <pc:sldMk cId="853997667" sldId="485"/>
            <ac:spMk id="2" creationId="{1FBE610F-AE4C-689F-63DC-E41E7B3CD62D}"/>
          </ac:spMkLst>
        </pc:spChg>
        <pc:spChg chg="mod">
          <ac:chgData name="Duane Runyan" userId="S::drunyan@adsd.nv.gov::15525120-cf76-4bb6-9ce1-945f6e3c77bf" providerId="AD" clId="Web-{F5BD4F6A-011E-4C3B-A2B1-12F65787EDFA}" dt="2022-07-06T19:00:20.061" v="1101" actId="20577"/>
          <ac:spMkLst>
            <pc:docMk/>
            <pc:sldMk cId="853997667" sldId="485"/>
            <ac:spMk id="3" creationId="{D86D720C-CEC1-B748-66B3-BD38B945DDCC}"/>
          </ac:spMkLst>
        </pc:spChg>
        <pc:spChg chg="mod">
          <ac:chgData name="Duane Runyan" userId="S::drunyan@adsd.nv.gov::15525120-cf76-4bb6-9ce1-945f6e3c77bf" providerId="AD" clId="Web-{F5BD4F6A-011E-4C3B-A2B1-12F65787EDFA}" dt="2022-07-06T19:00:16.607" v="1099" actId="20577"/>
          <ac:spMkLst>
            <pc:docMk/>
            <pc:sldMk cId="853997667" sldId="485"/>
            <ac:spMk id="4" creationId="{3AC5053D-B6E8-40EA-619B-2AC25A8298FB}"/>
          </ac:spMkLst>
        </pc:spChg>
      </pc:sldChg>
      <pc:sldChg chg="addSp delSp modSp new del mod ord setBg">
        <pc:chgData name="Duane Runyan" userId="S::drunyan@adsd.nv.gov::15525120-cf76-4bb6-9ce1-945f6e3c77bf" providerId="AD" clId="Web-{F5BD4F6A-011E-4C3B-A2B1-12F65787EDFA}" dt="2022-07-06T18:54:54.853" v="859"/>
        <pc:sldMkLst>
          <pc:docMk/>
          <pc:sldMk cId="4294752680" sldId="486"/>
        </pc:sldMkLst>
        <pc:spChg chg="mod">
          <ac:chgData name="Duane Runyan" userId="S::drunyan@adsd.nv.gov::15525120-cf76-4bb6-9ce1-945f6e3c77bf" providerId="AD" clId="Web-{F5BD4F6A-011E-4C3B-A2B1-12F65787EDFA}" dt="2022-07-06T18:48:05.988" v="729"/>
          <ac:spMkLst>
            <pc:docMk/>
            <pc:sldMk cId="4294752680" sldId="486"/>
            <ac:spMk id="2" creationId="{9A07B2CF-7D6A-7CEF-694B-58C2556729FA}"/>
          </ac:spMkLst>
        </pc:spChg>
        <pc:spChg chg="del mod">
          <ac:chgData name="Duane Runyan" userId="S::drunyan@adsd.nv.gov::15525120-cf76-4bb6-9ce1-945f6e3c77bf" providerId="AD" clId="Web-{F5BD4F6A-011E-4C3B-A2B1-12F65787EDFA}" dt="2022-07-06T18:48:05.988" v="729"/>
          <ac:spMkLst>
            <pc:docMk/>
            <pc:sldMk cId="4294752680" sldId="486"/>
            <ac:spMk id="3" creationId="{D1679FF1-E220-DD14-6C5E-9CC749F9816C}"/>
          </ac:spMkLst>
        </pc:spChg>
        <pc:spChg chg="add">
          <ac:chgData name="Duane Runyan" userId="S::drunyan@adsd.nv.gov::15525120-cf76-4bb6-9ce1-945f6e3c77bf" providerId="AD" clId="Web-{F5BD4F6A-011E-4C3B-A2B1-12F65787EDFA}" dt="2022-07-06T18:48:05.988" v="729"/>
          <ac:spMkLst>
            <pc:docMk/>
            <pc:sldMk cId="4294752680" sldId="486"/>
            <ac:spMk id="9" creationId="{C05CBC3C-2E5A-4839-8B9B-2E5A6ADF0F58}"/>
          </ac:spMkLst>
        </pc:spChg>
        <pc:spChg chg="add">
          <ac:chgData name="Duane Runyan" userId="S::drunyan@adsd.nv.gov::15525120-cf76-4bb6-9ce1-945f6e3c77bf" providerId="AD" clId="Web-{F5BD4F6A-011E-4C3B-A2B1-12F65787EDFA}" dt="2022-07-06T18:48:05.988" v="729"/>
          <ac:spMkLst>
            <pc:docMk/>
            <pc:sldMk cId="4294752680" sldId="486"/>
            <ac:spMk id="11" creationId="{DB5B423A-57CC-4C58-AA26-8E2E862B03A0}"/>
          </ac:spMkLst>
        </pc:spChg>
        <pc:graphicFrameChg chg="add modGraphic">
          <ac:chgData name="Duane Runyan" userId="S::drunyan@adsd.nv.gov::15525120-cf76-4bb6-9ce1-945f6e3c77bf" providerId="AD" clId="Web-{F5BD4F6A-011E-4C3B-A2B1-12F65787EDFA}" dt="2022-07-06T18:51:28.506" v="830" actId="20577"/>
          <ac:graphicFrameMkLst>
            <pc:docMk/>
            <pc:sldMk cId="4294752680" sldId="486"/>
            <ac:graphicFrameMk id="5" creationId="{C4C869F7-39A7-A5D6-4838-C405B7B888FA}"/>
          </ac:graphicFrameMkLst>
        </pc:graphicFrameChg>
      </pc:sldChg>
      <pc:sldChg chg="addSp delSp modSp new mod setBg">
        <pc:chgData name="Duane Runyan" userId="S::drunyan@adsd.nv.gov::15525120-cf76-4bb6-9ce1-945f6e3c77bf" providerId="AD" clId="Web-{F5BD4F6A-011E-4C3B-A2B1-12F65787EDFA}" dt="2022-07-06T18:55:17.259" v="863" actId="20577"/>
        <pc:sldMkLst>
          <pc:docMk/>
          <pc:sldMk cId="2248642211" sldId="487"/>
        </pc:sldMkLst>
        <pc:spChg chg="mod">
          <ac:chgData name="Duane Runyan" userId="S::drunyan@adsd.nv.gov::15525120-cf76-4bb6-9ce1-945f6e3c77bf" providerId="AD" clId="Web-{F5BD4F6A-011E-4C3B-A2B1-12F65787EDFA}" dt="2022-07-06T18:55:17.259" v="863" actId="20577"/>
          <ac:spMkLst>
            <pc:docMk/>
            <pc:sldMk cId="2248642211" sldId="487"/>
            <ac:spMk id="2" creationId="{45F62812-A848-2E3F-AA6C-94A59AC665FF}"/>
          </ac:spMkLst>
        </pc:spChg>
        <pc:spChg chg="del mod">
          <ac:chgData name="Duane Runyan" userId="S::drunyan@adsd.nv.gov::15525120-cf76-4bb6-9ce1-945f6e3c77bf" providerId="AD" clId="Web-{F5BD4F6A-011E-4C3B-A2B1-12F65787EDFA}" dt="2022-07-06T18:52:04.616" v="831"/>
          <ac:spMkLst>
            <pc:docMk/>
            <pc:sldMk cId="2248642211" sldId="487"/>
            <ac:spMk id="3" creationId="{6369739F-2706-8861-4270-641A981D0D8F}"/>
          </ac:spMkLst>
        </pc:spChg>
        <pc:spChg chg="add">
          <ac:chgData name="Duane Runyan" userId="S::drunyan@adsd.nv.gov::15525120-cf76-4bb6-9ce1-945f6e3c77bf" providerId="AD" clId="Web-{F5BD4F6A-011E-4C3B-A2B1-12F65787EDFA}" dt="2022-07-06T18:52:04.616" v="831"/>
          <ac:spMkLst>
            <pc:docMk/>
            <pc:sldMk cId="2248642211" sldId="487"/>
            <ac:spMk id="9" creationId="{BACC6370-2D7E-4714-9D71-7542949D7D5D}"/>
          </ac:spMkLst>
        </pc:spChg>
        <pc:spChg chg="add">
          <ac:chgData name="Duane Runyan" userId="S::drunyan@adsd.nv.gov::15525120-cf76-4bb6-9ce1-945f6e3c77bf" providerId="AD" clId="Web-{F5BD4F6A-011E-4C3B-A2B1-12F65787EDFA}" dt="2022-07-06T18:52:04.616" v="831"/>
          <ac:spMkLst>
            <pc:docMk/>
            <pc:sldMk cId="2248642211" sldId="487"/>
            <ac:spMk id="11" creationId="{F68B3F68-107C-434F-AA38-110D5EA91B85}"/>
          </ac:spMkLst>
        </pc:spChg>
        <pc:spChg chg="add">
          <ac:chgData name="Duane Runyan" userId="S::drunyan@adsd.nv.gov::15525120-cf76-4bb6-9ce1-945f6e3c77bf" providerId="AD" clId="Web-{F5BD4F6A-011E-4C3B-A2B1-12F65787EDFA}" dt="2022-07-06T18:52:04.616" v="831"/>
          <ac:spMkLst>
            <pc:docMk/>
            <pc:sldMk cId="2248642211" sldId="487"/>
            <ac:spMk id="13" creationId="{AAD0DBB9-1A4B-4391-81D4-CB19F9AB918A}"/>
          </ac:spMkLst>
        </pc:spChg>
        <pc:spChg chg="add">
          <ac:chgData name="Duane Runyan" userId="S::drunyan@adsd.nv.gov::15525120-cf76-4bb6-9ce1-945f6e3c77bf" providerId="AD" clId="Web-{F5BD4F6A-011E-4C3B-A2B1-12F65787EDFA}" dt="2022-07-06T18:52:04.616" v="831"/>
          <ac:spMkLst>
            <pc:docMk/>
            <pc:sldMk cId="2248642211" sldId="487"/>
            <ac:spMk id="15" creationId="{063BBA22-50EA-4C4D-BE05-F1CE4E63AA56}"/>
          </ac:spMkLst>
        </pc:spChg>
        <pc:graphicFrameChg chg="add">
          <ac:chgData name="Duane Runyan" userId="S::drunyan@adsd.nv.gov::15525120-cf76-4bb6-9ce1-945f6e3c77bf" providerId="AD" clId="Web-{F5BD4F6A-011E-4C3B-A2B1-12F65787EDFA}" dt="2022-07-06T18:52:04.616" v="831"/>
          <ac:graphicFrameMkLst>
            <pc:docMk/>
            <pc:sldMk cId="2248642211" sldId="487"/>
            <ac:graphicFrameMk id="5" creationId="{BF5E2014-7443-526D-46F7-B1A22CBDD1E3}"/>
          </ac:graphicFrameMkLst>
        </pc:graphicFrameChg>
      </pc:sldChg>
      <pc:sldChg chg="modSp add replId">
        <pc:chgData name="Duane Runyan" userId="S::drunyan@adsd.nv.gov::15525120-cf76-4bb6-9ce1-945f6e3c77bf" providerId="AD" clId="Web-{F5BD4F6A-011E-4C3B-A2B1-12F65787EDFA}" dt="2022-07-06T18:54:47.197" v="858" actId="20577"/>
        <pc:sldMkLst>
          <pc:docMk/>
          <pc:sldMk cId="539308068" sldId="488"/>
        </pc:sldMkLst>
        <pc:spChg chg="mod">
          <ac:chgData name="Duane Runyan" userId="S::drunyan@adsd.nv.gov::15525120-cf76-4bb6-9ce1-945f6e3c77bf" providerId="AD" clId="Web-{F5BD4F6A-011E-4C3B-A2B1-12F65787EDFA}" dt="2022-07-06T18:54:47.197" v="858" actId="20577"/>
          <ac:spMkLst>
            <pc:docMk/>
            <pc:sldMk cId="539308068" sldId="488"/>
            <ac:spMk id="2" creationId="{EB4EF6C9-73C8-142A-9A7F-03B6BD36938F}"/>
          </ac:spMkLst>
        </pc:spChg>
        <pc:graphicFrameChg chg="modGraphic">
          <ac:chgData name="Duane Runyan" userId="S::drunyan@adsd.nv.gov::15525120-cf76-4bb6-9ce1-945f6e3c77bf" providerId="AD" clId="Web-{F5BD4F6A-011E-4C3B-A2B1-12F65787EDFA}" dt="2022-07-06T18:54:31.446" v="846" actId="20577"/>
          <ac:graphicFrameMkLst>
            <pc:docMk/>
            <pc:sldMk cId="539308068" sldId="488"/>
            <ac:graphicFrameMk id="5" creationId="{F1B4A670-7279-74CB-C642-A08E3B4BDD6B}"/>
          </ac:graphicFrameMkLst>
        </pc:graphicFrameChg>
      </pc:sldChg>
      <pc:sldChg chg="addSp delSp modSp new mod setBg modClrScheme chgLayout">
        <pc:chgData name="Duane Runyan" userId="S::drunyan@adsd.nv.gov::15525120-cf76-4bb6-9ce1-945f6e3c77bf" providerId="AD" clId="Web-{F5BD4F6A-011E-4C3B-A2B1-12F65787EDFA}" dt="2022-07-06T19:07:34.411" v="1540" actId="20577"/>
        <pc:sldMkLst>
          <pc:docMk/>
          <pc:sldMk cId="3225321280" sldId="489"/>
        </pc:sldMkLst>
        <pc:spChg chg="mod ord">
          <ac:chgData name="Duane Runyan" userId="S::drunyan@adsd.nv.gov::15525120-cf76-4bb6-9ce1-945f6e3c77bf" providerId="AD" clId="Web-{F5BD4F6A-011E-4C3B-A2B1-12F65787EDFA}" dt="2022-07-06T19:07:10.254" v="1532"/>
          <ac:spMkLst>
            <pc:docMk/>
            <pc:sldMk cId="3225321280" sldId="489"/>
            <ac:spMk id="2" creationId="{7417CD95-6556-2DC6-E139-F4D3443BAF8A}"/>
          </ac:spMkLst>
        </pc:spChg>
        <pc:spChg chg="add del mod ord">
          <ac:chgData name="Duane Runyan" userId="S::drunyan@adsd.nv.gov::15525120-cf76-4bb6-9ce1-945f6e3c77bf" providerId="AD" clId="Web-{F5BD4F6A-011E-4C3B-A2B1-12F65787EDFA}" dt="2022-07-06T19:07:34.411" v="1540" actId="20577"/>
          <ac:spMkLst>
            <pc:docMk/>
            <pc:sldMk cId="3225321280" sldId="489"/>
            <ac:spMk id="3" creationId="{49FC8110-6014-5C9E-EC47-A4393FE654D6}"/>
          </ac:spMkLst>
        </pc:spChg>
        <pc:spChg chg="del">
          <ac:chgData name="Duane Runyan" userId="S::drunyan@adsd.nv.gov::15525120-cf76-4bb6-9ce1-945f6e3c77bf" providerId="AD" clId="Web-{F5BD4F6A-011E-4C3B-A2B1-12F65787EDFA}" dt="2022-07-06T19:04:25.377" v="1327"/>
          <ac:spMkLst>
            <pc:docMk/>
            <pc:sldMk cId="3225321280" sldId="489"/>
            <ac:spMk id="4" creationId="{23553E2C-86B4-B877-021A-50F135668863}"/>
          </ac:spMkLst>
        </pc:spChg>
        <pc:spChg chg="add">
          <ac:chgData name="Duane Runyan" userId="S::drunyan@adsd.nv.gov::15525120-cf76-4bb6-9ce1-945f6e3c77bf" providerId="AD" clId="Web-{F5BD4F6A-011E-4C3B-A2B1-12F65787EDFA}" dt="2022-07-06T19:07:10.254" v="1532"/>
          <ac:spMkLst>
            <pc:docMk/>
            <pc:sldMk cId="3225321280" sldId="489"/>
            <ac:spMk id="8" creationId="{09588DA8-065E-4F6F-8EFD-43104AB2E0CF}"/>
          </ac:spMkLst>
        </pc:spChg>
        <pc:spChg chg="add del">
          <ac:chgData name="Duane Runyan" userId="S::drunyan@adsd.nv.gov::15525120-cf76-4bb6-9ce1-945f6e3c77bf" providerId="AD" clId="Web-{F5BD4F6A-011E-4C3B-A2B1-12F65787EDFA}" dt="2022-07-06T19:06:56.238" v="1531"/>
          <ac:spMkLst>
            <pc:docMk/>
            <pc:sldMk cId="3225321280" sldId="489"/>
            <ac:spMk id="9" creationId="{3C915414-2809-4735-A560-0D5FE66700D8}"/>
          </ac:spMkLst>
        </pc:spChg>
        <pc:spChg chg="add">
          <ac:chgData name="Duane Runyan" userId="S::drunyan@adsd.nv.gov::15525120-cf76-4bb6-9ce1-945f6e3c77bf" providerId="AD" clId="Web-{F5BD4F6A-011E-4C3B-A2B1-12F65787EDFA}" dt="2022-07-06T19:07:10.254" v="1532"/>
          <ac:spMkLst>
            <pc:docMk/>
            <pc:sldMk cId="3225321280" sldId="489"/>
            <ac:spMk id="10" creationId="{C4285719-470E-454C-AF62-8323075F1F5B}"/>
          </ac:spMkLst>
        </pc:spChg>
        <pc:spChg chg="add">
          <ac:chgData name="Duane Runyan" userId="S::drunyan@adsd.nv.gov::15525120-cf76-4bb6-9ce1-945f6e3c77bf" providerId="AD" clId="Web-{F5BD4F6A-011E-4C3B-A2B1-12F65787EDFA}" dt="2022-07-06T19:07:10.254" v="1532"/>
          <ac:spMkLst>
            <pc:docMk/>
            <pc:sldMk cId="3225321280" sldId="489"/>
            <ac:spMk id="12" creationId="{CD9FE4EF-C4D8-49A0-B2FF-81D8DB7D8A24}"/>
          </ac:spMkLst>
        </pc:spChg>
        <pc:spChg chg="add">
          <ac:chgData name="Duane Runyan" userId="S::drunyan@adsd.nv.gov::15525120-cf76-4bb6-9ce1-945f6e3c77bf" providerId="AD" clId="Web-{F5BD4F6A-011E-4C3B-A2B1-12F65787EDFA}" dt="2022-07-06T19:07:10.254" v="1532"/>
          <ac:spMkLst>
            <pc:docMk/>
            <pc:sldMk cId="3225321280" sldId="489"/>
            <ac:spMk id="14" creationId="{4300840D-0A0B-4512-BACA-B439D5B9C57C}"/>
          </ac:spMkLst>
        </pc:spChg>
        <pc:spChg chg="add">
          <ac:chgData name="Duane Runyan" userId="S::drunyan@adsd.nv.gov::15525120-cf76-4bb6-9ce1-945f6e3c77bf" providerId="AD" clId="Web-{F5BD4F6A-011E-4C3B-A2B1-12F65787EDFA}" dt="2022-07-06T19:07:10.254" v="1532"/>
          <ac:spMkLst>
            <pc:docMk/>
            <pc:sldMk cId="3225321280" sldId="489"/>
            <ac:spMk id="16" creationId="{D2B78728-A580-49A7-84F9-6EF6F583ADE0}"/>
          </ac:spMkLst>
        </pc:spChg>
        <pc:spChg chg="add">
          <ac:chgData name="Duane Runyan" userId="S::drunyan@adsd.nv.gov::15525120-cf76-4bb6-9ce1-945f6e3c77bf" providerId="AD" clId="Web-{F5BD4F6A-011E-4C3B-A2B1-12F65787EDFA}" dt="2022-07-06T19:07:10.254" v="1532"/>
          <ac:spMkLst>
            <pc:docMk/>
            <pc:sldMk cId="3225321280" sldId="489"/>
            <ac:spMk id="18" creationId="{38FAA1A1-D861-433F-88FA-1E9D6FD31D11}"/>
          </ac:spMkLst>
        </pc:spChg>
        <pc:spChg chg="add">
          <ac:chgData name="Duane Runyan" userId="S::drunyan@adsd.nv.gov::15525120-cf76-4bb6-9ce1-945f6e3c77bf" providerId="AD" clId="Web-{F5BD4F6A-011E-4C3B-A2B1-12F65787EDFA}" dt="2022-07-06T19:07:10.254" v="1532"/>
          <ac:spMkLst>
            <pc:docMk/>
            <pc:sldMk cId="3225321280" sldId="489"/>
            <ac:spMk id="20" creationId="{8D71EDA1-87BF-4D5D-AB79-F346FD19278A}"/>
          </ac:spMkLst>
        </pc:spChg>
        <pc:spChg chg="add del">
          <ac:chgData name="Duane Runyan" userId="S::drunyan@adsd.nv.gov::15525120-cf76-4bb6-9ce1-945f6e3c77bf" providerId="AD" clId="Web-{F5BD4F6A-011E-4C3B-A2B1-12F65787EDFA}" dt="2022-07-06T19:06:56.238" v="1531"/>
          <ac:spMkLst>
            <pc:docMk/>
            <pc:sldMk cId="3225321280" sldId="489"/>
            <ac:spMk id="40" creationId="{AC616AAA-C7F7-4B2F-89AA-FCAEE279CC92}"/>
          </ac:spMkLst>
        </pc:spChg>
        <pc:spChg chg="add del">
          <ac:chgData name="Duane Runyan" userId="S::drunyan@adsd.nv.gov::15525120-cf76-4bb6-9ce1-945f6e3c77bf" providerId="AD" clId="Web-{F5BD4F6A-011E-4C3B-A2B1-12F65787EDFA}" dt="2022-07-06T19:06:56.238" v="1531"/>
          <ac:spMkLst>
            <pc:docMk/>
            <pc:sldMk cId="3225321280" sldId="489"/>
            <ac:spMk id="44" creationId="{D665D759-2DF8-4D47-8386-4BA28901A79D}"/>
          </ac:spMkLst>
        </pc:spChg>
        <pc:grpChg chg="add del">
          <ac:chgData name="Duane Runyan" userId="S::drunyan@adsd.nv.gov::15525120-cf76-4bb6-9ce1-945f6e3c77bf" providerId="AD" clId="Web-{F5BD4F6A-011E-4C3B-A2B1-12F65787EDFA}" dt="2022-07-06T19:06:56.238" v="1531"/>
          <ac:grpSpMkLst>
            <pc:docMk/>
            <pc:sldMk cId="3225321280" sldId="489"/>
            <ac:grpSpMk id="11" creationId="{24413201-85BF-4680-A7D4-10CDBD03569C}"/>
          </ac:grpSpMkLst>
        </pc:grpChg>
        <pc:graphicFrameChg chg="add del">
          <ac:chgData name="Duane Runyan" userId="S::drunyan@adsd.nv.gov::15525120-cf76-4bb6-9ce1-945f6e3c77bf" providerId="AD" clId="Web-{F5BD4F6A-011E-4C3B-A2B1-12F65787EDFA}" dt="2022-07-06T19:06:56.238" v="1531"/>
          <ac:graphicFrameMkLst>
            <pc:docMk/>
            <pc:sldMk cId="3225321280" sldId="489"/>
            <ac:graphicFrameMk id="5" creationId="{B2A280F7-5AEB-5110-FA25-35920AF6C175}"/>
          </ac:graphicFrameMkLst>
        </pc:graphicFrameChg>
        <pc:cxnChg chg="add del">
          <ac:chgData name="Duane Runyan" userId="S::drunyan@adsd.nv.gov::15525120-cf76-4bb6-9ce1-945f6e3c77bf" providerId="AD" clId="Web-{F5BD4F6A-011E-4C3B-A2B1-12F65787EDFA}" dt="2022-07-06T19:06:56.238" v="1531"/>
          <ac:cxnSpMkLst>
            <pc:docMk/>
            <pc:sldMk cId="3225321280" sldId="489"/>
            <ac:cxnSpMk id="42" creationId="{0CEF9539-B200-45EE-A293-A5CFA7D311F5}"/>
          </ac:cxnSpMkLst>
        </pc:cxnChg>
      </pc:sldChg>
    </pc:docChg>
  </pc:docChgLst>
  <pc:docChgLst>
    <pc:chgData name="Rebecca Arvans-Feeney" userId="S::rarvans-feeney@adsd.nv.gov::d149deb7-08c2-420d-9829-1f815af463c2" providerId="AD" clId="Web-{86A3334E-D2B7-4F85-B07B-AABD26D1BA23}"/>
    <pc:docChg chg="addSld modSld">
      <pc:chgData name="Rebecca Arvans-Feeney" userId="S::rarvans-feeney@adsd.nv.gov::d149deb7-08c2-420d-9829-1f815af463c2" providerId="AD" clId="Web-{86A3334E-D2B7-4F85-B07B-AABD26D1BA23}" dt="2022-07-03T00:55:15.621" v="1499" actId="20577"/>
      <pc:docMkLst>
        <pc:docMk/>
      </pc:docMkLst>
      <pc:sldChg chg="modSp">
        <pc:chgData name="Rebecca Arvans-Feeney" userId="S::rarvans-feeney@adsd.nv.gov::d149deb7-08c2-420d-9829-1f815af463c2" providerId="AD" clId="Web-{86A3334E-D2B7-4F85-B07B-AABD26D1BA23}" dt="2022-07-02T23:48:26.527" v="270" actId="20577"/>
        <pc:sldMkLst>
          <pc:docMk/>
          <pc:sldMk cId="3230938096" sldId="360"/>
        </pc:sldMkLst>
        <pc:spChg chg="mod">
          <ac:chgData name="Rebecca Arvans-Feeney" userId="S::rarvans-feeney@adsd.nv.gov::d149deb7-08c2-420d-9829-1f815af463c2" providerId="AD" clId="Web-{86A3334E-D2B7-4F85-B07B-AABD26D1BA23}" dt="2022-07-02T23:48:26.527" v="270" actId="20577"/>
          <ac:spMkLst>
            <pc:docMk/>
            <pc:sldMk cId="3230938096" sldId="360"/>
            <ac:spMk id="2" creationId="{2BD07606-ABD0-4B91-8833-BD79B720AD9E}"/>
          </ac:spMkLst>
        </pc:spChg>
      </pc:sldChg>
      <pc:sldChg chg="modSp">
        <pc:chgData name="Rebecca Arvans-Feeney" userId="S::rarvans-feeney@adsd.nv.gov::d149deb7-08c2-420d-9829-1f815af463c2" providerId="AD" clId="Web-{86A3334E-D2B7-4F85-B07B-AABD26D1BA23}" dt="2022-07-02T23:48:38.808" v="271" actId="20577"/>
        <pc:sldMkLst>
          <pc:docMk/>
          <pc:sldMk cId="4249067817" sldId="445"/>
        </pc:sldMkLst>
        <pc:spChg chg="mod">
          <ac:chgData name="Rebecca Arvans-Feeney" userId="S::rarvans-feeney@adsd.nv.gov::d149deb7-08c2-420d-9829-1f815af463c2" providerId="AD" clId="Web-{86A3334E-D2B7-4F85-B07B-AABD26D1BA23}" dt="2022-07-02T23:48:38.808" v="271" actId="20577"/>
          <ac:spMkLst>
            <pc:docMk/>
            <pc:sldMk cId="4249067817" sldId="445"/>
            <ac:spMk id="2" creationId="{2BD07606-ABD0-4B91-8833-BD79B720AD9E}"/>
          </ac:spMkLst>
        </pc:spChg>
      </pc:sldChg>
      <pc:sldChg chg="modSp">
        <pc:chgData name="Rebecca Arvans-Feeney" userId="S::rarvans-feeney@adsd.nv.gov::d149deb7-08c2-420d-9829-1f815af463c2" providerId="AD" clId="Web-{86A3334E-D2B7-4F85-B07B-AABD26D1BA23}" dt="2022-07-02T23:48:50.418" v="272" actId="20577"/>
        <pc:sldMkLst>
          <pc:docMk/>
          <pc:sldMk cId="1054692721" sldId="446"/>
        </pc:sldMkLst>
        <pc:spChg chg="mod">
          <ac:chgData name="Rebecca Arvans-Feeney" userId="S::rarvans-feeney@adsd.nv.gov::d149deb7-08c2-420d-9829-1f815af463c2" providerId="AD" clId="Web-{86A3334E-D2B7-4F85-B07B-AABD26D1BA23}" dt="2022-07-02T23:48:50.418" v="272" actId="20577"/>
          <ac:spMkLst>
            <pc:docMk/>
            <pc:sldMk cId="1054692721" sldId="446"/>
            <ac:spMk id="2" creationId="{2BD07606-ABD0-4B91-8833-BD79B720AD9E}"/>
          </ac:spMkLst>
        </pc:spChg>
      </pc:sldChg>
      <pc:sldChg chg="modSp">
        <pc:chgData name="Rebecca Arvans-Feeney" userId="S::rarvans-feeney@adsd.nv.gov::d149deb7-08c2-420d-9829-1f815af463c2" providerId="AD" clId="Web-{86A3334E-D2B7-4F85-B07B-AABD26D1BA23}" dt="2022-07-02T23:49:09.824" v="279" actId="20577"/>
        <pc:sldMkLst>
          <pc:docMk/>
          <pc:sldMk cId="2659089805" sldId="447"/>
        </pc:sldMkLst>
        <pc:spChg chg="mod">
          <ac:chgData name="Rebecca Arvans-Feeney" userId="S::rarvans-feeney@adsd.nv.gov::d149deb7-08c2-420d-9829-1f815af463c2" providerId="AD" clId="Web-{86A3334E-D2B7-4F85-B07B-AABD26D1BA23}" dt="2022-07-02T23:49:09.824" v="279" actId="20577"/>
          <ac:spMkLst>
            <pc:docMk/>
            <pc:sldMk cId="2659089805" sldId="447"/>
            <ac:spMk id="2" creationId="{2BD07606-ABD0-4B91-8833-BD79B720AD9E}"/>
          </ac:spMkLst>
        </pc:spChg>
      </pc:sldChg>
      <pc:sldChg chg="modSp">
        <pc:chgData name="Rebecca Arvans-Feeney" userId="S::rarvans-feeney@adsd.nv.gov::d149deb7-08c2-420d-9829-1f815af463c2" providerId="AD" clId="Web-{86A3334E-D2B7-4F85-B07B-AABD26D1BA23}" dt="2022-07-02T23:49:16.543" v="280" actId="20577"/>
        <pc:sldMkLst>
          <pc:docMk/>
          <pc:sldMk cId="1712805419" sldId="448"/>
        </pc:sldMkLst>
        <pc:spChg chg="mod">
          <ac:chgData name="Rebecca Arvans-Feeney" userId="S::rarvans-feeney@adsd.nv.gov::d149deb7-08c2-420d-9829-1f815af463c2" providerId="AD" clId="Web-{86A3334E-D2B7-4F85-B07B-AABD26D1BA23}" dt="2022-07-02T23:49:16.543" v="280" actId="20577"/>
          <ac:spMkLst>
            <pc:docMk/>
            <pc:sldMk cId="1712805419" sldId="448"/>
            <ac:spMk id="2" creationId="{2BD07606-ABD0-4B91-8833-BD79B720AD9E}"/>
          </ac:spMkLst>
        </pc:spChg>
      </pc:sldChg>
      <pc:sldChg chg="modSp">
        <pc:chgData name="Rebecca Arvans-Feeney" userId="S::rarvans-feeney@adsd.nv.gov::d149deb7-08c2-420d-9829-1f815af463c2" providerId="AD" clId="Web-{86A3334E-D2B7-4F85-B07B-AABD26D1BA23}" dt="2022-07-03T00:33:10.058" v="1341" actId="20577"/>
        <pc:sldMkLst>
          <pc:docMk/>
          <pc:sldMk cId="1122361405" sldId="449"/>
        </pc:sldMkLst>
        <pc:spChg chg="mod">
          <ac:chgData name="Rebecca Arvans-Feeney" userId="S::rarvans-feeney@adsd.nv.gov::d149deb7-08c2-420d-9829-1f815af463c2" providerId="AD" clId="Web-{86A3334E-D2B7-4F85-B07B-AABD26D1BA23}" dt="2022-07-02T23:43:03.069" v="3" actId="20577"/>
          <ac:spMkLst>
            <pc:docMk/>
            <pc:sldMk cId="1122361405" sldId="449"/>
            <ac:spMk id="2" creationId="{BD51F1A2-C345-49C8-97B5-F0EC4463DA8A}"/>
          </ac:spMkLst>
        </pc:spChg>
        <pc:spChg chg="mod">
          <ac:chgData name="Rebecca Arvans-Feeney" userId="S::rarvans-feeney@adsd.nv.gov::d149deb7-08c2-420d-9829-1f815af463c2" providerId="AD" clId="Web-{86A3334E-D2B7-4F85-B07B-AABD26D1BA23}" dt="2022-07-03T00:33:10.058" v="1341" actId="20577"/>
          <ac:spMkLst>
            <pc:docMk/>
            <pc:sldMk cId="1122361405" sldId="449"/>
            <ac:spMk id="19" creationId="{C225838F-DD14-4BAE-8279-53C12DF01FC9}"/>
          </ac:spMkLst>
        </pc:spChg>
      </pc:sldChg>
      <pc:sldChg chg="modSp">
        <pc:chgData name="Rebecca Arvans-Feeney" userId="S::rarvans-feeney@adsd.nv.gov::d149deb7-08c2-420d-9829-1f815af463c2" providerId="AD" clId="Web-{86A3334E-D2B7-4F85-B07B-AABD26D1BA23}" dt="2022-07-03T00:05:16.338" v="838" actId="20577"/>
        <pc:sldMkLst>
          <pc:docMk/>
          <pc:sldMk cId="1864463963" sldId="450"/>
        </pc:sldMkLst>
        <pc:spChg chg="mod">
          <ac:chgData name="Rebecca Arvans-Feeney" userId="S::rarvans-feeney@adsd.nv.gov::d149deb7-08c2-420d-9829-1f815af463c2" providerId="AD" clId="Web-{86A3334E-D2B7-4F85-B07B-AABD26D1BA23}" dt="2022-07-02T23:46:06.994" v="122" actId="20577"/>
          <ac:spMkLst>
            <pc:docMk/>
            <pc:sldMk cId="1864463963" sldId="450"/>
            <ac:spMk id="2" creationId="{BD51F1A2-C345-49C8-97B5-F0EC4463DA8A}"/>
          </ac:spMkLst>
        </pc:spChg>
        <pc:spChg chg="mod">
          <ac:chgData name="Rebecca Arvans-Feeney" userId="S::rarvans-feeney@adsd.nv.gov::d149deb7-08c2-420d-9829-1f815af463c2" providerId="AD" clId="Web-{86A3334E-D2B7-4F85-B07B-AABD26D1BA23}" dt="2022-07-03T00:05:16.338" v="838" actId="20577"/>
          <ac:spMkLst>
            <pc:docMk/>
            <pc:sldMk cId="1864463963" sldId="450"/>
            <ac:spMk id="19" creationId="{C225838F-DD14-4BAE-8279-53C12DF01FC9}"/>
          </ac:spMkLst>
        </pc:spChg>
      </pc:sldChg>
      <pc:sldChg chg="modSp">
        <pc:chgData name="Rebecca Arvans-Feeney" userId="S::rarvans-feeney@adsd.nv.gov::d149deb7-08c2-420d-9829-1f815af463c2" providerId="AD" clId="Web-{86A3334E-D2B7-4F85-B07B-AABD26D1BA23}" dt="2022-07-02T23:49:27.043" v="281" actId="20577"/>
        <pc:sldMkLst>
          <pc:docMk/>
          <pc:sldMk cId="556102536" sldId="453"/>
        </pc:sldMkLst>
        <pc:spChg chg="mod">
          <ac:chgData name="Rebecca Arvans-Feeney" userId="S::rarvans-feeney@adsd.nv.gov::d149deb7-08c2-420d-9829-1f815af463c2" providerId="AD" clId="Web-{86A3334E-D2B7-4F85-B07B-AABD26D1BA23}" dt="2022-07-02T23:49:27.043" v="281" actId="20577"/>
          <ac:spMkLst>
            <pc:docMk/>
            <pc:sldMk cId="556102536" sldId="453"/>
            <ac:spMk id="2" creationId="{2BD07606-ABD0-4B91-8833-BD79B720AD9E}"/>
          </ac:spMkLst>
        </pc:spChg>
      </pc:sldChg>
      <pc:sldChg chg="modSp">
        <pc:chgData name="Rebecca Arvans-Feeney" userId="S::rarvans-feeney@adsd.nv.gov::d149deb7-08c2-420d-9829-1f815af463c2" providerId="AD" clId="Web-{86A3334E-D2B7-4F85-B07B-AABD26D1BA23}" dt="2022-07-03T00:54:21.738" v="1483" actId="20577"/>
        <pc:sldMkLst>
          <pc:docMk/>
          <pc:sldMk cId="2301758633" sldId="454"/>
        </pc:sldMkLst>
        <pc:spChg chg="mod">
          <ac:chgData name="Rebecca Arvans-Feeney" userId="S::rarvans-feeney@adsd.nv.gov::d149deb7-08c2-420d-9829-1f815af463c2" providerId="AD" clId="Web-{86A3334E-D2B7-4F85-B07B-AABD26D1BA23}" dt="2022-07-03T00:54:21.738" v="1483" actId="20577"/>
          <ac:spMkLst>
            <pc:docMk/>
            <pc:sldMk cId="2301758633" sldId="454"/>
            <ac:spMk id="19" creationId="{C225838F-DD14-4BAE-8279-53C12DF01FC9}"/>
          </ac:spMkLst>
        </pc:spChg>
      </pc:sldChg>
      <pc:sldChg chg="modSp">
        <pc:chgData name="Rebecca Arvans-Feeney" userId="S::rarvans-feeney@adsd.nv.gov::d149deb7-08c2-420d-9829-1f815af463c2" providerId="AD" clId="Web-{86A3334E-D2B7-4F85-B07B-AABD26D1BA23}" dt="2022-07-02T23:49:32.700" v="282" actId="20577"/>
        <pc:sldMkLst>
          <pc:docMk/>
          <pc:sldMk cId="531503226" sldId="455"/>
        </pc:sldMkLst>
        <pc:spChg chg="mod">
          <ac:chgData name="Rebecca Arvans-Feeney" userId="S::rarvans-feeney@adsd.nv.gov::d149deb7-08c2-420d-9829-1f815af463c2" providerId="AD" clId="Web-{86A3334E-D2B7-4F85-B07B-AABD26D1BA23}" dt="2022-07-02T23:49:32.700" v="282" actId="20577"/>
          <ac:spMkLst>
            <pc:docMk/>
            <pc:sldMk cId="531503226" sldId="455"/>
            <ac:spMk id="2" creationId="{2BD07606-ABD0-4B91-8833-BD79B720AD9E}"/>
          </ac:spMkLst>
        </pc:spChg>
      </pc:sldChg>
      <pc:sldChg chg="modSp add replId">
        <pc:chgData name="Rebecca Arvans-Feeney" userId="S::rarvans-feeney@adsd.nv.gov::d149deb7-08c2-420d-9829-1f815af463c2" providerId="AD" clId="Web-{86A3334E-D2B7-4F85-B07B-AABD26D1BA23}" dt="2022-07-03T00:06:56.433" v="965" actId="20577"/>
        <pc:sldMkLst>
          <pc:docMk/>
          <pc:sldMk cId="385057695" sldId="456"/>
        </pc:sldMkLst>
        <pc:spChg chg="mod">
          <ac:chgData name="Rebecca Arvans-Feeney" userId="S::rarvans-feeney@adsd.nv.gov::d149deb7-08c2-420d-9829-1f815af463c2" providerId="AD" clId="Web-{86A3334E-D2B7-4F85-B07B-AABD26D1BA23}" dt="2022-07-03T00:06:56.433" v="965" actId="20577"/>
          <ac:spMkLst>
            <pc:docMk/>
            <pc:sldMk cId="385057695" sldId="456"/>
            <ac:spMk id="19" creationId="{C225838F-DD14-4BAE-8279-53C12DF01FC9}"/>
          </ac:spMkLst>
        </pc:spChg>
      </pc:sldChg>
      <pc:sldChg chg="add replId">
        <pc:chgData name="Rebecca Arvans-Feeney" userId="S::rarvans-feeney@adsd.nv.gov::d149deb7-08c2-420d-9829-1f815af463c2" providerId="AD" clId="Web-{86A3334E-D2B7-4F85-B07B-AABD26D1BA23}" dt="2022-07-02T23:46:11.025" v="123"/>
        <pc:sldMkLst>
          <pc:docMk/>
          <pc:sldMk cId="4056111659" sldId="457"/>
        </pc:sldMkLst>
      </pc:sldChg>
      <pc:sldChg chg="modSp add replId">
        <pc:chgData name="Rebecca Arvans-Feeney" userId="S::rarvans-feeney@adsd.nv.gov::d149deb7-08c2-420d-9829-1f815af463c2" providerId="AD" clId="Web-{86A3334E-D2B7-4F85-B07B-AABD26D1BA23}" dt="2022-07-03T00:46:36.356" v="1462" actId="20577"/>
        <pc:sldMkLst>
          <pc:docMk/>
          <pc:sldMk cId="1583777851" sldId="458"/>
        </pc:sldMkLst>
        <pc:spChg chg="mod">
          <ac:chgData name="Rebecca Arvans-Feeney" userId="S::rarvans-feeney@adsd.nv.gov::d149deb7-08c2-420d-9829-1f815af463c2" providerId="AD" clId="Web-{86A3334E-D2B7-4F85-B07B-AABD26D1BA23}" dt="2022-07-02T23:55:58.267" v="434" actId="20577"/>
          <ac:spMkLst>
            <pc:docMk/>
            <pc:sldMk cId="1583777851" sldId="458"/>
            <ac:spMk id="2" creationId="{BD51F1A2-C345-49C8-97B5-F0EC4463DA8A}"/>
          </ac:spMkLst>
        </pc:spChg>
        <pc:spChg chg="mod">
          <ac:chgData name="Rebecca Arvans-Feeney" userId="S::rarvans-feeney@adsd.nv.gov::d149deb7-08c2-420d-9829-1f815af463c2" providerId="AD" clId="Web-{86A3334E-D2B7-4F85-B07B-AABD26D1BA23}" dt="2022-07-03T00:46:36.356" v="1462" actId="20577"/>
          <ac:spMkLst>
            <pc:docMk/>
            <pc:sldMk cId="1583777851" sldId="458"/>
            <ac:spMk id="19" creationId="{C225838F-DD14-4BAE-8279-53C12DF01FC9}"/>
          </ac:spMkLst>
        </pc:spChg>
      </pc:sldChg>
      <pc:sldChg chg="modSp add replId">
        <pc:chgData name="Rebecca Arvans-Feeney" userId="S::rarvans-feeney@adsd.nv.gov::d149deb7-08c2-420d-9829-1f815af463c2" providerId="AD" clId="Web-{86A3334E-D2B7-4F85-B07B-AABD26D1BA23}" dt="2022-07-03T00:55:15.621" v="1499" actId="20577"/>
        <pc:sldMkLst>
          <pc:docMk/>
          <pc:sldMk cId="58533660" sldId="459"/>
        </pc:sldMkLst>
        <pc:spChg chg="mod">
          <ac:chgData name="Rebecca Arvans-Feeney" userId="S::rarvans-feeney@adsd.nv.gov::d149deb7-08c2-420d-9829-1f815af463c2" providerId="AD" clId="Web-{86A3334E-D2B7-4F85-B07B-AABD26D1BA23}" dt="2022-07-03T00:55:15.621" v="1499" actId="20577"/>
          <ac:spMkLst>
            <pc:docMk/>
            <pc:sldMk cId="58533660" sldId="459"/>
            <ac:spMk id="19" creationId="{C225838F-DD14-4BAE-8279-53C12DF01FC9}"/>
          </ac:spMkLst>
        </pc:spChg>
      </pc:sldChg>
      <pc:sldChg chg="add replId">
        <pc:chgData name="Rebecca Arvans-Feeney" userId="S::rarvans-feeney@adsd.nv.gov::d149deb7-08c2-420d-9829-1f815af463c2" providerId="AD" clId="Web-{86A3334E-D2B7-4F85-B07B-AABD26D1BA23}" dt="2022-07-03T00:17:39.285" v="1153"/>
        <pc:sldMkLst>
          <pc:docMk/>
          <pc:sldMk cId="1357186040" sldId="460"/>
        </pc:sldMkLst>
      </pc:sldChg>
      <pc:sldChg chg="modSp add replId">
        <pc:chgData name="Rebecca Arvans-Feeney" userId="S::rarvans-feeney@adsd.nv.gov::d149deb7-08c2-420d-9829-1f815af463c2" providerId="AD" clId="Web-{86A3334E-D2B7-4F85-B07B-AABD26D1BA23}" dt="2022-07-03T00:42:52.956" v="1454" actId="20577"/>
        <pc:sldMkLst>
          <pc:docMk/>
          <pc:sldMk cId="3123052343" sldId="461"/>
        </pc:sldMkLst>
        <pc:spChg chg="mod">
          <ac:chgData name="Rebecca Arvans-Feeney" userId="S::rarvans-feeney@adsd.nv.gov::d149deb7-08c2-420d-9829-1f815af463c2" providerId="AD" clId="Web-{86A3334E-D2B7-4F85-B07B-AABD26D1BA23}" dt="2022-07-03T00:42:52.956" v="1454" actId="20577"/>
          <ac:spMkLst>
            <pc:docMk/>
            <pc:sldMk cId="3123052343" sldId="461"/>
            <ac:spMk id="19" creationId="{C225838F-DD14-4BAE-8279-53C12DF01FC9}"/>
          </ac:spMkLst>
        </pc:spChg>
      </pc:sldChg>
    </pc:docChg>
  </pc:docChgLst>
  <pc:docChgLst>
    <pc:chgData name="Duane Runyan" userId="S::drunyan@adsd.nv.gov::15525120-cf76-4bb6-9ce1-945f6e3c77bf" providerId="AD" clId="Web-{AFD124AB-3777-47E3-856E-BD32A5D3B4E3}"/>
    <pc:docChg chg="modSld">
      <pc:chgData name="Duane Runyan" userId="S::drunyan@adsd.nv.gov::15525120-cf76-4bb6-9ce1-945f6e3c77bf" providerId="AD" clId="Web-{AFD124AB-3777-47E3-856E-BD32A5D3B4E3}" dt="2022-07-06T18:30:12.966" v="38" actId="20577"/>
      <pc:docMkLst>
        <pc:docMk/>
      </pc:docMkLst>
      <pc:sldChg chg="modSp">
        <pc:chgData name="Duane Runyan" userId="S::drunyan@adsd.nv.gov::15525120-cf76-4bb6-9ce1-945f6e3c77bf" providerId="AD" clId="Web-{AFD124AB-3777-47E3-856E-BD32A5D3B4E3}" dt="2022-07-06T18:30:12.966" v="38" actId="20577"/>
        <pc:sldMkLst>
          <pc:docMk/>
          <pc:sldMk cId="1686633185" sldId="452"/>
        </pc:sldMkLst>
        <pc:spChg chg="mod">
          <ac:chgData name="Duane Runyan" userId="S::drunyan@adsd.nv.gov::15525120-cf76-4bb6-9ce1-945f6e3c77bf" providerId="AD" clId="Web-{AFD124AB-3777-47E3-856E-BD32A5D3B4E3}" dt="2022-07-06T18:30:12.966" v="38" actId="20577"/>
          <ac:spMkLst>
            <pc:docMk/>
            <pc:sldMk cId="1686633185" sldId="452"/>
            <ac:spMk id="19" creationId="{C225838F-DD14-4BAE-8279-53C12DF01FC9}"/>
          </ac:spMkLst>
        </pc:spChg>
      </pc:sldChg>
    </pc:docChg>
  </pc:docChgLst>
  <pc:docChgLst>
    <pc:chgData name="Rebecca Arvans-Feeney" userId="S::rarvans-feeney@adsd.nv.gov::d149deb7-08c2-420d-9829-1f815af463c2" providerId="AD" clId="Web-{03CE0B8D-55D0-423A-A3C7-BD23C4C27212}"/>
    <pc:docChg chg="modSld">
      <pc:chgData name="Rebecca Arvans-Feeney" userId="S::rarvans-feeney@adsd.nv.gov::d149deb7-08c2-420d-9829-1f815af463c2" providerId="AD" clId="Web-{03CE0B8D-55D0-423A-A3C7-BD23C4C27212}" dt="2022-07-06T23:25:11.660" v="26"/>
      <pc:docMkLst>
        <pc:docMk/>
      </pc:docMkLst>
      <pc:sldChg chg="modSp">
        <pc:chgData name="Rebecca Arvans-Feeney" userId="S::rarvans-feeney@adsd.nv.gov::d149deb7-08c2-420d-9829-1f815af463c2" providerId="AD" clId="Web-{03CE0B8D-55D0-423A-A3C7-BD23C4C27212}" dt="2022-07-06T23:21:13.391" v="0" actId="20577"/>
        <pc:sldMkLst>
          <pc:docMk/>
          <pc:sldMk cId="1686633185" sldId="452"/>
        </pc:sldMkLst>
        <pc:spChg chg="mod">
          <ac:chgData name="Rebecca Arvans-Feeney" userId="S::rarvans-feeney@adsd.nv.gov::d149deb7-08c2-420d-9829-1f815af463c2" providerId="AD" clId="Web-{03CE0B8D-55D0-423A-A3C7-BD23C4C27212}" dt="2022-07-06T23:21:13.391" v="0" actId="20577"/>
          <ac:spMkLst>
            <pc:docMk/>
            <pc:sldMk cId="1686633185" sldId="452"/>
            <ac:spMk id="19" creationId="{C225838F-DD14-4BAE-8279-53C12DF01FC9}"/>
          </ac:spMkLst>
        </pc:spChg>
      </pc:sldChg>
      <pc:sldChg chg="addSp modSp">
        <pc:chgData name="Rebecca Arvans-Feeney" userId="S::rarvans-feeney@adsd.nv.gov::d149deb7-08c2-420d-9829-1f815af463c2" providerId="AD" clId="Web-{03CE0B8D-55D0-423A-A3C7-BD23C4C27212}" dt="2022-07-06T23:24:46.144" v="25" actId="20577"/>
        <pc:sldMkLst>
          <pc:docMk/>
          <pc:sldMk cId="4129492136" sldId="477"/>
        </pc:sldMkLst>
        <pc:spChg chg="mod">
          <ac:chgData name="Rebecca Arvans-Feeney" userId="S::rarvans-feeney@adsd.nv.gov::d149deb7-08c2-420d-9829-1f815af463c2" providerId="AD" clId="Web-{03CE0B8D-55D0-423A-A3C7-BD23C4C27212}" dt="2022-07-06T23:24:46.144" v="25" actId="20577"/>
          <ac:spMkLst>
            <pc:docMk/>
            <pc:sldMk cId="4129492136" sldId="477"/>
            <ac:spMk id="2" creationId="{F55D316C-9881-BFF7-3D2D-F6A512267D4A}"/>
          </ac:spMkLst>
        </pc:spChg>
        <pc:spChg chg="mod">
          <ac:chgData name="Rebecca Arvans-Feeney" userId="S::rarvans-feeney@adsd.nv.gov::d149deb7-08c2-420d-9829-1f815af463c2" providerId="AD" clId="Web-{03CE0B8D-55D0-423A-A3C7-BD23C4C27212}" dt="2022-07-06T23:24:21.643" v="14" actId="1076"/>
          <ac:spMkLst>
            <pc:docMk/>
            <pc:sldMk cId="4129492136" sldId="477"/>
            <ac:spMk id="3" creationId="{D9801D77-FEBD-CA93-C4F9-ABF8D5E40D7D}"/>
          </ac:spMkLst>
        </pc:spChg>
        <pc:picChg chg="add">
          <ac:chgData name="Rebecca Arvans-Feeney" userId="S::rarvans-feeney@adsd.nv.gov::d149deb7-08c2-420d-9829-1f815af463c2" providerId="AD" clId="Web-{03CE0B8D-55D0-423A-A3C7-BD23C4C27212}" dt="2022-07-06T23:24:09.159" v="12"/>
          <ac:picMkLst>
            <pc:docMk/>
            <pc:sldMk cId="4129492136" sldId="477"/>
            <ac:picMk id="5" creationId="{EA98E526-8FD8-14CD-2351-EBA32192AF10}"/>
          </ac:picMkLst>
        </pc:picChg>
        <pc:picChg chg="add">
          <ac:chgData name="Rebecca Arvans-Feeney" userId="S::rarvans-feeney@adsd.nv.gov::d149deb7-08c2-420d-9829-1f815af463c2" providerId="AD" clId="Web-{03CE0B8D-55D0-423A-A3C7-BD23C4C27212}" dt="2022-07-06T23:24:15.331" v="13"/>
          <ac:picMkLst>
            <pc:docMk/>
            <pc:sldMk cId="4129492136" sldId="477"/>
            <ac:picMk id="7" creationId="{F00D04C7-3013-6E9C-A570-F1B600A7B6E8}"/>
          </ac:picMkLst>
        </pc:picChg>
      </pc:sldChg>
      <pc:sldChg chg="modSp">
        <pc:chgData name="Rebecca Arvans-Feeney" userId="S::rarvans-feeney@adsd.nv.gov::d149deb7-08c2-420d-9829-1f815af463c2" providerId="AD" clId="Web-{03CE0B8D-55D0-423A-A3C7-BD23C4C27212}" dt="2022-07-06T23:22:49.158" v="5" actId="20577"/>
        <pc:sldMkLst>
          <pc:docMk/>
          <pc:sldMk cId="1781885996" sldId="484"/>
        </pc:sldMkLst>
        <pc:spChg chg="mod">
          <ac:chgData name="Rebecca Arvans-Feeney" userId="S::rarvans-feeney@adsd.nv.gov::d149deb7-08c2-420d-9829-1f815af463c2" providerId="AD" clId="Web-{03CE0B8D-55D0-423A-A3C7-BD23C4C27212}" dt="2022-07-06T23:22:49.158" v="5" actId="20577"/>
          <ac:spMkLst>
            <pc:docMk/>
            <pc:sldMk cId="1781885996" sldId="484"/>
            <ac:spMk id="2" creationId="{EB4EF6C9-73C8-142A-9A7F-03B6BD36938F}"/>
          </ac:spMkLst>
        </pc:spChg>
      </pc:sldChg>
      <pc:sldChg chg="addSp delSp modSp">
        <pc:chgData name="Rebecca Arvans-Feeney" userId="S::rarvans-feeney@adsd.nv.gov::d149deb7-08c2-420d-9829-1f815af463c2" providerId="AD" clId="Web-{03CE0B8D-55D0-423A-A3C7-BD23C4C27212}" dt="2022-07-06T23:23:53.205" v="11"/>
        <pc:sldMkLst>
          <pc:docMk/>
          <pc:sldMk cId="853997667" sldId="485"/>
        </pc:sldMkLst>
        <pc:spChg chg="mod">
          <ac:chgData name="Rebecca Arvans-Feeney" userId="S::rarvans-feeney@adsd.nv.gov::d149deb7-08c2-420d-9829-1f815af463c2" providerId="AD" clId="Web-{03CE0B8D-55D0-423A-A3C7-BD23C4C27212}" dt="2022-07-06T23:23:47.221" v="10" actId="14100"/>
          <ac:spMkLst>
            <pc:docMk/>
            <pc:sldMk cId="853997667" sldId="485"/>
            <ac:spMk id="2" creationId="{1FBE610F-AE4C-689F-63DC-E41E7B3CD62D}"/>
          </ac:spMkLst>
        </pc:spChg>
        <pc:spChg chg="mod">
          <ac:chgData name="Rebecca Arvans-Feeney" userId="S::rarvans-feeney@adsd.nv.gov::d149deb7-08c2-420d-9829-1f815af463c2" providerId="AD" clId="Web-{03CE0B8D-55D0-423A-A3C7-BD23C4C27212}" dt="2022-07-06T23:23:26.752" v="7" actId="14100"/>
          <ac:spMkLst>
            <pc:docMk/>
            <pc:sldMk cId="853997667" sldId="485"/>
            <ac:spMk id="3" creationId="{D86D720C-CEC1-B748-66B3-BD38B945DDCC}"/>
          </ac:spMkLst>
        </pc:spChg>
        <pc:spChg chg="del">
          <ac:chgData name="Rebecca Arvans-Feeney" userId="S::rarvans-feeney@adsd.nv.gov::d149deb7-08c2-420d-9829-1f815af463c2" providerId="AD" clId="Web-{03CE0B8D-55D0-423A-A3C7-BD23C4C27212}" dt="2022-07-06T23:23:19.377" v="6"/>
          <ac:spMkLst>
            <pc:docMk/>
            <pc:sldMk cId="853997667" sldId="485"/>
            <ac:spMk id="4" creationId="{3AC5053D-B6E8-40EA-619B-2AC25A8298FB}"/>
          </ac:spMkLst>
        </pc:spChg>
        <pc:picChg chg="add">
          <ac:chgData name="Rebecca Arvans-Feeney" userId="S::rarvans-feeney@adsd.nv.gov::d149deb7-08c2-420d-9829-1f815af463c2" providerId="AD" clId="Web-{03CE0B8D-55D0-423A-A3C7-BD23C4C27212}" dt="2022-07-06T23:23:36.096" v="8"/>
          <ac:picMkLst>
            <pc:docMk/>
            <pc:sldMk cId="853997667" sldId="485"/>
            <ac:picMk id="6" creationId="{A1CDEF1F-E92A-7AB9-445F-A7E7D5BBB558}"/>
          </ac:picMkLst>
        </pc:picChg>
        <pc:picChg chg="add">
          <ac:chgData name="Rebecca Arvans-Feeney" userId="S::rarvans-feeney@adsd.nv.gov::d149deb7-08c2-420d-9829-1f815af463c2" providerId="AD" clId="Web-{03CE0B8D-55D0-423A-A3C7-BD23C4C27212}" dt="2022-07-06T23:23:53.205" v="11"/>
          <ac:picMkLst>
            <pc:docMk/>
            <pc:sldMk cId="853997667" sldId="485"/>
            <ac:picMk id="8" creationId="{5C663E42-DFB0-36A0-A08D-2A0D89AAC0E0}"/>
          </ac:picMkLst>
        </pc:picChg>
      </pc:sldChg>
      <pc:sldChg chg="addSp modSp">
        <pc:chgData name="Rebecca Arvans-Feeney" userId="S::rarvans-feeney@adsd.nv.gov::d149deb7-08c2-420d-9829-1f815af463c2" providerId="AD" clId="Web-{03CE0B8D-55D0-423A-A3C7-BD23C4C27212}" dt="2022-07-06T23:25:11.660" v="26"/>
        <pc:sldMkLst>
          <pc:docMk/>
          <pc:sldMk cId="3225321280" sldId="489"/>
        </pc:sldMkLst>
        <pc:spChg chg="mod">
          <ac:chgData name="Rebecca Arvans-Feeney" userId="S::rarvans-feeney@adsd.nv.gov::d149deb7-08c2-420d-9829-1f815af463c2" providerId="AD" clId="Web-{03CE0B8D-55D0-423A-A3C7-BD23C4C27212}" dt="2022-07-06T23:22:44.892" v="3" actId="20577"/>
          <ac:spMkLst>
            <pc:docMk/>
            <pc:sldMk cId="3225321280" sldId="489"/>
            <ac:spMk id="3" creationId="{49FC8110-6014-5C9E-EC47-A4393FE654D6}"/>
          </ac:spMkLst>
        </pc:spChg>
        <pc:picChg chg="add">
          <ac:chgData name="Rebecca Arvans-Feeney" userId="S::rarvans-feeney@adsd.nv.gov::d149deb7-08c2-420d-9829-1f815af463c2" providerId="AD" clId="Web-{03CE0B8D-55D0-423A-A3C7-BD23C4C27212}" dt="2022-07-06T23:25:11.660" v="26"/>
          <ac:picMkLst>
            <pc:docMk/>
            <pc:sldMk cId="3225321280" sldId="489"/>
            <ac:picMk id="4" creationId="{F4B929E2-20BE-6D6A-88E4-AD0ADC51E5BE}"/>
          </ac:picMkLst>
        </pc:picChg>
      </pc:sldChg>
    </pc:docChg>
  </pc:docChgLst>
  <pc:docChgLst>
    <pc:chgData name="Duane Runyan" userId="S::drunyan@adsd.nv.gov::15525120-cf76-4bb6-9ce1-945f6e3c77bf" providerId="AD" clId="Web-{0452611B-4B9C-4AE8-BBF3-8E3378F5B84F}"/>
    <pc:docChg chg="addSld delSld modSld">
      <pc:chgData name="Duane Runyan" userId="S::drunyan@adsd.nv.gov::15525120-cf76-4bb6-9ce1-945f6e3c77bf" providerId="AD" clId="Web-{0452611B-4B9C-4AE8-BBF3-8E3378F5B84F}" dt="2022-07-07T20:24:50.213" v="509" actId="20577"/>
      <pc:docMkLst>
        <pc:docMk/>
      </pc:docMkLst>
      <pc:sldChg chg="modSp">
        <pc:chgData name="Duane Runyan" userId="S::drunyan@adsd.nv.gov::15525120-cf76-4bb6-9ce1-945f6e3c77bf" providerId="AD" clId="Web-{0452611B-4B9C-4AE8-BBF3-8E3378F5B84F}" dt="2022-07-07T20:22:34.899" v="457" actId="20577"/>
        <pc:sldMkLst>
          <pc:docMk/>
          <pc:sldMk cId="3852600330" sldId="362"/>
        </pc:sldMkLst>
        <pc:spChg chg="mod">
          <ac:chgData name="Duane Runyan" userId="S::drunyan@adsd.nv.gov::15525120-cf76-4bb6-9ce1-945f6e3c77bf" providerId="AD" clId="Web-{0452611B-4B9C-4AE8-BBF3-8E3378F5B84F}" dt="2022-07-07T20:22:34.899" v="457" actId="20577"/>
          <ac:spMkLst>
            <pc:docMk/>
            <pc:sldMk cId="3852600330" sldId="362"/>
            <ac:spMk id="2" creationId="{BD51F1A2-C345-49C8-97B5-F0EC4463DA8A}"/>
          </ac:spMkLst>
        </pc:spChg>
        <pc:spChg chg="mod">
          <ac:chgData name="Duane Runyan" userId="S::drunyan@adsd.nv.gov::15525120-cf76-4bb6-9ce1-945f6e3c77bf" providerId="AD" clId="Web-{0452611B-4B9C-4AE8-BBF3-8E3378F5B84F}" dt="2022-07-07T20:22:05.305" v="424" actId="20577"/>
          <ac:spMkLst>
            <pc:docMk/>
            <pc:sldMk cId="3852600330" sldId="362"/>
            <ac:spMk id="19" creationId="{C225838F-DD14-4BAE-8279-53C12DF01FC9}"/>
          </ac:spMkLst>
        </pc:spChg>
      </pc:sldChg>
      <pc:sldChg chg="del">
        <pc:chgData name="Duane Runyan" userId="S::drunyan@adsd.nv.gov::15525120-cf76-4bb6-9ce1-945f6e3c77bf" providerId="AD" clId="Web-{0452611B-4B9C-4AE8-BBF3-8E3378F5B84F}" dt="2022-07-07T20:22:14.930" v="425"/>
        <pc:sldMkLst>
          <pc:docMk/>
          <pc:sldMk cId="1293319872" sldId="473"/>
        </pc:sldMkLst>
      </pc:sldChg>
      <pc:sldChg chg="modSp">
        <pc:chgData name="Duane Runyan" userId="S::drunyan@adsd.nv.gov::15525120-cf76-4bb6-9ce1-945f6e3c77bf" providerId="AD" clId="Web-{0452611B-4B9C-4AE8-BBF3-8E3378F5B84F}" dt="2022-07-07T20:14:41.958" v="290" actId="20577"/>
        <pc:sldMkLst>
          <pc:docMk/>
          <pc:sldMk cId="2851455214" sldId="479"/>
        </pc:sldMkLst>
        <pc:spChg chg="mod">
          <ac:chgData name="Duane Runyan" userId="S::drunyan@adsd.nv.gov::15525120-cf76-4bb6-9ce1-945f6e3c77bf" providerId="AD" clId="Web-{0452611B-4B9C-4AE8-BBF3-8E3378F5B84F}" dt="2022-07-07T20:14:41.958" v="290" actId="20577"/>
          <ac:spMkLst>
            <pc:docMk/>
            <pc:sldMk cId="2851455214" sldId="479"/>
            <ac:spMk id="2" creationId="{4AA2E31F-78E0-D541-8317-FB2CF4727423}"/>
          </ac:spMkLst>
        </pc:spChg>
      </pc:sldChg>
      <pc:sldChg chg="modSp">
        <pc:chgData name="Duane Runyan" userId="S::drunyan@adsd.nv.gov::15525120-cf76-4bb6-9ce1-945f6e3c77bf" providerId="AD" clId="Web-{0452611B-4B9C-4AE8-BBF3-8E3378F5B84F}" dt="2022-07-07T20:14:17.739" v="264" actId="20577"/>
        <pc:sldMkLst>
          <pc:docMk/>
          <pc:sldMk cId="3041437069" sldId="481"/>
        </pc:sldMkLst>
        <pc:graphicFrameChg chg="modGraphic">
          <ac:chgData name="Duane Runyan" userId="S::drunyan@adsd.nv.gov::15525120-cf76-4bb6-9ce1-945f6e3c77bf" providerId="AD" clId="Web-{0452611B-4B9C-4AE8-BBF3-8E3378F5B84F}" dt="2022-07-07T20:14:17.739" v="264" actId="20577"/>
          <ac:graphicFrameMkLst>
            <pc:docMk/>
            <pc:sldMk cId="3041437069" sldId="481"/>
            <ac:graphicFrameMk id="7" creationId="{E3628994-11E6-9025-6779-5125619A9AFE}"/>
          </ac:graphicFrameMkLst>
        </pc:graphicFrameChg>
      </pc:sldChg>
      <pc:sldChg chg="modSp">
        <pc:chgData name="Duane Runyan" userId="S::drunyan@adsd.nv.gov::15525120-cf76-4bb6-9ce1-945f6e3c77bf" providerId="AD" clId="Web-{0452611B-4B9C-4AE8-BBF3-8E3378F5B84F}" dt="2022-07-07T20:14:08.770" v="260" actId="20577"/>
        <pc:sldMkLst>
          <pc:docMk/>
          <pc:sldMk cId="3192816213" sldId="482"/>
        </pc:sldMkLst>
        <pc:graphicFrameChg chg="modGraphic">
          <ac:chgData name="Duane Runyan" userId="S::drunyan@adsd.nv.gov::15525120-cf76-4bb6-9ce1-945f6e3c77bf" providerId="AD" clId="Web-{0452611B-4B9C-4AE8-BBF3-8E3378F5B84F}" dt="2022-07-07T20:14:08.770" v="260" actId="20577"/>
          <ac:graphicFrameMkLst>
            <pc:docMk/>
            <pc:sldMk cId="3192816213" sldId="482"/>
            <ac:graphicFrameMk id="5" creationId="{23D67F13-9F97-2FB2-A4B0-9C69DBD09520}"/>
          </ac:graphicFrameMkLst>
        </pc:graphicFrameChg>
      </pc:sldChg>
      <pc:sldChg chg="modSp">
        <pc:chgData name="Duane Runyan" userId="S::drunyan@adsd.nv.gov::15525120-cf76-4bb6-9ce1-945f6e3c77bf" providerId="AD" clId="Web-{0452611B-4B9C-4AE8-BBF3-8E3378F5B84F}" dt="2022-07-07T20:19:19.507" v="312" actId="20577"/>
        <pc:sldMkLst>
          <pc:docMk/>
          <pc:sldMk cId="853997667" sldId="485"/>
        </pc:sldMkLst>
        <pc:spChg chg="mod">
          <ac:chgData name="Duane Runyan" userId="S::drunyan@adsd.nv.gov::15525120-cf76-4bb6-9ce1-945f6e3c77bf" providerId="AD" clId="Web-{0452611B-4B9C-4AE8-BBF3-8E3378F5B84F}" dt="2022-07-07T20:19:19.507" v="312" actId="20577"/>
          <ac:spMkLst>
            <pc:docMk/>
            <pc:sldMk cId="853997667" sldId="485"/>
            <ac:spMk id="3" creationId="{D86D720C-CEC1-B748-66B3-BD38B945DDCC}"/>
          </ac:spMkLst>
        </pc:spChg>
      </pc:sldChg>
      <pc:sldChg chg="modSp">
        <pc:chgData name="Duane Runyan" userId="S::drunyan@adsd.nv.gov::15525120-cf76-4bb6-9ce1-945f6e3c77bf" providerId="AD" clId="Web-{0452611B-4B9C-4AE8-BBF3-8E3378F5B84F}" dt="2022-07-07T20:15:37.067" v="310" actId="20577"/>
        <pc:sldMkLst>
          <pc:docMk/>
          <pc:sldMk cId="2248642211" sldId="487"/>
        </pc:sldMkLst>
        <pc:spChg chg="mod">
          <ac:chgData name="Duane Runyan" userId="S::drunyan@adsd.nv.gov::15525120-cf76-4bb6-9ce1-945f6e3c77bf" providerId="AD" clId="Web-{0452611B-4B9C-4AE8-BBF3-8E3378F5B84F}" dt="2022-07-07T20:15:37.067" v="310" actId="20577"/>
          <ac:spMkLst>
            <pc:docMk/>
            <pc:sldMk cId="2248642211" sldId="487"/>
            <ac:spMk id="2" creationId="{45F62812-A848-2E3F-AA6C-94A59AC665FF}"/>
          </ac:spMkLst>
        </pc:spChg>
      </pc:sldChg>
      <pc:sldChg chg="modSp new del">
        <pc:chgData name="Duane Runyan" userId="S::drunyan@adsd.nv.gov::15525120-cf76-4bb6-9ce1-945f6e3c77bf" providerId="AD" clId="Web-{0452611B-4B9C-4AE8-BBF3-8E3378F5B84F}" dt="2022-07-07T20:23:08.055" v="485"/>
        <pc:sldMkLst>
          <pc:docMk/>
          <pc:sldMk cId="2904877586" sldId="490"/>
        </pc:sldMkLst>
        <pc:spChg chg="mod">
          <ac:chgData name="Duane Runyan" userId="S::drunyan@adsd.nv.gov::15525120-cf76-4bb6-9ce1-945f6e3c77bf" providerId="AD" clId="Web-{0452611B-4B9C-4AE8-BBF3-8E3378F5B84F}" dt="2022-07-07T20:22:45.477" v="484" actId="20577"/>
          <ac:spMkLst>
            <pc:docMk/>
            <pc:sldMk cId="2904877586" sldId="490"/>
            <ac:spMk id="2" creationId="{453A9493-BD6F-99B0-E321-23AEA540E472}"/>
          </ac:spMkLst>
        </pc:spChg>
      </pc:sldChg>
      <pc:sldChg chg="modSp">
        <pc:chgData name="Duane Runyan" userId="S::drunyan@adsd.nv.gov::15525120-cf76-4bb6-9ce1-945f6e3c77bf" providerId="AD" clId="Web-{0452611B-4B9C-4AE8-BBF3-8E3378F5B84F}" dt="2022-07-07T20:24:50.213" v="509" actId="20577"/>
        <pc:sldMkLst>
          <pc:docMk/>
          <pc:sldMk cId="367520190" sldId="491"/>
        </pc:sldMkLst>
        <pc:spChg chg="mod">
          <ac:chgData name="Duane Runyan" userId="S::drunyan@adsd.nv.gov::15525120-cf76-4bb6-9ce1-945f6e3c77bf" providerId="AD" clId="Web-{0452611B-4B9C-4AE8-BBF3-8E3378F5B84F}" dt="2022-07-07T20:24:50.213" v="509" actId="20577"/>
          <ac:spMkLst>
            <pc:docMk/>
            <pc:sldMk cId="367520190" sldId="491"/>
            <ac:spMk id="2" creationId="{BD51F1A2-C345-49C8-97B5-F0EC4463DA8A}"/>
          </ac:spMkLst>
        </pc:spChg>
      </pc:sldChg>
    </pc:docChg>
  </pc:docChgLst>
  <pc:docChgLst>
    <pc:chgData name="Rebecca Arvans-Feeney" userId="S::rarvans-feeney@adsd.nv.gov::d149deb7-08c2-420d-9829-1f815af463c2" providerId="AD" clId="Web-{4AE5E2EF-BEA4-307B-0309-D7D737B2B00F}"/>
    <pc:docChg chg="modSld">
      <pc:chgData name="Rebecca Arvans-Feeney" userId="S::rarvans-feeney@adsd.nv.gov::d149deb7-08c2-420d-9829-1f815af463c2" providerId="AD" clId="Web-{4AE5E2EF-BEA4-307B-0309-D7D737B2B00F}" dt="2022-07-05T17:06:26.882" v="138" actId="1076"/>
      <pc:docMkLst>
        <pc:docMk/>
      </pc:docMkLst>
      <pc:sldChg chg="addSp modSp">
        <pc:chgData name="Rebecca Arvans-Feeney" userId="S::rarvans-feeney@adsd.nv.gov::d149deb7-08c2-420d-9829-1f815af463c2" providerId="AD" clId="Web-{4AE5E2EF-BEA4-307B-0309-D7D737B2B00F}" dt="2022-07-05T17:02:22.037" v="107" actId="1076"/>
        <pc:sldMkLst>
          <pc:docMk/>
          <pc:sldMk cId="1122361405" sldId="449"/>
        </pc:sldMkLst>
        <pc:spChg chg="mod">
          <ac:chgData name="Rebecca Arvans-Feeney" userId="S::rarvans-feeney@adsd.nv.gov::d149deb7-08c2-420d-9829-1f815af463c2" providerId="AD" clId="Web-{4AE5E2EF-BEA4-307B-0309-D7D737B2B00F}" dt="2022-07-05T17:02:18.600" v="105" actId="1076"/>
          <ac:spMkLst>
            <pc:docMk/>
            <pc:sldMk cId="1122361405" sldId="449"/>
            <ac:spMk id="2" creationId="{BD51F1A2-C345-49C8-97B5-F0EC4463DA8A}"/>
          </ac:spMkLst>
        </pc:spChg>
        <pc:spChg chg="mod">
          <ac:chgData name="Rebecca Arvans-Feeney" userId="S::rarvans-feeney@adsd.nv.gov::d149deb7-08c2-420d-9829-1f815af463c2" providerId="AD" clId="Web-{4AE5E2EF-BEA4-307B-0309-D7D737B2B00F}" dt="2022-07-05T17:02:22.037" v="107" actId="1076"/>
          <ac:spMkLst>
            <pc:docMk/>
            <pc:sldMk cId="1122361405" sldId="449"/>
            <ac:spMk id="19" creationId="{C225838F-DD14-4BAE-8279-53C12DF01FC9}"/>
          </ac:spMkLst>
        </pc:spChg>
        <pc:picChg chg="add mod">
          <ac:chgData name="Rebecca Arvans-Feeney" userId="S::rarvans-feeney@adsd.nv.gov::d149deb7-08c2-420d-9829-1f815af463c2" providerId="AD" clId="Web-{4AE5E2EF-BEA4-307B-0309-D7D737B2B00F}" dt="2022-07-05T17:02:20.443" v="106" actId="1076"/>
          <ac:picMkLst>
            <pc:docMk/>
            <pc:sldMk cId="1122361405" sldId="449"/>
            <ac:picMk id="3" creationId="{9B1E6868-7FB9-6D76-88C6-EC653A93709B}"/>
          </ac:picMkLst>
        </pc:picChg>
      </pc:sldChg>
      <pc:sldChg chg="addSp delSp modSp">
        <pc:chgData name="Rebecca Arvans-Feeney" userId="S::rarvans-feeney@adsd.nv.gov::d149deb7-08c2-420d-9829-1f815af463c2" providerId="AD" clId="Web-{4AE5E2EF-BEA4-307B-0309-D7D737B2B00F}" dt="2022-07-05T17:05:01.210" v="130" actId="14100"/>
        <pc:sldMkLst>
          <pc:docMk/>
          <pc:sldMk cId="385057695" sldId="456"/>
        </pc:sldMkLst>
        <pc:spChg chg="add del mod">
          <ac:chgData name="Rebecca Arvans-Feeney" userId="S::rarvans-feeney@adsd.nv.gov::d149deb7-08c2-420d-9829-1f815af463c2" providerId="AD" clId="Web-{4AE5E2EF-BEA4-307B-0309-D7D737B2B00F}" dt="2022-07-05T17:04:06.413" v="118"/>
          <ac:spMkLst>
            <pc:docMk/>
            <pc:sldMk cId="385057695" sldId="456"/>
            <ac:spMk id="4" creationId="{EFE96767-1C97-909A-F474-14160126D246}"/>
          </ac:spMkLst>
        </pc:spChg>
        <pc:spChg chg="add del mod">
          <ac:chgData name="Rebecca Arvans-Feeney" userId="S::rarvans-feeney@adsd.nv.gov::d149deb7-08c2-420d-9829-1f815af463c2" providerId="AD" clId="Web-{4AE5E2EF-BEA4-307B-0309-D7D737B2B00F}" dt="2022-07-05T17:04:30.569" v="125"/>
          <ac:spMkLst>
            <pc:docMk/>
            <pc:sldMk cId="385057695" sldId="456"/>
            <ac:spMk id="9" creationId="{5BBC202B-5222-63FF-7A88-D3680EB36B45}"/>
          </ac:spMkLst>
        </pc:spChg>
        <pc:picChg chg="add del mod">
          <ac:chgData name="Rebecca Arvans-Feeney" userId="S::rarvans-feeney@adsd.nv.gov::d149deb7-08c2-420d-9829-1f815af463c2" providerId="AD" clId="Web-{4AE5E2EF-BEA4-307B-0309-D7D737B2B00F}" dt="2022-07-05T17:04:06.413" v="118"/>
          <ac:picMkLst>
            <pc:docMk/>
            <pc:sldMk cId="385057695" sldId="456"/>
            <ac:picMk id="3" creationId="{08782F95-1FCA-19DD-37FB-B51573A38216}"/>
          </ac:picMkLst>
        </pc:picChg>
        <pc:picChg chg="add mod ord">
          <ac:chgData name="Rebecca Arvans-Feeney" userId="S::rarvans-feeney@adsd.nv.gov::d149deb7-08c2-420d-9829-1f815af463c2" providerId="AD" clId="Web-{4AE5E2EF-BEA4-307B-0309-D7D737B2B00F}" dt="2022-07-05T17:05:01.210" v="130" actId="14100"/>
          <ac:picMkLst>
            <pc:docMk/>
            <pc:sldMk cId="385057695" sldId="456"/>
            <ac:picMk id="6" creationId="{AF8C1501-3905-740F-F32A-F4AF84628619}"/>
          </ac:picMkLst>
        </pc:picChg>
      </pc:sldChg>
      <pc:sldChg chg="addSp modSp">
        <pc:chgData name="Rebecca Arvans-Feeney" userId="S::rarvans-feeney@adsd.nv.gov::d149deb7-08c2-420d-9829-1f815af463c2" providerId="AD" clId="Web-{4AE5E2EF-BEA4-307B-0309-D7D737B2B00F}" dt="2022-07-05T17:06:26.882" v="138" actId="1076"/>
        <pc:sldMkLst>
          <pc:docMk/>
          <pc:sldMk cId="1357186040" sldId="460"/>
        </pc:sldMkLst>
        <pc:spChg chg="mod">
          <ac:chgData name="Rebecca Arvans-Feeney" userId="S::rarvans-feeney@adsd.nv.gov::d149deb7-08c2-420d-9829-1f815af463c2" providerId="AD" clId="Web-{4AE5E2EF-BEA4-307B-0309-D7D737B2B00F}" dt="2022-07-05T17:06:26.882" v="138" actId="1076"/>
          <ac:spMkLst>
            <pc:docMk/>
            <pc:sldMk cId="1357186040" sldId="460"/>
            <ac:spMk id="19" creationId="{C225838F-DD14-4BAE-8279-53C12DF01FC9}"/>
          </ac:spMkLst>
        </pc:spChg>
        <pc:picChg chg="add mod ord">
          <ac:chgData name="Rebecca Arvans-Feeney" userId="S::rarvans-feeney@adsd.nv.gov::d149deb7-08c2-420d-9829-1f815af463c2" providerId="AD" clId="Web-{4AE5E2EF-BEA4-307B-0309-D7D737B2B00F}" dt="2022-07-05T17:06:08.632" v="136" actId="14100"/>
          <ac:picMkLst>
            <pc:docMk/>
            <pc:sldMk cId="1357186040" sldId="460"/>
            <ac:picMk id="3" creationId="{BB563B69-4951-80C5-5C3C-B50884B61CA3}"/>
          </ac:picMkLst>
        </pc:picChg>
      </pc:sldChg>
    </pc:docChg>
  </pc:docChgLst>
  <pc:docChgLst>
    <pc:chgData name="Rebecca Arvans-Feeney" userId="S::rarvans-feeney@adsd.nv.gov::d149deb7-08c2-420d-9829-1f815af463c2" providerId="AD" clId="Web-{E415B853-69EF-046A-384D-0BF146EDA8E2}"/>
    <pc:docChg chg="addSld modSld">
      <pc:chgData name="Rebecca Arvans-Feeney" userId="S::rarvans-feeney@adsd.nv.gov::d149deb7-08c2-420d-9829-1f815af463c2" providerId="AD" clId="Web-{E415B853-69EF-046A-384D-0BF146EDA8E2}" dt="2022-07-05T17:11:23.176" v="13"/>
      <pc:docMkLst>
        <pc:docMk/>
      </pc:docMkLst>
      <pc:sldChg chg="modSp">
        <pc:chgData name="Rebecca Arvans-Feeney" userId="S::rarvans-feeney@adsd.nv.gov::d149deb7-08c2-420d-9829-1f815af463c2" providerId="AD" clId="Web-{E415B853-69EF-046A-384D-0BF146EDA8E2}" dt="2022-07-05T17:08:19.409" v="12" actId="1076"/>
        <pc:sldMkLst>
          <pc:docMk/>
          <pc:sldMk cId="1122361405" sldId="449"/>
        </pc:sldMkLst>
        <pc:spChg chg="mod">
          <ac:chgData name="Rebecca Arvans-Feeney" userId="S::rarvans-feeney@adsd.nv.gov::d149deb7-08c2-420d-9829-1f815af463c2" providerId="AD" clId="Web-{E415B853-69EF-046A-384D-0BF146EDA8E2}" dt="2022-07-05T17:07:21.189" v="2" actId="14100"/>
          <ac:spMkLst>
            <pc:docMk/>
            <pc:sldMk cId="1122361405" sldId="449"/>
            <ac:spMk id="19" creationId="{C225838F-DD14-4BAE-8279-53C12DF01FC9}"/>
          </ac:spMkLst>
        </pc:spChg>
        <pc:picChg chg="mod ord">
          <ac:chgData name="Rebecca Arvans-Feeney" userId="S::rarvans-feeney@adsd.nv.gov::d149deb7-08c2-420d-9829-1f815af463c2" providerId="AD" clId="Web-{E415B853-69EF-046A-384D-0BF146EDA8E2}" dt="2022-07-05T17:08:19.409" v="12" actId="1076"/>
          <ac:picMkLst>
            <pc:docMk/>
            <pc:sldMk cId="1122361405" sldId="449"/>
            <ac:picMk id="3" creationId="{9B1E6868-7FB9-6D76-88C6-EC653A93709B}"/>
          </ac:picMkLst>
        </pc:picChg>
      </pc:sldChg>
      <pc:sldChg chg="modSp">
        <pc:chgData name="Rebecca Arvans-Feeney" userId="S::rarvans-feeney@adsd.nv.gov::d149deb7-08c2-420d-9829-1f815af463c2" providerId="AD" clId="Web-{E415B853-69EF-046A-384D-0BF146EDA8E2}" dt="2022-07-05T17:07:13.908" v="1" actId="14100"/>
        <pc:sldMkLst>
          <pc:docMk/>
          <pc:sldMk cId="1357186040" sldId="460"/>
        </pc:sldMkLst>
        <pc:spChg chg="mod">
          <ac:chgData name="Rebecca Arvans-Feeney" userId="S::rarvans-feeney@adsd.nv.gov::d149deb7-08c2-420d-9829-1f815af463c2" providerId="AD" clId="Web-{E415B853-69EF-046A-384D-0BF146EDA8E2}" dt="2022-07-05T17:07:13.908" v="1" actId="14100"/>
          <ac:spMkLst>
            <pc:docMk/>
            <pc:sldMk cId="1357186040" sldId="460"/>
            <ac:spMk id="19" creationId="{C225838F-DD14-4BAE-8279-53C12DF01FC9}"/>
          </ac:spMkLst>
        </pc:spChg>
        <pc:picChg chg="mod">
          <ac:chgData name="Rebecca Arvans-Feeney" userId="S::rarvans-feeney@adsd.nv.gov::d149deb7-08c2-420d-9829-1f815af463c2" providerId="AD" clId="Web-{E415B853-69EF-046A-384D-0BF146EDA8E2}" dt="2022-07-05T17:07:09.314" v="0" actId="1076"/>
          <ac:picMkLst>
            <pc:docMk/>
            <pc:sldMk cId="1357186040" sldId="460"/>
            <ac:picMk id="3" creationId="{BB563B69-4951-80C5-5C3C-B50884B61CA3}"/>
          </ac:picMkLst>
        </pc:picChg>
      </pc:sldChg>
      <pc:sldChg chg="add replId">
        <pc:chgData name="Rebecca Arvans-Feeney" userId="S::rarvans-feeney@adsd.nv.gov::d149deb7-08c2-420d-9829-1f815af463c2" providerId="AD" clId="Web-{E415B853-69EF-046A-384D-0BF146EDA8E2}" dt="2022-07-05T17:11:23.176" v="13"/>
        <pc:sldMkLst>
          <pc:docMk/>
          <pc:sldMk cId="3918510052" sldId="463"/>
        </pc:sldMkLst>
      </pc:sldChg>
    </pc:docChg>
  </pc:docChgLst>
  <pc:docChgLst>
    <pc:chgData name="Rebecca Arvans-Feeney" userId="d149deb7-08c2-420d-9829-1f815af463c2" providerId="ADAL" clId="{3D5B4980-FF12-4C05-9C89-2AC8D5D47669}"/>
    <pc:docChg chg="modSld">
      <pc:chgData name="Rebecca Arvans-Feeney" userId="d149deb7-08c2-420d-9829-1f815af463c2" providerId="ADAL" clId="{3D5B4980-FF12-4C05-9C89-2AC8D5D47669}" dt="2022-07-01T18:19:09.084" v="47" actId="20577"/>
      <pc:docMkLst>
        <pc:docMk/>
      </pc:docMkLst>
      <pc:sldChg chg="modSp mod">
        <pc:chgData name="Rebecca Arvans-Feeney" userId="d149deb7-08c2-420d-9829-1f815af463c2" providerId="ADAL" clId="{3D5B4980-FF12-4C05-9C89-2AC8D5D47669}" dt="2022-07-01T18:19:02.421" v="39" actId="20577"/>
        <pc:sldMkLst>
          <pc:docMk/>
          <pc:sldMk cId="3852600330" sldId="362"/>
        </pc:sldMkLst>
        <pc:spChg chg="mod">
          <ac:chgData name="Rebecca Arvans-Feeney" userId="d149deb7-08c2-420d-9829-1f815af463c2" providerId="ADAL" clId="{3D5B4980-FF12-4C05-9C89-2AC8D5D47669}" dt="2022-07-01T18:19:02.421" v="39" actId="20577"/>
          <ac:spMkLst>
            <pc:docMk/>
            <pc:sldMk cId="3852600330" sldId="362"/>
            <ac:spMk id="19" creationId="{C225838F-DD14-4BAE-8279-53C12DF01FC9}"/>
          </ac:spMkLst>
        </pc:spChg>
      </pc:sldChg>
      <pc:sldChg chg="modSp mod">
        <pc:chgData name="Rebecca Arvans-Feeney" userId="d149deb7-08c2-420d-9829-1f815af463c2" providerId="ADAL" clId="{3D5B4980-FF12-4C05-9C89-2AC8D5D47669}" dt="2022-07-01T18:18:26.332" v="9" actId="20577"/>
        <pc:sldMkLst>
          <pc:docMk/>
          <pc:sldMk cId="1122361405" sldId="449"/>
        </pc:sldMkLst>
        <pc:spChg chg="mod">
          <ac:chgData name="Rebecca Arvans-Feeney" userId="d149deb7-08c2-420d-9829-1f815af463c2" providerId="ADAL" clId="{3D5B4980-FF12-4C05-9C89-2AC8D5D47669}" dt="2022-07-01T18:18:26.332" v="9" actId="20577"/>
          <ac:spMkLst>
            <pc:docMk/>
            <pc:sldMk cId="1122361405" sldId="449"/>
            <ac:spMk id="19" creationId="{C225838F-DD14-4BAE-8279-53C12DF01FC9}"/>
          </ac:spMkLst>
        </pc:spChg>
      </pc:sldChg>
      <pc:sldChg chg="modSp mod">
        <pc:chgData name="Rebecca Arvans-Feeney" userId="d149deb7-08c2-420d-9829-1f815af463c2" providerId="ADAL" clId="{3D5B4980-FF12-4C05-9C89-2AC8D5D47669}" dt="2022-07-01T18:18:38.851" v="19" actId="20577"/>
        <pc:sldMkLst>
          <pc:docMk/>
          <pc:sldMk cId="1864463963" sldId="450"/>
        </pc:sldMkLst>
        <pc:spChg chg="mod">
          <ac:chgData name="Rebecca Arvans-Feeney" userId="d149deb7-08c2-420d-9829-1f815af463c2" providerId="ADAL" clId="{3D5B4980-FF12-4C05-9C89-2AC8D5D47669}" dt="2022-07-01T18:18:38.851" v="19" actId="20577"/>
          <ac:spMkLst>
            <pc:docMk/>
            <pc:sldMk cId="1864463963" sldId="450"/>
            <ac:spMk id="19" creationId="{C225838F-DD14-4BAE-8279-53C12DF01FC9}"/>
          </ac:spMkLst>
        </pc:spChg>
      </pc:sldChg>
      <pc:sldChg chg="modSp mod">
        <pc:chgData name="Rebecca Arvans-Feeney" userId="d149deb7-08c2-420d-9829-1f815af463c2" providerId="ADAL" clId="{3D5B4980-FF12-4C05-9C89-2AC8D5D47669}" dt="2022-07-01T18:18:46.074" v="31" actId="20577"/>
        <pc:sldMkLst>
          <pc:docMk/>
          <pc:sldMk cId="818023618" sldId="451"/>
        </pc:sldMkLst>
        <pc:spChg chg="mod">
          <ac:chgData name="Rebecca Arvans-Feeney" userId="d149deb7-08c2-420d-9829-1f815af463c2" providerId="ADAL" clId="{3D5B4980-FF12-4C05-9C89-2AC8D5D47669}" dt="2022-07-01T18:18:46.074" v="31" actId="20577"/>
          <ac:spMkLst>
            <pc:docMk/>
            <pc:sldMk cId="818023618" sldId="451"/>
            <ac:spMk id="19" creationId="{C225838F-DD14-4BAE-8279-53C12DF01FC9}"/>
          </ac:spMkLst>
        </pc:spChg>
      </pc:sldChg>
      <pc:sldChg chg="modSp mod">
        <pc:chgData name="Rebecca Arvans-Feeney" userId="d149deb7-08c2-420d-9829-1f815af463c2" providerId="ADAL" clId="{3D5B4980-FF12-4C05-9C89-2AC8D5D47669}" dt="2022-07-01T18:19:09.084" v="47" actId="20577"/>
        <pc:sldMkLst>
          <pc:docMk/>
          <pc:sldMk cId="1686633185" sldId="452"/>
        </pc:sldMkLst>
        <pc:spChg chg="mod">
          <ac:chgData name="Rebecca Arvans-Feeney" userId="d149deb7-08c2-420d-9829-1f815af463c2" providerId="ADAL" clId="{3D5B4980-FF12-4C05-9C89-2AC8D5D47669}" dt="2022-07-01T18:19:09.084" v="47" actId="20577"/>
          <ac:spMkLst>
            <pc:docMk/>
            <pc:sldMk cId="1686633185" sldId="452"/>
            <ac:spMk id="19" creationId="{C225838F-DD14-4BAE-8279-53C12DF01FC9}"/>
          </ac:spMkLst>
        </pc:spChg>
      </pc:sldChg>
    </pc:docChg>
  </pc:docChgLst>
  <pc:docChgLst>
    <pc:chgData name="Rebecca Arvans-Feeney" userId="S::rarvans-feeney@adsd.nv.gov::d149deb7-08c2-420d-9829-1f815af463c2" providerId="AD" clId="Web-{39809349-A863-4393-8127-3BF9CBDC64BE}"/>
    <pc:docChg chg="modSld">
      <pc:chgData name="Rebecca Arvans-Feeney" userId="S::rarvans-feeney@adsd.nv.gov::d149deb7-08c2-420d-9829-1f815af463c2" providerId="AD" clId="Web-{39809349-A863-4393-8127-3BF9CBDC64BE}" dt="2022-07-07T19:57:25.944" v="2" actId="20577"/>
      <pc:docMkLst>
        <pc:docMk/>
      </pc:docMkLst>
      <pc:sldChg chg="modSp">
        <pc:chgData name="Rebecca Arvans-Feeney" userId="S::rarvans-feeney@adsd.nv.gov::d149deb7-08c2-420d-9829-1f815af463c2" providerId="AD" clId="Web-{39809349-A863-4393-8127-3BF9CBDC64BE}" dt="2022-07-07T19:57:25.944" v="2" actId="20577"/>
        <pc:sldMkLst>
          <pc:docMk/>
          <pc:sldMk cId="58533660" sldId="459"/>
        </pc:sldMkLst>
        <pc:spChg chg="mod">
          <ac:chgData name="Rebecca Arvans-Feeney" userId="S::rarvans-feeney@adsd.nv.gov::d149deb7-08c2-420d-9829-1f815af463c2" providerId="AD" clId="Web-{39809349-A863-4393-8127-3BF9CBDC64BE}" dt="2022-07-07T19:57:25.944" v="2" actId="20577"/>
          <ac:spMkLst>
            <pc:docMk/>
            <pc:sldMk cId="58533660" sldId="459"/>
            <ac:spMk id="19" creationId="{C225838F-DD14-4BAE-8279-53C12DF01FC9}"/>
          </ac:spMkLst>
        </pc:spChg>
      </pc:sldChg>
    </pc:docChg>
  </pc:docChgLst>
  <pc:docChgLst>
    <pc:chgData name="Duane Runyan" userId="S::drunyan@adsd.nv.gov::15525120-cf76-4bb6-9ce1-945f6e3c77bf" providerId="AD" clId="Web-{96C5A5FD-348F-4CFB-9639-A53B8C7C68B9}"/>
    <pc:docChg chg="modSld">
      <pc:chgData name="Duane Runyan" userId="S::drunyan@adsd.nv.gov::15525120-cf76-4bb6-9ce1-945f6e3c77bf" providerId="AD" clId="Web-{96C5A5FD-348F-4CFB-9639-A53B8C7C68B9}" dt="2022-07-06T16:50:09.148" v="112" actId="20577"/>
      <pc:docMkLst>
        <pc:docMk/>
      </pc:docMkLst>
      <pc:sldChg chg="modSp">
        <pc:chgData name="Duane Runyan" userId="S::drunyan@adsd.nv.gov::15525120-cf76-4bb6-9ce1-945f6e3c77bf" providerId="AD" clId="Web-{96C5A5FD-348F-4CFB-9639-A53B8C7C68B9}" dt="2022-07-06T16:50:09.148" v="112" actId="20577"/>
        <pc:sldMkLst>
          <pc:docMk/>
          <pc:sldMk cId="2301758633" sldId="454"/>
        </pc:sldMkLst>
        <pc:spChg chg="mod">
          <ac:chgData name="Duane Runyan" userId="S::drunyan@adsd.nv.gov::15525120-cf76-4bb6-9ce1-945f6e3c77bf" providerId="AD" clId="Web-{96C5A5FD-348F-4CFB-9639-A53B8C7C68B9}" dt="2022-07-06T16:50:09.148" v="112" actId="20577"/>
          <ac:spMkLst>
            <pc:docMk/>
            <pc:sldMk cId="2301758633" sldId="454"/>
            <ac:spMk id="19" creationId="{C225838F-DD14-4BAE-8279-53C12DF01FC9}"/>
          </ac:spMkLst>
        </pc:spChg>
      </pc:sldChg>
    </pc:docChg>
  </pc:docChgLst>
  <pc:docChgLst>
    <pc:chgData name="Rebecca Arvans-Feeney" userId="d149deb7-08c2-420d-9829-1f815af463c2" providerId="ADAL" clId="{1583CC10-94FC-4573-9776-DF3075A2C264}"/>
    <pc:docChg chg="custSel modSld modMainMaster modNotesMaster">
      <pc:chgData name="Rebecca Arvans-Feeney" userId="d149deb7-08c2-420d-9829-1f815af463c2" providerId="ADAL" clId="{1583CC10-94FC-4573-9776-DF3075A2C264}" dt="2022-06-22T17:06:52.871" v="36" actId="27636"/>
      <pc:docMkLst>
        <pc:docMk/>
      </pc:docMkLst>
      <pc:sldChg chg="modSp modNotes">
        <pc:chgData name="Rebecca Arvans-Feeney" userId="d149deb7-08c2-420d-9829-1f815af463c2" providerId="ADAL" clId="{1583CC10-94FC-4573-9776-DF3075A2C264}" dt="2022-06-22T17:06:52.338" v="0"/>
        <pc:sldMkLst>
          <pc:docMk/>
          <pc:sldMk cId="3423149383" sldId="266"/>
        </pc:sldMkLst>
        <pc:spChg chg="mod">
          <ac:chgData name="Rebecca Arvans-Feeney" userId="d149deb7-08c2-420d-9829-1f815af463c2" providerId="ADAL" clId="{1583CC10-94FC-4573-9776-DF3075A2C264}" dt="2022-06-22T17:06:52.338" v="0"/>
          <ac:spMkLst>
            <pc:docMk/>
            <pc:sldMk cId="3423149383" sldId="266"/>
            <ac:spMk id="3" creationId="{B6F3C99C-C1CE-4894-B43D-EB690C9DD5D6}"/>
          </ac:spMkLst>
        </pc:spChg>
        <pc:picChg chg="mod">
          <ac:chgData name="Rebecca Arvans-Feeney" userId="d149deb7-08c2-420d-9829-1f815af463c2" providerId="ADAL" clId="{1583CC10-94FC-4573-9776-DF3075A2C264}" dt="2022-06-22T17:06:52.338" v="0"/>
          <ac:picMkLst>
            <pc:docMk/>
            <pc:sldMk cId="3423149383" sldId="266"/>
            <ac:picMk id="5" creationId="{C03B1982-29FB-4468-8FF5-7954FA21FB2E}"/>
          </ac:picMkLst>
        </pc:picChg>
        <pc:picChg chg="mod">
          <ac:chgData name="Rebecca Arvans-Feeney" userId="d149deb7-08c2-420d-9829-1f815af463c2" providerId="ADAL" clId="{1583CC10-94FC-4573-9776-DF3075A2C264}" dt="2022-06-22T17:06:52.338" v="0"/>
          <ac:picMkLst>
            <pc:docMk/>
            <pc:sldMk cId="3423149383" sldId="266"/>
            <ac:picMk id="6" creationId="{8DC3A86D-8381-4F17-9807-C408C8373C24}"/>
          </ac:picMkLst>
        </pc:picChg>
      </pc:sldChg>
      <pc:sldChg chg="modSp">
        <pc:chgData name="Rebecca Arvans-Feeney" userId="d149deb7-08c2-420d-9829-1f815af463c2" providerId="ADAL" clId="{1583CC10-94FC-4573-9776-DF3075A2C264}" dt="2022-06-22T17:06:52.338" v="0"/>
        <pc:sldMkLst>
          <pc:docMk/>
          <pc:sldMk cId="3105918196" sldId="278"/>
        </pc:sldMkLst>
        <pc:spChg chg="mod">
          <ac:chgData name="Rebecca Arvans-Feeney" userId="d149deb7-08c2-420d-9829-1f815af463c2" providerId="ADAL" clId="{1583CC10-94FC-4573-9776-DF3075A2C264}" dt="2022-06-22T17:06:52.338" v="0"/>
          <ac:spMkLst>
            <pc:docMk/>
            <pc:sldMk cId="3105918196" sldId="278"/>
            <ac:spMk id="2" creationId="{2BD07606-ABD0-4B91-8833-BD79B720AD9E}"/>
          </ac:spMkLst>
        </pc:spChg>
        <pc:picChg chg="mod">
          <ac:chgData name="Rebecca Arvans-Feeney" userId="d149deb7-08c2-420d-9829-1f815af463c2" providerId="ADAL" clId="{1583CC10-94FC-4573-9776-DF3075A2C264}" dt="2022-06-22T17:06:52.338" v="0"/>
          <ac:picMkLst>
            <pc:docMk/>
            <pc:sldMk cId="3105918196" sldId="278"/>
            <ac:picMk id="4" creationId="{D8EECD3D-D673-417A-8149-F88E7A806AD0}"/>
          </ac:picMkLst>
        </pc:picChg>
        <pc:picChg chg="mod">
          <ac:chgData name="Rebecca Arvans-Feeney" userId="d149deb7-08c2-420d-9829-1f815af463c2" providerId="ADAL" clId="{1583CC10-94FC-4573-9776-DF3075A2C264}" dt="2022-06-22T17:06:52.338" v="0"/>
          <ac:picMkLst>
            <pc:docMk/>
            <pc:sldMk cId="3105918196" sldId="278"/>
            <ac:picMk id="5" creationId="{60D37B61-EAE1-4C9E-B5A0-8350A5BCE4CE}"/>
          </ac:picMkLst>
        </pc:picChg>
      </pc:sldChg>
      <pc:sldChg chg="modSp">
        <pc:chgData name="Rebecca Arvans-Feeney" userId="d149deb7-08c2-420d-9829-1f815af463c2" providerId="ADAL" clId="{1583CC10-94FC-4573-9776-DF3075A2C264}" dt="2022-06-22T17:06:52.338" v="0"/>
        <pc:sldMkLst>
          <pc:docMk/>
          <pc:sldMk cId="1292238984" sldId="285"/>
        </pc:sldMkLst>
        <pc:spChg chg="mod">
          <ac:chgData name="Rebecca Arvans-Feeney" userId="d149deb7-08c2-420d-9829-1f815af463c2" providerId="ADAL" clId="{1583CC10-94FC-4573-9776-DF3075A2C264}" dt="2022-06-22T17:06:52.338" v="0"/>
          <ac:spMkLst>
            <pc:docMk/>
            <pc:sldMk cId="1292238984" sldId="285"/>
            <ac:spMk id="2" creationId="{25439249-36EF-47A0-873F-737ADBD21A5E}"/>
          </ac:spMkLst>
        </pc:spChg>
        <pc:picChg chg="mod">
          <ac:chgData name="Rebecca Arvans-Feeney" userId="d149deb7-08c2-420d-9829-1f815af463c2" providerId="ADAL" clId="{1583CC10-94FC-4573-9776-DF3075A2C264}" dt="2022-06-22T17:06:52.338" v="0"/>
          <ac:picMkLst>
            <pc:docMk/>
            <pc:sldMk cId="1292238984" sldId="285"/>
            <ac:picMk id="3" creationId="{FC9246ED-E665-4117-90AB-412672DD043E}"/>
          </ac:picMkLst>
        </pc:picChg>
        <pc:picChg chg="mod">
          <ac:chgData name="Rebecca Arvans-Feeney" userId="d149deb7-08c2-420d-9829-1f815af463c2" providerId="ADAL" clId="{1583CC10-94FC-4573-9776-DF3075A2C264}" dt="2022-06-22T17:06:52.338" v="0"/>
          <ac:picMkLst>
            <pc:docMk/>
            <pc:sldMk cId="1292238984" sldId="285"/>
            <ac:picMk id="4" creationId="{3ACF17FA-D64C-4227-9822-FA9422AC565D}"/>
          </ac:picMkLst>
        </pc:picChg>
      </pc:sldChg>
      <pc:sldChg chg="modSp">
        <pc:chgData name="Rebecca Arvans-Feeney" userId="d149deb7-08c2-420d-9829-1f815af463c2" providerId="ADAL" clId="{1583CC10-94FC-4573-9776-DF3075A2C264}" dt="2022-06-22T17:06:52.338" v="0"/>
        <pc:sldMkLst>
          <pc:docMk/>
          <pc:sldMk cId="2441126647" sldId="286"/>
        </pc:sldMkLst>
        <pc:spChg chg="mod">
          <ac:chgData name="Rebecca Arvans-Feeney" userId="d149deb7-08c2-420d-9829-1f815af463c2" providerId="ADAL" clId="{1583CC10-94FC-4573-9776-DF3075A2C264}" dt="2022-06-22T17:06:52.338" v="0"/>
          <ac:spMkLst>
            <pc:docMk/>
            <pc:sldMk cId="2441126647" sldId="286"/>
            <ac:spMk id="2" creationId="{25439249-36EF-47A0-873F-737ADBD21A5E}"/>
          </ac:spMkLst>
        </pc:spChg>
        <pc:picChg chg="mod">
          <ac:chgData name="Rebecca Arvans-Feeney" userId="d149deb7-08c2-420d-9829-1f815af463c2" providerId="ADAL" clId="{1583CC10-94FC-4573-9776-DF3075A2C264}" dt="2022-06-22T17:06:52.338" v="0"/>
          <ac:picMkLst>
            <pc:docMk/>
            <pc:sldMk cId="2441126647" sldId="286"/>
            <ac:picMk id="3" creationId="{D5434171-2A4A-4958-BD0A-D674C992698E}"/>
          </ac:picMkLst>
        </pc:picChg>
        <pc:picChg chg="mod">
          <ac:chgData name="Rebecca Arvans-Feeney" userId="d149deb7-08c2-420d-9829-1f815af463c2" providerId="ADAL" clId="{1583CC10-94FC-4573-9776-DF3075A2C264}" dt="2022-06-22T17:06:52.338" v="0"/>
          <ac:picMkLst>
            <pc:docMk/>
            <pc:sldMk cId="2441126647" sldId="286"/>
            <ac:picMk id="4" creationId="{0FF5AB71-5288-4104-B0F7-93B2EC919298}"/>
          </ac:picMkLst>
        </pc:picChg>
      </pc:sldChg>
      <pc:sldChg chg="modSp">
        <pc:chgData name="Rebecca Arvans-Feeney" userId="d149deb7-08c2-420d-9829-1f815af463c2" providerId="ADAL" clId="{1583CC10-94FC-4573-9776-DF3075A2C264}" dt="2022-06-22T17:06:52.338" v="0"/>
        <pc:sldMkLst>
          <pc:docMk/>
          <pc:sldMk cId="1184078203" sldId="287"/>
        </pc:sldMkLst>
        <pc:spChg chg="mod">
          <ac:chgData name="Rebecca Arvans-Feeney" userId="d149deb7-08c2-420d-9829-1f815af463c2" providerId="ADAL" clId="{1583CC10-94FC-4573-9776-DF3075A2C264}" dt="2022-06-22T17:06:52.338" v="0"/>
          <ac:spMkLst>
            <pc:docMk/>
            <pc:sldMk cId="1184078203" sldId="287"/>
            <ac:spMk id="2" creationId="{25439249-36EF-47A0-873F-737ADBD21A5E}"/>
          </ac:spMkLst>
        </pc:spChg>
        <pc:picChg chg="mod">
          <ac:chgData name="Rebecca Arvans-Feeney" userId="d149deb7-08c2-420d-9829-1f815af463c2" providerId="ADAL" clId="{1583CC10-94FC-4573-9776-DF3075A2C264}" dt="2022-06-22T17:06:52.338" v="0"/>
          <ac:picMkLst>
            <pc:docMk/>
            <pc:sldMk cId="1184078203" sldId="287"/>
            <ac:picMk id="3" creationId="{AF437CD4-6FA8-4C8D-AAFF-F408548CFEA9}"/>
          </ac:picMkLst>
        </pc:picChg>
        <pc:picChg chg="mod">
          <ac:chgData name="Rebecca Arvans-Feeney" userId="d149deb7-08c2-420d-9829-1f815af463c2" providerId="ADAL" clId="{1583CC10-94FC-4573-9776-DF3075A2C264}" dt="2022-06-22T17:06:52.338" v="0"/>
          <ac:picMkLst>
            <pc:docMk/>
            <pc:sldMk cId="1184078203" sldId="287"/>
            <ac:picMk id="4" creationId="{9182875A-C6CD-4ED2-880A-4FD595B67BAC}"/>
          </ac:picMkLst>
        </pc:picChg>
      </pc:sldChg>
      <pc:sldChg chg="modSp">
        <pc:chgData name="Rebecca Arvans-Feeney" userId="d149deb7-08c2-420d-9829-1f815af463c2" providerId="ADAL" clId="{1583CC10-94FC-4573-9776-DF3075A2C264}" dt="2022-06-22T17:06:52.338" v="0"/>
        <pc:sldMkLst>
          <pc:docMk/>
          <pc:sldMk cId="4041405597" sldId="296"/>
        </pc:sldMkLst>
        <pc:spChg chg="mod">
          <ac:chgData name="Rebecca Arvans-Feeney" userId="d149deb7-08c2-420d-9829-1f815af463c2" providerId="ADAL" clId="{1583CC10-94FC-4573-9776-DF3075A2C264}" dt="2022-06-22T17:06:52.338" v="0"/>
          <ac:spMkLst>
            <pc:docMk/>
            <pc:sldMk cId="4041405597" sldId="296"/>
            <ac:spMk id="3" creationId="{D1953C17-2374-45AF-88A1-886F659CE8DA}"/>
          </ac:spMkLst>
        </pc:spChg>
        <pc:spChg chg="mod">
          <ac:chgData name="Rebecca Arvans-Feeney" userId="d149deb7-08c2-420d-9829-1f815af463c2" providerId="ADAL" clId="{1583CC10-94FC-4573-9776-DF3075A2C264}" dt="2022-06-22T17:06:52.338" v="0"/>
          <ac:spMkLst>
            <pc:docMk/>
            <pc:sldMk cId="4041405597" sldId="296"/>
            <ac:spMk id="11" creationId="{57728ECD-CE0C-4FC6-923A-AAC550402167}"/>
          </ac:spMkLst>
        </pc:spChg>
        <pc:picChg chg="mod">
          <ac:chgData name="Rebecca Arvans-Feeney" userId="d149deb7-08c2-420d-9829-1f815af463c2" providerId="ADAL" clId="{1583CC10-94FC-4573-9776-DF3075A2C264}" dt="2022-06-22T17:06:52.338" v="0"/>
          <ac:picMkLst>
            <pc:docMk/>
            <pc:sldMk cId="4041405597" sldId="296"/>
            <ac:picMk id="5" creationId="{799E2C8D-0BD8-4C5D-B529-E8BE1B8262DD}"/>
          </ac:picMkLst>
        </pc:picChg>
        <pc:picChg chg="mod">
          <ac:chgData name="Rebecca Arvans-Feeney" userId="d149deb7-08c2-420d-9829-1f815af463c2" providerId="ADAL" clId="{1583CC10-94FC-4573-9776-DF3075A2C264}" dt="2022-06-22T17:06:52.338" v="0"/>
          <ac:picMkLst>
            <pc:docMk/>
            <pc:sldMk cId="4041405597" sldId="296"/>
            <ac:picMk id="13" creationId="{EC93FDE7-00AA-4510-97F9-16F35048F059}"/>
          </ac:picMkLst>
        </pc:picChg>
      </pc:sldChg>
      <pc:sldChg chg="modSp mod">
        <pc:chgData name="Rebecca Arvans-Feeney" userId="d149deb7-08c2-420d-9829-1f815af463c2" providerId="ADAL" clId="{1583CC10-94FC-4573-9776-DF3075A2C264}" dt="2022-06-22T17:06:52.623" v="5" actId="27636"/>
        <pc:sldMkLst>
          <pc:docMk/>
          <pc:sldMk cId="1753122507" sldId="317"/>
        </pc:sldMkLst>
        <pc:spChg chg="mod">
          <ac:chgData name="Rebecca Arvans-Feeney" userId="d149deb7-08c2-420d-9829-1f815af463c2" providerId="ADAL" clId="{1583CC10-94FC-4573-9776-DF3075A2C264}" dt="2022-06-22T17:06:52.338" v="0"/>
          <ac:spMkLst>
            <pc:docMk/>
            <pc:sldMk cId="1753122507" sldId="317"/>
            <ac:spMk id="2" creationId="{BD51F1A2-C345-49C8-97B5-F0EC4463DA8A}"/>
          </ac:spMkLst>
        </pc:spChg>
        <pc:spChg chg="mod">
          <ac:chgData name="Rebecca Arvans-Feeney" userId="d149deb7-08c2-420d-9829-1f815af463c2" providerId="ADAL" clId="{1583CC10-94FC-4573-9776-DF3075A2C264}" dt="2022-06-22T17:06:52.623" v="5" actId="27636"/>
          <ac:spMkLst>
            <pc:docMk/>
            <pc:sldMk cId="1753122507" sldId="317"/>
            <ac:spMk id="19" creationId="{C225838F-DD14-4BAE-8279-53C12DF01FC9}"/>
          </ac:spMkLst>
        </pc:spChg>
        <pc:picChg chg="mod">
          <ac:chgData name="Rebecca Arvans-Feeney" userId="d149deb7-08c2-420d-9829-1f815af463c2" providerId="ADAL" clId="{1583CC10-94FC-4573-9776-DF3075A2C264}" dt="2022-06-22T17:06:52.338" v="0"/>
          <ac:picMkLst>
            <pc:docMk/>
            <pc:sldMk cId="1753122507" sldId="317"/>
            <ac:picMk id="4" creationId="{609A2CF1-B21F-622F-DDAF-B34E664C79F6}"/>
          </ac:picMkLst>
        </pc:picChg>
        <pc:picChg chg="mod">
          <ac:chgData name="Rebecca Arvans-Feeney" userId="d149deb7-08c2-420d-9829-1f815af463c2" providerId="ADAL" clId="{1583CC10-94FC-4573-9776-DF3075A2C264}" dt="2022-06-22T17:06:52.338" v="0"/>
          <ac:picMkLst>
            <pc:docMk/>
            <pc:sldMk cId="1753122507" sldId="317"/>
            <ac:picMk id="8" creationId="{1C23B41A-AC1F-4BAC-9894-28773755604A}"/>
          </ac:picMkLst>
        </pc:picChg>
        <pc:picChg chg="mod">
          <ac:chgData name="Rebecca Arvans-Feeney" userId="d149deb7-08c2-420d-9829-1f815af463c2" providerId="ADAL" clId="{1583CC10-94FC-4573-9776-DF3075A2C264}" dt="2022-06-22T17:06:52.338" v="0"/>
          <ac:picMkLst>
            <pc:docMk/>
            <pc:sldMk cId="1753122507" sldId="317"/>
            <ac:picMk id="10" creationId="{5BB05923-5B84-48F0-B711-DACEF11D53F7}"/>
          </ac:picMkLst>
        </pc:picChg>
        <pc:picChg chg="mod">
          <ac:chgData name="Rebecca Arvans-Feeney" userId="d149deb7-08c2-420d-9829-1f815af463c2" providerId="ADAL" clId="{1583CC10-94FC-4573-9776-DF3075A2C264}" dt="2022-06-22T17:06:52.338" v="0"/>
          <ac:picMkLst>
            <pc:docMk/>
            <pc:sldMk cId="1753122507" sldId="317"/>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195026305" sldId="357"/>
        </pc:sldMkLst>
        <pc:spChg chg="mod">
          <ac:chgData name="Rebecca Arvans-Feeney" userId="d149deb7-08c2-420d-9829-1f815af463c2" providerId="ADAL" clId="{1583CC10-94FC-4573-9776-DF3075A2C264}" dt="2022-06-22T17:06:52.338" v="0"/>
          <ac:spMkLst>
            <pc:docMk/>
            <pc:sldMk cId="195026305" sldId="357"/>
            <ac:spMk id="2" creationId="{BD51F1A2-C345-49C8-97B5-F0EC4463DA8A}"/>
          </ac:spMkLst>
        </pc:spChg>
        <pc:spChg chg="mod">
          <ac:chgData name="Rebecca Arvans-Feeney" userId="d149deb7-08c2-420d-9829-1f815af463c2" providerId="ADAL" clId="{1583CC10-94FC-4573-9776-DF3075A2C264}" dt="2022-06-22T17:06:52.338" v="0"/>
          <ac:spMkLst>
            <pc:docMk/>
            <pc:sldMk cId="195026305" sldId="357"/>
            <ac:spMk id="19" creationId="{C225838F-DD14-4BAE-8279-53C12DF01FC9}"/>
          </ac:spMkLst>
        </pc:spChg>
        <pc:picChg chg="mod">
          <ac:chgData name="Rebecca Arvans-Feeney" userId="d149deb7-08c2-420d-9829-1f815af463c2" providerId="ADAL" clId="{1583CC10-94FC-4573-9776-DF3075A2C264}" dt="2022-06-22T17:06:52.338" v="0"/>
          <ac:picMkLst>
            <pc:docMk/>
            <pc:sldMk cId="195026305" sldId="357"/>
            <ac:picMk id="8" creationId="{1C23B41A-AC1F-4BAC-9894-28773755604A}"/>
          </ac:picMkLst>
        </pc:picChg>
        <pc:picChg chg="mod">
          <ac:chgData name="Rebecca Arvans-Feeney" userId="d149deb7-08c2-420d-9829-1f815af463c2" providerId="ADAL" clId="{1583CC10-94FC-4573-9776-DF3075A2C264}" dt="2022-06-22T17:06:52.338" v="0"/>
          <ac:picMkLst>
            <pc:docMk/>
            <pc:sldMk cId="195026305" sldId="357"/>
            <ac:picMk id="10" creationId="{5BB05923-5B84-48F0-B711-DACEF11D53F7}"/>
          </ac:picMkLst>
        </pc:picChg>
        <pc:picChg chg="mod">
          <ac:chgData name="Rebecca Arvans-Feeney" userId="d149deb7-08c2-420d-9829-1f815af463c2" providerId="ADAL" clId="{1583CC10-94FC-4573-9776-DF3075A2C264}" dt="2022-06-22T17:06:52.338" v="0"/>
          <ac:picMkLst>
            <pc:docMk/>
            <pc:sldMk cId="195026305" sldId="357"/>
            <ac:picMk id="21" creationId="{F594852C-A3B7-4123-8CCC-2DC21936DA35}"/>
          </ac:picMkLst>
        </pc:picChg>
      </pc:sldChg>
      <pc:sldChg chg="modSp mod">
        <pc:chgData name="Rebecca Arvans-Feeney" userId="d149deb7-08c2-420d-9829-1f815af463c2" providerId="ADAL" clId="{1583CC10-94FC-4573-9776-DF3075A2C264}" dt="2022-06-22T17:06:52.686" v="10" actId="27636"/>
        <pc:sldMkLst>
          <pc:docMk/>
          <pc:sldMk cId="1508236179" sldId="358"/>
        </pc:sldMkLst>
        <pc:spChg chg="mod">
          <ac:chgData name="Rebecca Arvans-Feeney" userId="d149deb7-08c2-420d-9829-1f815af463c2" providerId="ADAL" clId="{1583CC10-94FC-4573-9776-DF3075A2C264}" dt="2022-06-22T17:06:52.338" v="0"/>
          <ac:spMkLst>
            <pc:docMk/>
            <pc:sldMk cId="1508236179" sldId="358"/>
            <ac:spMk id="2" creationId="{BD51F1A2-C345-49C8-97B5-F0EC4463DA8A}"/>
          </ac:spMkLst>
        </pc:spChg>
        <pc:spChg chg="mod">
          <ac:chgData name="Rebecca Arvans-Feeney" userId="d149deb7-08c2-420d-9829-1f815af463c2" providerId="ADAL" clId="{1583CC10-94FC-4573-9776-DF3075A2C264}" dt="2022-06-22T17:06:52.686" v="10" actId="27636"/>
          <ac:spMkLst>
            <pc:docMk/>
            <pc:sldMk cId="1508236179" sldId="358"/>
            <ac:spMk id="19" creationId="{C225838F-DD14-4BAE-8279-53C12DF01FC9}"/>
          </ac:spMkLst>
        </pc:spChg>
        <pc:picChg chg="mod">
          <ac:chgData name="Rebecca Arvans-Feeney" userId="d149deb7-08c2-420d-9829-1f815af463c2" providerId="ADAL" clId="{1583CC10-94FC-4573-9776-DF3075A2C264}" dt="2022-06-22T17:06:52.338" v="0"/>
          <ac:picMkLst>
            <pc:docMk/>
            <pc:sldMk cId="1508236179" sldId="358"/>
            <ac:picMk id="8" creationId="{1C23B41A-AC1F-4BAC-9894-28773755604A}"/>
          </ac:picMkLst>
        </pc:picChg>
        <pc:picChg chg="mod">
          <ac:chgData name="Rebecca Arvans-Feeney" userId="d149deb7-08c2-420d-9829-1f815af463c2" providerId="ADAL" clId="{1583CC10-94FC-4573-9776-DF3075A2C264}" dt="2022-06-22T17:06:52.338" v="0"/>
          <ac:picMkLst>
            <pc:docMk/>
            <pc:sldMk cId="1508236179" sldId="358"/>
            <ac:picMk id="10" creationId="{5BB05923-5B84-48F0-B711-DACEF11D53F7}"/>
          </ac:picMkLst>
        </pc:picChg>
        <pc:picChg chg="mod">
          <ac:chgData name="Rebecca Arvans-Feeney" userId="d149deb7-08c2-420d-9829-1f815af463c2" providerId="ADAL" clId="{1583CC10-94FC-4573-9776-DF3075A2C264}" dt="2022-06-22T17:06:52.338" v="0"/>
          <ac:picMkLst>
            <pc:docMk/>
            <pc:sldMk cId="1508236179" sldId="358"/>
            <ac:picMk id="21" creationId="{F594852C-A3B7-4123-8CCC-2DC21936DA35}"/>
          </ac:picMkLst>
        </pc:picChg>
      </pc:sldChg>
      <pc:sldChg chg="modSp mod">
        <pc:chgData name="Rebecca Arvans-Feeney" userId="d149deb7-08c2-420d-9829-1f815af463c2" providerId="ADAL" clId="{1583CC10-94FC-4573-9776-DF3075A2C264}" dt="2022-06-22T17:06:52.871" v="36" actId="27636"/>
        <pc:sldMkLst>
          <pc:docMk/>
          <pc:sldMk cId="1393896694" sldId="359"/>
        </pc:sldMkLst>
        <pc:spChg chg="mod">
          <ac:chgData name="Rebecca Arvans-Feeney" userId="d149deb7-08c2-420d-9829-1f815af463c2" providerId="ADAL" clId="{1583CC10-94FC-4573-9776-DF3075A2C264}" dt="2022-06-22T17:06:52.338" v="0"/>
          <ac:spMkLst>
            <pc:docMk/>
            <pc:sldMk cId="1393896694" sldId="359"/>
            <ac:spMk id="2" creationId="{BD51F1A2-C345-49C8-97B5-F0EC4463DA8A}"/>
          </ac:spMkLst>
        </pc:spChg>
        <pc:spChg chg="mod">
          <ac:chgData name="Rebecca Arvans-Feeney" userId="d149deb7-08c2-420d-9829-1f815af463c2" providerId="ADAL" clId="{1583CC10-94FC-4573-9776-DF3075A2C264}" dt="2022-06-22T17:06:52.871" v="36" actId="27636"/>
          <ac:spMkLst>
            <pc:docMk/>
            <pc:sldMk cId="1393896694" sldId="359"/>
            <ac:spMk id="19" creationId="{C225838F-DD14-4BAE-8279-53C12DF01FC9}"/>
          </ac:spMkLst>
        </pc:spChg>
        <pc:picChg chg="mod">
          <ac:chgData name="Rebecca Arvans-Feeney" userId="d149deb7-08c2-420d-9829-1f815af463c2" providerId="ADAL" clId="{1583CC10-94FC-4573-9776-DF3075A2C264}" dt="2022-06-22T17:06:52.338" v="0"/>
          <ac:picMkLst>
            <pc:docMk/>
            <pc:sldMk cId="1393896694" sldId="359"/>
            <ac:picMk id="8" creationId="{1C23B41A-AC1F-4BAC-9894-28773755604A}"/>
          </ac:picMkLst>
        </pc:picChg>
        <pc:picChg chg="mod">
          <ac:chgData name="Rebecca Arvans-Feeney" userId="d149deb7-08c2-420d-9829-1f815af463c2" providerId="ADAL" clId="{1583CC10-94FC-4573-9776-DF3075A2C264}" dt="2022-06-22T17:06:52.338" v="0"/>
          <ac:picMkLst>
            <pc:docMk/>
            <pc:sldMk cId="1393896694" sldId="359"/>
            <ac:picMk id="10" creationId="{5BB05923-5B84-48F0-B711-DACEF11D53F7}"/>
          </ac:picMkLst>
        </pc:picChg>
        <pc:picChg chg="mod">
          <ac:chgData name="Rebecca Arvans-Feeney" userId="d149deb7-08c2-420d-9829-1f815af463c2" providerId="ADAL" clId="{1583CC10-94FC-4573-9776-DF3075A2C264}" dt="2022-06-22T17:06:52.338" v="0"/>
          <ac:picMkLst>
            <pc:docMk/>
            <pc:sldMk cId="1393896694" sldId="359"/>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230938096" sldId="360"/>
        </pc:sldMkLst>
        <pc:spChg chg="mod">
          <ac:chgData name="Rebecca Arvans-Feeney" userId="d149deb7-08c2-420d-9829-1f815af463c2" providerId="ADAL" clId="{1583CC10-94FC-4573-9776-DF3075A2C264}" dt="2022-06-22T17:06:52.338" v="0"/>
          <ac:spMkLst>
            <pc:docMk/>
            <pc:sldMk cId="3230938096" sldId="360"/>
            <ac:spMk id="2" creationId="{2BD07606-ABD0-4B91-8833-BD79B720AD9E}"/>
          </ac:spMkLst>
        </pc:spChg>
        <pc:picChg chg="mod">
          <ac:chgData name="Rebecca Arvans-Feeney" userId="d149deb7-08c2-420d-9829-1f815af463c2" providerId="ADAL" clId="{1583CC10-94FC-4573-9776-DF3075A2C264}" dt="2022-06-22T17:06:52.338" v="0"/>
          <ac:picMkLst>
            <pc:docMk/>
            <pc:sldMk cId="3230938096" sldId="360"/>
            <ac:picMk id="4" creationId="{D8EECD3D-D673-417A-8149-F88E7A806AD0}"/>
          </ac:picMkLst>
        </pc:picChg>
        <pc:picChg chg="mod">
          <ac:chgData name="Rebecca Arvans-Feeney" userId="d149deb7-08c2-420d-9829-1f815af463c2" providerId="ADAL" clId="{1583CC10-94FC-4573-9776-DF3075A2C264}" dt="2022-06-22T17:06:52.338" v="0"/>
          <ac:picMkLst>
            <pc:docMk/>
            <pc:sldMk cId="3230938096" sldId="360"/>
            <ac:picMk id="5" creationId="{60D37B61-EAE1-4C9E-B5A0-8350A5BCE4CE}"/>
          </ac:picMkLst>
        </pc:picChg>
      </pc:sldChg>
      <pc:sldChg chg="modSp">
        <pc:chgData name="Rebecca Arvans-Feeney" userId="d149deb7-08c2-420d-9829-1f815af463c2" providerId="ADAL" clId="{1583CC10-94FC-4573-9776-DF3075A2C264}" dt="2022-06-22T17:06:52.338" v="0"/>
        <pc:sldMkLst>
          <pc:docMk/>
          <pc:sldMk cId="2290602872" sldId="361"/>
        </pc:sldMkLst>
        <pc:spChg chg="mod">
          <ac:chgData name="Rebecca Arvans-Feeney" userId="d149deb7-08c2-420d-9829-1f815af463c2" providerId="ADAL" clId="{1583CC10-94FC-4573-9776-DF3075A2C264}" dt="2022-06-22T17:06:52.338" v="0"/>
          <ac:spMkLst>
            <pc:docMk/>
            <pc:sldMk cId="2290602872" sldId="361"/>
            <ac:spMk id="2" creationId="{BD51F1A2-C345-49C8-97B5-F0EC4463DA8A}"/>
          </ac:spMkLst>
        </pc:spChg>
        <pc:spChg chg="mod">
          <ac:chgData name="Rebecca Arvans-Feeney" userId="d149deb7-08c2-420d-9829-1f815af463c2" providerId="ADAL" clId="{1583CC10-94FC-4573-9776-DF3075A2C264}" dt="2022-06-22T17:06:52.338" v="0"/>
          <ac:spMkLst>
            <pc:docMk/>
            <pc:sldMk cId="2290602872" sldId="361"/>
            <ac:spMk id="19" creationId="{C225838F-DD14-4BAE-8279-53C12DF01FC9}"/>
          </ac:spMkLst>
        </pc:spChg>
        <pc:picChg chg="mod">
          <ac:chgData name="Rebecca Arvans-Feeney" userId="d149deb7-08c2-420d-9829-1f815af463c2" providerId="ADAL" clId="{1583CC10-94FC-4573-9776-DF3075A2C264}" dt="2022-06-22T17:06:52.338" v="0"/>
          <ac:picMkLst>
            <pc:docMk/>
            <pc:sldMk cId="2290602872" sldId="361"/>
            <ac:picMk id="8" creationId="{1C23B41A-AC1F-4BAC-9894-28773755604A}"/>
          </ac:picMkLst>
        </pc:picChg>
        <pc:picChg chg="mod">
          <ac:chgData name="Rebecca Arvans-Feeney" userId="d149deb7-08c2-420d-9829-1f815af463c2" providerId="ADAL" clId="{1583CC10-94FC-4573-9776-DF3075A2C264}" dt="2022-06-22T17:06:52.338" v="0"/>
          <ac:picMkLst>
            <pc:docMk/>
            <pc:sldMk cId="2290602872" sldId="361"/>
            <ac:picMk id="10" creationId="{5BB05923-5B84-48F0-B711-DACEF11D53F7}"/>
          </ac:picMkLst>
        </pc:picChg>
        <pc:picChg chg="mod">
          <ac:chgData name="Rebecca Arvans-Feeney" userId="d149deb7-08c2-420d-9829-1f815af463c2" providerId="ADAL" clId="{1583CC10-94FC-4573-9776-DF3075A2C264}" dt="2022-06-22T17:06:52.338" v="0"/>
          <ac:picMkLst>
            <pc:docMk/>
            <pc:sldMk cId="2290602872" sldId="361"/>
            <ac:picMk id="21" creationId="{F594852C-A3B7-4123-8CCC-2DC21936DA35}"/>
          </ac:picMkLst>
        </pc:picChg>
      </pc:sldChg>
      <pc:sldChg chg="modSp mod">
        <pc:chgData name="Rebecca Arvans-Feeney" userId="d149deb7-08c2-420d-9829-1f815af463c2" providerId="ADAL" clId="{1583CC10-94FC-4573-9776-DF3075A2C264}" dt="2022-06-22T17:06:52.585" v="1" actId="27636"/>
        <pc:sldMkLst>
          <pc:docMk/>
          <pc:sldMk cId="3852600330" sldId="362"/>
        </pc:sldMkLst>
        <pc:spChg chg="mod">
          <ac:chgData name="Rebecca Arvans-Feeney" userId="d149deb7-08c2-420d-9829-1f815af463c2" providerId="ADAL" clId="{1583CC10-94FC-4573-9776-DF3075A2C264}" dt="2022-06-22T17:06:52.338" v="0"/>
          <ac:spMkLst>
            <pc:docMk/>
            <pc:sldMk cId="3852600330" sldId="362"/>
            <ac:spMk id="2" creationId="{BD51F1A2-C345-49C8-97B5-F0EC4463DA8A}"/>
          </ac:spMkLst>
        </pc:spChg>
        <pc:spChg chg="mod">
          <ac:chgData name="Rebecca Arvans-Feeney" userId="d149deb7-08c2-420d-9829-1f815af463c2" providerId="ADAL" clId="{1583CC10-94FC-4573-9776-DF3075A2C264}" dt="2022-06-22T17:06:52.585" v="1" actId="27636"/>
          <ac:spMkLst>
            <pc:docMk/>
            <pc:sldMk cId="3852600330" sldId="362"/>
            <ac:spMk id="19" creationId="{C225838F-DD14-4BAE-8279-53C12DF01FC9}"/>
          </ac:spMkLst>
        </pc:spChg>
        <pc:picChg chg="mod">
          <ac:chgData name="Rebecca Arvans-Feeney" userId="d149deb7-08c2-420d-9829-1f815af463c2" providerId="ADAL" clId="{1583CC10-94FC-4573-9776-DF3075A2C264}" dt="2022-06-22T17:06:52.338" v="0"/>
          <ac:picMkLst>
            <pc:docMk/>
            <pc:sldMk cId="3852600330" sldId="362"/>
            <ac:picMk id="8" creationId="{1C23B41A-AC1F-4BAC-9894-28773755604A}"/>
          </ac:picMkLst>
        </pc:picChg>
        <pc:picChg chg="mod">
          <ac:chgData name="Rebecca Arvans-Feeney" userId="d149deb7-08c2-420d-9829-1f815af463c2" providerId="ADAL" clId="{1583CC10-94FC-4573-9776-DF3075A2C264}" dt="2022-06-22T17:06:52.338" v="0"/>
          <ac:picMkLst>
            <pc:docMk/>
            <pc:sldMk cId="3852600330" sldId="362"/>
            <ac:picMk id="10" creationId="{5BB05923-5B84-48F0-B711-DACEF11D53F7}"/>
          </ac:picMkLst>
        </pc:picChg>
        <pc:picChg chg="mod">
          <ac:chgData name="Rebecca Arvans-Feeney" userId="d149deb7-08c2-420d-9829-1f815af463c2" providerId="ADAL" clId="{1583CC10-94FC-4573-9776-DF3075A2C264}" dt="2022-06-22T17:06:52.338" v="0"/>
          <ac:picMkLst>
            <pc:docMk/>
            <pc:sldMk cId="3852600330" sldId="362"/>
            <ac:picMk id="21" creationId="{F594852C-A3B7-4123-8CCC-2DC21936DA35}"/>
          </ac:picMkLst>
        </pc:picChg>
      </pc:sldChg>
      <pc:sldChg chg="modSp mod">
        <pc:chgData name="Rebecca Arvans-Feeney" userId="d149deb7-08c2-420d-9829-1f815af463c2" providerId="ADAL" clId="{1583CC10-94FC-4573-9776-DF3075A2C264}" dt="2022-06-22T17:06:52.608" v="3" actId="27636"/>
        <pc:sldMkLst>
          <pc:docMk/>
          <pc:sldMk cId="230604529" sldId="363"/>
        </pc:sldMkLst>
        <pc:spChg chg="mod">
          <ac:chgData name="Rebecca Arvans-Feeney" userId="d149deb7-08c2-420d-9829-1f815af463c2" providerId="ADAL" clId="{1583CC10-94FC-4573-9776-DF3075A2C264}" dt="2022-06-22T17:06:52.338" v="0"/>
          <ac:spMkLst>
            <pc:docMk/>
            <pc:sldMk cId="230604529" sldId="363"/>
            <ac:spMk id="2" creationId="{BD51F1A2-C345-49C8-97B5-F0EC4463DA8A}"/>
          </ac:spMkLst>
        </pc:spChg>
        <pc:spChg chg="mod">
          <ac:chgData name="Rebecca Arvans-Feeney" userId="d149deb7-08c2-420d-9829-1f815af463c2" providerId="ADAL" clId="{1583CC10-94FC-4573-9776-DF3075A2C264}" dt="2022-06-22T17:06:52.608" v="3" actId="27636"/>
          <ac:spMkLst>
            <pc:docMk/>
            <pc:sldMk cId="230604529" sldId="363"/>
            <ac:spMk id="19" creationId="{C225838F-DD14-4BAE-8279-53C12DF01FC9}"/>
          </ac:spMkLst>
        </pc:spChg>
        <pc:picChg chg="mod">
          <ac:chgData name="Rebecca Arvans-Feeney" userId="d149deb7-08c2-420d-9829-1f815af463c2" providerId="ADAL" clId="{1583CC10-94FC-4573-9776-DF3075A2C264}" dt="2022-06-22T17:06:52.338" v="0"/>
          <ac:picMkLst>
            <pc:docMk/>
            <pc:sldMk cId="230604529" sldId="363"/>
            <ac:picMk id="8" creationId="{1C23B41A-AC1F-4BAC-9894-28773755604A}"/>
          </ac:picMkLst>
        </pc:picChg>
        <pc:picChg chg="mod">
          <ac:chgData name="Rebecca Arvans-Feeney" userId="d149deb7-08c2-420d-9829-1f815af463c2" providerId="ADAL" clId="{1583CC10-94FC-4573-9776-DF3075A2C264}" dt="2022-06-22T17:06:52.338" v="0"/>
          <ac:picMkLst>
            <pc:docMk/>
            <pc:sldMk cId="230604529" sldId="363"/>
            <ac:picMk id="10" creationId="{5BB05923-5B84-48F0-B711-DACEF11D53F7}"/>
          </ac:picMkLst>
        </pc:picChg>
        <pc:picChg chg="mod">
          <ac:chgData name="Rebecca Arvans-Feeney" userId="d149deb7-08c2-420d-9829-1f815af463c2" providerId="ADAL" clId="{1583CC10-94FC-4573-9776-DF3075A2C264}" dt="2022-06-22T17:06:52.338" v="0"/>
          <ac:picMkLst>
            <pc:docMk/>
            <pc:sldMk cId="230604529" sldId="363"/>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1604745429" sldId="364"/>
        </pc:sldMkLst>
        <pc:spChg chg="mod">
          <ac:chgData name="Rebecca Arvans-Feeney" userId="d149deb7-08c2-420d-9829-1f815af463c2" providerId="ADAL" clId="{1583CC10-94FC-4573-9776-DF3075A2C264}" dt="2022-06-22T17:06:52.338" v="0"/>
          <ac:spMkLst>
            <pc:docMk/>
            <pc:sldMk cId="1604745429" sldId="364"/>
            <ac:spMk id="2" creationId="{BD51F1A2-C345-49C8-97B5-F0EC4463DA8A}"/>
          </ac:spMkLst>
        </pc:spChg>
        <pc:spChg chg="mod">
          <ac:chgData name="Rebecca Arvans-Feeney" userId="d149deb7-08c2-420d-9829-1f815af463c2" providerId="ADAL" clId="{1583CC10-94FC-4573-9776-DF3075A2C264}" dt="2022-06-22T17:06:52.338" v="0"/>
          <ac:spMkLst>
            <pc:docMk/>
            <pc:sldMk cId="1604745429" sldId="364"/>
            <ac:spMk id="19" creationId="{C225838F-DD14-4BAE-8279-53C12DF01FC9}"/>
          </ac:spMkLst>
        </pc:spChg>
        <pc:picChg chg="mod">
          <ac:chgData name="Rebecca Arvans-Feeney" userId="d149deb7-08c2-420d-9829-1f815af463c2" providerId="ADAL" clId="{1583CC10-94FC-4573-9776-DF3075A2C264}" dt="2022-06-22T17:06:52.338" v="0"/>
          <ac:picMkLst>
            <pc:docMk/>
            <pc:sldMk cId="1604745429" sldId="364"/>
            <ac:picMk id="4" creationId="{5ADE1E16-1144-2CEE-CCCE-3E021EC5335E}"/>
          </ac:picMkLst>
        </pc:picChg>
        <pc:picChg chg="mod">
          <ac:chgData name="Rebecca Arvans-Feeney" userId="d149deb7-08c2-420d-9829-1f815af463c2" providerId="ADAL" clId="{1583CC10-94FC-4573-9776-DF3075A2C264}" dt="2022-06-22T17:06:52.338" v="0"/>
          <ac:picMkLst>
            <pc:docMk/>
            <pc:sldMk cId="1604745429" sldId="364"/>
            <ac:picMk id="8" creationId="{1C23B41A-AC1F-4BAC-9894-28773755604A}"/>
          </ac:picMkLst>
        </pc:picChg>
        <pc:picChg chg="mod">
          <ac:chgData name="Rebecca Arvans-Feeney" userId="d149deb7-08c2-420d-9829-1f815af463c2" providerId="ADAL" clId="{1583CC10-94FC-4573-9776-DF3075A2C264}" dt="2022-06-22T17:06:52.338" v="0"/>
          <ac:picMkLst>
            <pc:docMk/>
            <pc:sldMk cId="1604745429" sldId="364"/>
            <ac:picMk id="10" creationId="{5BB05923-5B84-48F0-B711-DACEF11D53F7}"/>
          </ac:picMkLst>
        </pc:picChg>
        <pc:picChg chg="mod">
          <ac:chgData name="Rebecca Arvans-Feeney" userId="d149deb7-08c2-420d-9829-1f815af463c2" providerId="ADAL" clId="{1583CC10-94FC-4573-9776-DF3075A2C264}" dt="2022-06-22T17:06:52.338" v="0"/>
          <ac:picMkLst>
            <pc:docMk/>
            <pc:sldMk cId="1604745429" sldId="364"/>
            <ac:picMk id="21" creationId="{F594852C-A3B7-4123-8CCC-2DC21936DA35}"/>
          </ac:picMkLst>
        </pc:picChg>
      </pc:sldChg>
      <pc:sldChg chg="modSp mod">
        <pc:chgData name="Rebecca Arvans-Feeney" userId="d149deb7-08c2-420d-9829-1f815af463c2" providerId="ADAL" clId="{1583CC10-94FC-4573-9776-DF3075A2C264}" dt="2022-06-22T17:06:52.608" v="4" actId="27636"/>
        <pc:sldMkLst>
          <pc:docMk/>
          <pc:sldMk cId="2997782065" sldId="365"/>
        </pc:sldMkLst>
        <pc:spChg chg="mod">
          <ac:chgData name="Rebecca Arvans-Feeney" userId="d149deb7-08c2-420d-9829-1f815af463c2" providerId="ADAL" clId="{1583CC10-94FC-4573-9776-DF3075A2C264}" dt="2022-06-22T17:06:52.338" v="0"/>
          <ac:spMkLst>
            <pc:docMk/>
            <pc:sldMk cId="2997782065" sldId="365"/>
            <ac:spMk id="2" creationId="{BD51F1A2-C345-49C8-97B5-F0EC4463DA8A}"/>
          </ac:spMkLst>
        </pc:spChg>
        <pc:spChg chg="mod">
          <ac:chgData name="Rebecca Arvans-Feeney" userId="d149deb7-08c2-420d-9829-1f815af463c2" providerId="ADAL" clId="{1583CC10-94FC-4573-9776-DF3075A2C264}" dt="2022-06-22T17:06:52.608" v="4" actId="27636"/>
          <ac:spMkLst>
            <pc:docMk/>
            <pc:sldMk cId="2997782065" sldId="365"/>
            <ac:spMk id="19" creationId="{C225838F-DD14-4BAE-8279-53C12DF01FC9}"/>
          </ac:spMkLst>
        </pc:spChg>
        <pc:picChg chg="mod">
          <ac:chgData name="Rebecca Arvans-Feeney" userId="d149deb7-08c2-420d-9829-1f815af463c2" providerId="ADAL" clId="{1583CC10-94FC-4573-9776-DF3075A2C264}" dt="2022-06-22T17:06:52.338" v="0"/>
          <ac:picMkLst>
            <pc:docMk/>
            <pc:sldMk cId="2997782065" sldId="365"/>
            <ac:picMk id="7" creationId="{1D6AEC3D-4E77-63FB-1077-DDD14574DD64}"/>
          </ac:picMkLst>
        </pc:picChg>
        <pc:picChg chg="mod">
          <ac:chgData name="Rebecca Arvans-Feeney" userId="d149deb7-08c2-420d-9829-1f815af463c2" providerId="ADAL" clId="{1583CC10-94FC-4573-9776-DF3075A2C264}" dt="2022-06-22T17:06:52.338" v="0"/>
          <ac:picMkLst>
            <pc:docMk/>
            <pc:sldMk cId="2997782065" sldId="365"/>
            <ac:picMk id="8" creationId="{1C23B41A-AC1F-4BAC-9894-28773755604A}"/>
          </ac:picMkLst>
        </pc:picChg>
        <pc:picChg chg="mod">
          <ac:chgData name="Rebecca Arvans-Feeney" userId="d149deb7-08c2-420d-9829-1f815af463c2" providerId="ADAL" clId="{1583CC10-94FC-4573-9776-DF3075A2C264}" dt="2022-06-22T17:06:52.338" v="0"/>
          <ac:picMkLst>
            <pc:docMk/>
            <pc:sldMk cId="2997782065" sldId="365"/>
            <ac:picMk id="10" creationId="{5BB05923-5B84-48F0-B711-DACEF11D53F7}"/>
          </ac:picMkLst>
        </pc:picChg>
        <pc:picChg chg="mod">
          <ac:chgData name="Rebecca Arvans-Feeney" userId="d149deb7-08c2-420d-9829-1f815af463c2" providerId="ADAL" clId="{1583CC10-94FC-4573-9776-DF3075A2C264}" dt="2022-06-22T17:06:52.338" v="0"/>
          <ac:picMkLst>
            <pc:docMk/>
            <pc:sldMk cId="2997782065" sldId="365"/>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767768152" sldId="366"/>
        </pc:sldMkLst>
        <pc:spChg chg="mod">
          <ac:chgData name="Rebecca Arvans-Feeney" userId="d149deb7-08c2-420d-9829-1f815af463c2" providerId="ADAL" clId="{1583CC10-94FC-4573-9776-DF3075A2C264}" dt="2022-06-22T17:06:52.338" v="0"/>
          <ac:spMkLst>
            <pc:docMk/>
            <pc:sldMk cId="767768152" sldId="366"/>
            <ac:spMk id="2" creationId="{2BD07606-ABD0-4B91-8833-BD79B720AD9E}"/>
          </ac:spMkLst>
        </pc:spChg>
        <pc:picChg chg="mod">
          <ac:chgData name="Rebecca Arvans-Feeney" userId="d149deb7-08c2-420d-9829-1f815af463c2" providerId="ADAL" clId="{1583CC10-94FC-4573-9776-DF3075A2C264}" dt="2022-06-22T17:06:52.338" v="0"/>
          <ac:picMkLst>
            <pc:docMk/>
            <pc:sldMk cId="767768152" sldId="366"/>
            <ac:picMk id="4" creationId="{D8EECD3D-D673-417A-8149-F88E7A806AD0}"/>
          </ac:picMkLst>
        </pc:picChg>
        <pc:picChg chg="mod">
          <ac:chgData name="Rebecca Arvans-Feeney" userId="d149deb7-08c2-420d-9829-1f815af463c2" providerId="ADAL" clId="{1583CC10-94FC-4573-9776-DF3075A2C264}" dt="2022-06-22T17:06:52.338" v="0"/>
          <ac:picMkLst>
            <pc:docMk/>
            <pc:sldMk cId="767768152" sldId="366"/>
            <ac:picMk id="5" creationId="{60D37B61-EAE1-4C9E-B5A0-8350A5BCE4CE}"/>
          </ac:picMkLst>
        </pc:picChg>
        <pc:picChg chg="mod">
          <ac:chgData name="Rebecca Arvans-Feeney" userId="d149deb7-08c2-420d-9829-1f815af463c2" providerId="ADAL" clId="{1583CC10-94FC-4573-9776-DF3075A2C264}" dt="2022-06-22T17:06:52.338" v="0"/>
          <ac:picMkLst>
            <pc:docMk/>
            <pc:sldMk cId="767768152" sldId="366"/>
            <ac:picMk id="6" creationId="{422C9E9C-0456-7682-41FF-678AD8A95351}"/>
          </ac:picMkLst>
        </pc:picChg>
      </pc:sldChg>
      <pc:sldChg chg="modSp mod">
        <pc:chgData name="Rebecca Arvans-Feeney" userId="d149deb7-08c2-420d-9829-1f815af463c2" providerId="ADAL" clId="{1583CC10-94FC-4573-9776-DF3075A2C264}" dt="2022-06-22T17:06:52.670" v="9" actId="27636"/>
        <pc:sldMkLst>
          <pc:docMk/>
          <pc:sldMk cId="3427915616" sldId="367"/>
        </pc:sldMkLst>
        <pc:spChg chg="mod">
          <ac:chgData name="Rebecca Arvans-Feeney" userId="d149deb7-08c2-420d-9829-1f815af463c2" providerId="ADAL" clId="{1583CC10-94FC-4573-9776-DF3075A2C264}" dt="2022-06-22T17:06:52.338" v="0"/>
          <ac:spMkLst>
            <pc:docMk/>
            <pc:sldMk cId="3427915616" sldId="367"/>
            <ac:spMk id="2" creationId="{BD51F1A2-C345-49C8-97B5-F0EC4463DA8A}"/>
          </ac:spMkLst>
        </pc:spChg>
        <pc:spChg chg="mod">
          <ac:chgData name="Rebecca Arvans-Feeney" userId="d149deb7-08c2-420d-9829-1f815af463c2" providerId="ADAL" clId="{1583CC10-94FC-4573-9776-DF3075A2C264}" dt="2022-06-22T17:06:52.670" v="9" actId="27636"/>
          <ac:spMkLst>
            <pc:docMk/>
            <pc:sldMk cId="3427915616" sldId="367"/>
            <ac:spMk id="19" creationId="{C225838F-DD14-4BAE-8279-53C12DF01FC9}"/>
          </ac:spMkLst>
        </pc:spChg>
        <pc:picChg chg="mod">
          <ac:chgData name="Rebecca Arvans-Feeney" userId="d149deb7-08c2-420d-9829-1f815af463c2" providerId="ADAL" clId="{1583CC10-94FC-4573-9776-DF3075A2C264}" dt="2022-06-22T17:06:52.338" v="0"/>
          <ac:picMkLst>
            <pc:docMk/>
            <pc:sldMk cId="3427915616" sldId="367"/>
            <ac:picMk id="8" creationId="{1C23B41A-AC1F-4BAC-9894-28773755604A}"/>
          </ac:picMkLst>
        </pc:picChg>
        <pc:picChg chg="mod">
          <ac:chgData name="Rebecca Arvans-Feeney" userId="d149deb7-08c2-420d-9829-1f815af463c2" providerId="ADAL" clId="{1583CC10-94FC-4573-9776-DF3075A2C264}" dt="2022-06-22T17:06:52.338" v="0"/>
          <ac:picMkLst>
            <pc:docMk/>
            <pc:sldMk cId="3427915616" sldId="367"/>
            <ac:picMk id="10" creationId="{5BB05923-5B84-48F0-B711-DACEF11D53F7}"/>
          </ac:picMkLst>
        </pc:picChg>
        <pc:picChg chg="mod">
          <ac:chgData name="Rebecca Arvans-Feeney" userId="d149deb7-08c2-420d-9829-1f815af463c2" providerId="ADAL" clId="{1583CC10-94FC-4573-9776-DF3075A2C264}" dt="2022-06-22T17:06:52.338" v="0"/>
          <ac:picMkLst>
            <pc:docMk/>
            <pc:sldMk cId="3427915616" sldId="367"/>
            <ac:picMk id="21" creationId="{F594852C-A3B7-4123-8CCC-2DC21936DA35}"/>
          </ac:picMkLst>
        </pc:picChg>
      </pc:sldChg>
      <pc:sldChg chg="modSp mod">
        <pc:chgData name="Rebecca Arvans-Feeney" userId="d149deb7-08c2-420d-9829-1f815af463c2" providerId="ADAL" clId="{1583CC10-94FC-4573-9776-DF3075A2C264}" dt="2022-06-22T17:06:52.639" v="6" actId="27636"/>
        <pc:sldMkLst>
          <pc:docMk/>
          <pc:sldMk cId="3520909587" sldId="369"/>
        </pc:sldMkLst>
        <pc:spChg chg="mod">
          <ac:chgData name="Rebecca Arvans-Feeney" userId="d149deb7-08c2-420d-9829-1f815af463c2" providerId="ADAL" clId="{1583CC10-94FC-4573-9776-DF3075A2C264}" dt="2022-06-22T17:06:52.338" v="0"/>
          <ac:spMkLst>
            <pc:docMk/>
            <pc:sldMk cId="3520909587" sldId="369"/>
            <ac:spMk id="2" creationId="{BD51F1A2-C345-49C8-97B5-F0EC4463DA8A}"/>
          </ac:spMkLst>
        </pc:spChg>
        <pc:spChg chg="mod">
          <ac:chgData name="Rebecca Arvans-Feeney" userId="d149deb7-08c2-420d-9829-1f815af463c2" providerId="ADAL" clId="{1583CC10-94FC-4573-9776-DF3075A2C264}" dt="2022-06-22T17:06:52.639" v="6" actId="27636"/>
          <ac:spMkLst>
            <pc:docMk/>
            <pc:sldMk cId="3520909587" sldId="369"/>
            <ac:spMk id="19" creationId="{C225838F-DD14-4BAE-8279-53C12DF01FC9}"/>
          </ac:spMkLst>
        </pc:spChg>
        <pc:picChg chg="mod">
          <ac:chgData name="Rebecca Arvans-Feeney" userId="d149deb7-08c2-420d-9829-1f815af463c2" providerId="ADAL" clId="{1583CC10-94FC-4573-9776-DF3075A2C264}" dt="2022-06-22T17:06:52.338" v="0"/>
          <ac:picMkLst>
            <pc:docMk/>
            <pc:sldMk cId="3520909587" sldId="369"/>
            <ac:picMk id="8" creationId="{1C23B41A-AC1F-4BAC-9894-28773755604A}"/>
          </ac:picMkLst>
        </pc:picChg>
        <pc:picChg chg="mod">
          <ac:chgData name="Rebecca Arvans-Feeney" userId="d149deb7-08c2-420d-9829-1f815af463c2" providerId="ADAL" clId="{1583CC10-94FC-4573-9776-DF3075A2C264}" dt="2022-06-22T17:06:52.338" v="0"/>
          <ac:picMkLst>
            <pc:docMk/>
            <pc:sldMk cId="3520909587" sldId="369"/>
            <ac:picMk id="10" creationId="{5BB05923-5B84-48F0-B711-DACEF11D53F7}"/>
          </ac:picMkLst>
        </pc:picChg>
        <pc:picChg chg="mod">
          <ac:chgData name="Rebecca Arvans-Feeney" userId="d149deb7-08c2-420d-9829-1f815af463c2" providerId="ADAL" clId="{1583CC10-94FC-4573-9776-DF3075A2C264}" dt="2022-06-22T17:06:52.338" v="0"/>
          <ac:picMkLst>
            <pc:docMk/>
            <pc:sldMk cId="3520909587" sldId="369"/>
            <ac:picMk id="21" creationId="{F594852C-A3B7-4123-8CCC-2DC21936DA35}"/>
          </ac:picMkLst>
        </pc:picChg>
      </pc:sldChg>
      <pc:sldChg chg="modSp mod">
        <pc:chgData name="Rebecca Arvans-Feeney" userId="d149deb7-08c2-420d-9829-1f815af463c2" providerId="ADAL" clId="{1583CC10-94FC-4573-9776-DF3075A2C264}" dt="2022-06-22T17:06:52.655" v="7" actId="27636"/>
        <pc:sldMkLst>
          <pc:docMk/>
          <pc:sldMk cId="1462350764" sldId="371"/>
        </pc:sldMkLst>
        <pc:spChg chg="mod">
          <ac:chgData name="Rebecca Arvans-Feeney" userId="d149deb7-08c2-420d-9829-1f815af463c2" providerId="ADAL" clId="{1583CC10-94FC-4573-9776-DF3075A2C264}" dt="2022-06-22T17:06:52.338" v="0"/>
          <ac:spMkLst>
            <pc:docMk/>
            <pc:sldMk cId="1462350764" sldId="371"/>
            <ac:spMk id="2" creationId="{BD51F1A2-C345-49C8-97B5-F0EC4463DA8A}"/>
          </ac:spMkLst>
        </pc:spChg>
        <pc:spChg chg="mod">
          <ac:chgData name="Rebecca Arvans-Feeney" userId="d149deb7-08c2-420d-9829-1f815af463c2" providerId="ADAL" clId="{1583CC10-94FC-4573-9776-DF3075A2C264}" dt="2022-06-22T17:06:52.655" v="7" actId="27636"/>
          <ac:spMkLst>
            <pc:docMk/>
            <pc:sldMk cId="1462350764" sldId="371"/>
            <ac:spMk id="19" creationId="{C225838F-DD14-4BAE-8279-53C12DF01FC9}"/>
          </ac:spMkLst>
        </pc:spChg>
        <pc:picChg chg="mod">
          <ac:chgData name="Rebecca Arvans-Feeney" userId="d149deb7-08c2-420d-9829-1f815af463c2" providerId="ADAL" clId="{1583CC10-94FC-4573-9776-DF3075A2C264}" dt="2022-06-22T17:06:52.338" v="0"/>
          <ac:picMkLst>
            <pc:docMk/>
            <pc:sldMk cId="1462350764" sldId="371"/>
            <ac:picMk id="8" creationId="{1C23B41A-AC1F-4BAC-9894-28773755604A}"/>
          </ac:picMkLst>
        </pc:picChg>
        <pc:picChg chg="mod">
          <ac:chgData name="Rebecca Arvans-Feeney" userId="d149deb7-08c2-420d-9829-1f815af463c2" providerId="ADAL" clId="{1583CC10-94FC-4573-9776-DF3075A2C264}" dt="2022-06-22T17:06:52.338" v="0"/>
          <ac:picMkLst>
            <pc:docMk/>
            <pc:sldMk cId="1462350764" sldId="371"/>
            <ac:picMk id="10" creationId="{5BB05923-5B84-48F0-B711-DACEF11D53F7}"/>
          </ac:picMkLst>
        </pc:picChg>
        <pc:picChg chg="mod">
          <ac:chgData name="Rebecca Arvans-Feeney" userId="d149deb7-08c2-420d-9829-1f815af463c2" providerId="ADAL" clId="{1583CC10-94FC-4573-9776-DF3075A2C264}" dt="2022-06-22T17:06:52.338" v="0"/>
          <ac:picMkLst>
            <pc:docMk/>
            <pc:sldMk cId="1462350764" sldId="371"/>
            <ac:picMk id="21" creationId="{F594852C-A3B7-4123-8CCC-2DC21936DA35}"/>
          </ac:picMkLst>
        </pc:picChg>
      </pc:sldChg>
      <pc:sldChg chg="modSp mod">
        <pc:chgData name="Rebecca Arvans-Feeney" userId="d149deb7-08c2-420d-9829-1f815af463c2" providerId="ADAL" clId="{1583CC10-94FC-4573-9776-DF3075A2C264}" dt="2022-06-22T17:06:52.655" v="8" actId="27636"/>
        <pc:sldMkLst>
          <pc:docMk/>
          <pc:sldMk cId="1812556800" sldId="372"/>
        </pc:sldMkLst>
        <pc:spChg chg="mod">
          <ac:chgData name="Rebecca Arvans-Feeney" userId="d149deb7-08c2-420d-9829-1f815af463c2" providerId="ADAL" clId="{1583CC10-94FC-4573-9776-DF3075A2C264}" dt="2022-06-22T17:06:52.338" v="0"/>
          <ac:spMkLst>
            <pc:docMk/>
            <pc:sldMk cId="1812556800" sldId="372"/>
            <ac:spMk id="2" creationId="{BD51F1A2-C345-49C8-97B5-F0EC4463DA8A}"/>
          </ac:spMkLst>
        </pc:spChg>
        <pc:spChg chg="mod">
          <ac:chgData name="Rebecca Arvans-Feeney" userId="d149deb7-08c2-420d-9829-1f815af463c2" providerId="ADAL" clId="{1583CC10-94FC-4573-9776-DF3075A2C264}" dt="2022-06-22T17:06:52.655" v="8" actId="27636"/>
          <ac:spMkLst>
            <pc:docMk/>
            <pc:sldMk cId="1812556800" sldId="372"/>
            <ac:spMk id="19" creationId="{C225838F-DD14-4BAE-8279-53C12DF01FC9}"/>
          </ac:spMkLst>
        </pc:spChg>
        <pc:picChg chg="mod">
          <ac:chgData name="Rebecca Arvans-Feeney" userId="d149deb7-08c2-420d-9829-1f815af463c2" providerId="ADAL" clId="{1583CC10-94FC-4573-9776-DF3075A2C264}" dt="2022-06-22T17:06:52.338" v="0"/>
          <ac:picMkLst>
            <pc:docMk/>
            <pc:sldMk cId="1812556800" sldId="372"/>
            <ac:picMk id="8" creationId="{1C23B41A-AC1F-4BAC-9894-28773755604A}"/>
          </ac:picMkLst>
        </pc:picChg>
        <pc:picChg chg="mod">
          <ac:chgData name="Rebecca Arvans-Feeney" userId="d149deb7-08c2-420d-9829-1f815af463c2" providerId="ADAL" clId="{1583CC10-94FC-4573-9776-DF3075A2C264}" dt="2022-06-22T17:06:52.338" v="0"/>
          <ac:picMkLst>
            <pc:docMk/>
            <pc:sldMk cId="1812556800" sldId="372"/>
            <ac:picMk id="10" creationId="{5BB05923-5B84-48F0-B711-DACEF11D53F7}"/>
          </ac:picMkLst>
        </pc:picChg>
        <pc:picChg chg="mod">
          <ac:chgData name="Rebecca Arvans-Feeney" userId="d149deb7-08c2-420d-9829-1f815af463c2" providerId="ADAL" clId="{1583CC10-94FC-4573-9776-DF3075A2C264}" dt="2022-06-22T17:06:52.338" v="0"/>
          <ac:picMkLst>
            <pc:docMk/>
            <pc:sldMk cId="1812556800" sldId="372"/>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555257076" sldId="373"/>
        </pc:sldMkLst>
        <pc:spChg chg="mod">
          <ac:chgData name="Rebecca Arvans-Feeney" userId="d149deb7-08c2-420d-9829-1f815af463c2" providerId="ADAL" clId="{1583CC10-94FC-4573-9776-DF3075A2C264}" dt="2022-06-22T17:06:52.338" v="0"/>
          <ac:spMkLst>
            <pc:docMk/>
            <pc:sldMk cId="555257076" sldId="373"/>
            <ac:spMk id="2" creationId="{BD51F1A2-C345-49C8-97B5-F0EC4463DA8A}"/>
          </ac:spMkLst>
        </pc:spChg>
        <pc:spChg chg="mod">
          <ac:chgData name="Rebecca Arvans-Feeney" userId="d149deb7-08c2-420d-9829-1f815af463c2" providerId="ADAL" clId="{1583CC10-94FC-4573-9776-DF3075A2C264}" dt="2022-06-22T17:06:52.338" v="0"/>
          <ac:spMkLst>
            <pc:docMk/>
            <pc:sldMk cId="555257076" sldId="373"/>
            <ac:spMk id="19" creationId="{C225838F-DD14-4BAE-8279-53C12DF01FC9}"/>
          </ac:spMkLst>
        </pc:spChg>
        <pc:picChg chg="mod">
          <ac:chgData name="Rebecca Arvans-Feeney" userId="d149deb7-08c2-420d-9829-1f815af463c2" providerId="ADAL" clId="{1583CC10-94FC-4573-9776-DF3075A2C264}" dt="2022-06-22T17:06:52.338" v="0"/>
          <ac:picMkLst>
            <pc:docMk/>
            <pc:sldMk cId="555257076" sldId="373"/>
            <ac:picMk id="4" creationId="{1FBD84C9-5336-5A62-8427-12CC7ED0DB12}"/>
          </ac:picMkLst>
        </pc:picChg>
        <pc:picChg chg="mod">
          <ac:chgData name="Rebecca Arvans-Feeney" userId="d149deb7-08c2-420d-9829-1f815af463c2" providerId="ADAL" clId="{1583CC10-94FC-4573-9776-DF3075A2C264}" dt="2022-06-22T17:06:52.338" v="0"/>
          <ac:picMkLst>
            <pc:docMk/>
            <pc:sldMk cId="555257076" sldId="373"/>
            <ac:picMk id="8" creationId="{1C23B41A-AC1F-4BAC-9894-28773755604A}"/>
          </ac:picMkLst>
        </pc:picChg>
        <pc:picChg chg="mod">
          <ac:chgData name="Rebecca Arvans-Feeney" userId="d149deb7-08c2-420d-9829-1f815af463c2" providerId="ADAL" clId="{1583CC10-94FC-4573-9776-DF3075A2C264}" dt="2022-06-22T17:06:52.338" v="0"/>
          <ac:picMkLst>
            <pc:docMk/>
            <pc:sldMk cId="555257076" sldId="373"/>
            <ac:picMk id="10" creationId="{5BB05923-5B84-48F0-B711-DACEF11D53F7}"/>
          </ac:picMkLst>
        </pc:picChg>
        <pc:picChg chg="mod">
          <ac:chgData name="Rebecca Arvans-Feeney" userId="d149deb7-08c2-420d-9829-1f815af463c2" providerId="ADAL" clId="{1583CC10-94FC-4573-9776-DF3075A2C264}" dt="2022-06-22T17:06:52.338" v="0"/>
          <ac:picMkLst>
            <pc:docMk/>
            <pc:sldMk cId="555257076" sldId="373"/>
            <ac:picMk id="21" creationId="{F594852C-A3B7-4123-8CCC-2DC21936DA35}"/>
          </ac:picMkLst>
        </pc:picChg>
      </pc:sldChg>
      <pc:sldChg chg="modSp mod">
        <pc:chgData name="Rebecca Arvans-Feeney" userId="d149deb7-08c2-420d-9829-1f815af463c2" providerId="ADAL" clId="{1583CC10-94FC-4573-9776-DF3075A2C264}" dt="2022-06-22T17:06:52.701" v="13" actId="27636"/>
        <pc:sldMkLst>
          <pc:docMk/>
          <pc:sldMk cId="134947523" sldId="374"/>
        </pc:sldMkLst>
        <pc:spChg chg="mod">
          <ac:chgData name="Rebecca Arvans-Feeney" userId="d149deb7-08c2-420d-9829-1f815af463c2" providerId="ADAL" clId="{1583CC10-94FC-4573-9776-DF3075A2C264}" dt="2022-06-22T17:06:52.701" v="13" actId="27636"/>
          <ac:spMkLst>
            <pc:docMk/>
            <pc:sldMk cId="134947523" sldId="374"/>
            <ac:spMk id="2" creationId="{BD51F1A2-C345-49C8-97B5-F0EC4463DA8A}"/>
          </ac:spMkLst>
        </pc:spChg>
        <pc:spChg chg="mod">
          <ac:chgData name="Rebecca Arvans-Feeney" userId="d149deb7-08c2-420d-9829-1f815af463c2" providerId="ADAL" clId="{1583CC10-94FC-4573-9776-DF3075A2C264}" dt="2022-06-22T17:06:52.701" v="12" actId="27636"/>
          <ac:spMkLst>
            <pc:docMk/>
            <pc:sldMk cId="134947523" sldId="374"/>
            <ac:spMk id="19" creationId="{C225838F-DD14-4BAE-8279-53C12DF01FC9}"/>
          </ac:spMkLst>
        </pc:spChg>
        <pc:picChg chg="mod">
          <ac:chgData name="Rebecca Arvans-Feeney" userId="d149deb7-08c2-420d-9829-1f815af463c2" providerId="ADAL" clId="{1583CC10-94FC-4573-9776-DF3075A2C264}" dt="2022-06-22T17:06:52.338" v="0"/>
          <ac:picMkLst>
            <pc:docMk/>
            <pc:sldMk cId="134947523" sldId="374"/>
            <ac:picMk id="8" creationId="{1C23B41A-AC1F-4BAC-9894-28773755604A}"/>
          </ac:picMkLst>
        </pc:picChg>
        <pc:picChg chg="mod">
          <ac:chgData name="Rebecca Arvans-Feeney" userId="d149deb7-08c2-420d-9829-1f815af463c2" providerId="ADAL" clId="{1583CC10-94FC-4573-9776-DF3075A2C264}" dt="2022-06-22T17:06:52.338" v="0"/>
          <ac:picMkLst>
            <pc:docMk/>
            <pc:sldMk cId="134947523" sldId="374"/>
            <ac:picMk id="10" creationId="{5BB05923-5B84-48F0-B711-DACEF11D53F7}"/>
          </ac:picMkLst>
        </pc:picChg>
        <pc:picChg chg="mod">
          <ac:chgData name="Rebecca Arvans-Feeney" userId="d149deb7-08c2-420d-9829-1f815af463c2" providerId="ADAL" clId="{1583CC10-94FC-4573-9776-DF3075A2C264}" dt="2022-06-22T17:06:52.338" v="0"/>
          <ac:picMkLst>
            <pc:docMk/>
            <pc:sldMk cId="134947523" sldId="374"/>
            <ac:picMk id="21" creationId="{F594852C-A3B7-4123-8CCC-2DC21936DA35}"/>
          </ac:picMkLst>
        </pc:picChg>
      </pc:sldChg>
      <pc:sldChg chg="modSp mod">
        <pc:chgData name="Rebecca Arvans-Feeney" userId="d149deb7-08c2-420d-9829-1f815af463c2" providerId="ADAL" clId="{1583CC10-94FC-4573-9776-DF3075A2C264}" dt="2022-06-22T17:06:52.708" v="15" actId="27636"/>
        <pc:sldMkLst>
          <pc:docMk/>
          <pc:sldMk cId="2196622698" sldId="375"/>
        </pc:sldMkLst>
        <pc:spChg chg="mod">
          <ac:chgData name="Rebecca Arvans-Feeney" userId="d149deb7-08c2-420d-9829-1f815af463c2" providerId="ADAL" clId="{1583CC10-94FC-4573-9776-DF3075A2C264}" dt="2022-06-22T17:06:52.708" v="15" actId="27636"/>
          <ac:spMkLst>
            <pc:docMk/>
            <pc:sldMk cId="2196622698" sldId="375"/>
            <ac:spMk id="2" creationId="{BD51F1A2-C345-49C8-97B5-F0EC4463DA8A}"/>
          </ac:spMkLst>
        </pc:spChg>
        <pc:spChg chg="mod">
          <ac:chgData name="Rebecca Arvans-Feeney" userId="d149deb7-08c2-420d-9829-1f815af463c2" providerId="ADAL" clId="{1583CC10-94FC-4573-9776-DF3075A2C264}" dt="2022-06-22T17:06:52.708" v="14" actId="27636"/>
          <ac:spMkLst>
            <pc:docMk/>
            <pc:sldMk cId="2196622698" sldId="375"/>
            <ac:spMk id="19" creationId="{C225838F-DD14-4BAE-8279-53C12DF01FC9}"/>
          </ac:spMkLst>
        </pc:spChg>
        <pc:picChg chg="mod">
          <ac:chgData name="Rebecca Arvans-Feeney" userId="d149deb7-08c2-420d-9829-1f815af463c2" providerId="ADAL" clId="{1583CC10-94FC-4573-9776-DF3075A2C264}" dt="2022-06-22T17:06:52.338" v="0"/>
          <ac:picMkLst>
            <pc:docMk/>
            <pc:sldMk cId="2196622698" sldId="375"/>
            <ac:picMk id="8" creationId="{1C23B41A-AC1F-4BAC-9894-28773755604A}"/>
          </ac:picMkLst>
        </pc:picChg>
        <pc:picChg chg="mod">
          <ac:chgData name="Rebecca Arvans-Feeney" userId="d149deb7-08c2-420d-9829-1f815af463c2" providerId="ADAL" clId="{1583CC10-94FC-4573-9776-DF3075A2C264}" dt="2022-06-22T17:06:52.338" v="0"/>
          <ac:picMkLst>
            <pc:docMk/>
            <pc:sldMk cId="2196622698" sldId="375"/>
            <ac:picMk id="10" creationId="{5BB05923-5B84-48F0-B711-DACEF11D53F7}"/>
          </ac:picMkLst>
        </pc:picChg>
        <pc:picChg chg="mod">
          <ac:chgData name="Rebecca Arvans-Feeney" userId="d149deb7-08c2-420d-9829-1f815af463c2" providerId="ADAL" clId="{1583CC10-94FC-4573-9776-DF3075A2C264}" dt="2022-06-22T17:06:52.338" v="0"/>
          <ac:picMkLst>
            <pc:docMk/>
            <pc:sldMk cId="2196622698" sldId="375"/>
            <ac:picMk id="21" creationId="{F594852C-A3B7-4123-8CCC-2DC21936DA35}"/>
          </ac:picMkLst>
        </pc:picChg>
      </pc:sldChg>
      <pc:sldChg chg="modSp mod">
        <pc:chgData name="Rebecca Arvans-Feeney" userId="d149deb7-08c2-420d-9829-1f815af463c2" providerId="ADAL" clId="{1583CC10-94FC-4573-9776-DF3075A2C264}" dt="2022-06-22T17:06:52.724" v="17" actId="27636"/>
        <pc:sldMkLst>
          <pc:docMk/>
          <pc:sldMk cId="2756374622" sldId="376"/>
        </pc:sldMkLst>
        <pc:spChg chg="mod">
          <ac:chgData name="Rebecca Arvans-Feeney" userId="d149deb7-08c2-420d-9829-1f815af463c2" providerId="ADAL" clId="{1583CC10-94FC-4573-9776-DF3075A2C264}" dt="2022-06-22T17:06:52.724" v="16" actId="27636"/>
          <ac:spMkLst>
            <pc:docMk/>
            <pc:sldMk cId="2756374622" sldId="376"/>
            <ac:spMk id="2" creationId="{BD51F1A2-C345-49C8-97B5-F0EC4463DA8A}"/>
          </ac:spMkLst>
        </pc:spChg>
        <pc:spChg chg="mod">
          <ac:chgData name="Rebecca Arvans-Feeney" userId="d149deb7-08c2-420d-9829-1f815af463c2" providerId="ADAL" clId="{1583CC10-94FC-4573-9776-DF3075A2C264}" dt="2022-06-22T17:06:52.724" v="17" actId="27636"/>
          <ac:spMkLst>
            <pc:docMk/>
            <pc:sldMk cId="2756374622" sldId="376"/>
            <ac:spMk id="19" creationId="{C225838F-DD14-4BAE-8279-53C12DF01FC9}"/>
          </ac:spMkLst>
        </pc:spChg>
        <pc:picChg chg="mod">
          <ac:chgData name="Rebecca Arvans-Feeney" userId="d149deb7-08c2-420d-9829-1f815af463c2" providerId="ADAL" clId="{1583CC10-94FC-4573-9776-DF3075A2C264}" dt="2022-06-22T17:06:52.338" v="0"/>
          <ac:picMkLst>
            <pc:docMk/>
            <pc:sldMk cId="2756374622" sldId="376"/>
            <ac:picMk id="8" creationId="{1C23B41A-AC1F-4BAC-9894-28773755604A}"/>
          </ac:picMkLst>
        </pc:picChg>
        <pc:picChg chg="mod">
          <ac:chgData name="Rebecca Arvans-Feeney" userId="d149deb7-08c2-420d-9829-1f815af463c2" providerId="ADAL" clId="{1583CC10-94FC-4573-9776-DF3075A2C264}" dt="2022-06-22T17:06:52.338" v="0"/>
          <ac:picMkLst>
            <pc:docMk/>
            <pc:sldMk cId="2756374622" sldId="376"/>
            <ac:picMk id="10" creationId="{5BB05923-5B84-48F0-B711-DACEF11D53F7}"/>
          </ac:picMkLst>
        </pc:picChg>
        <pc:picChg chg="mod">
          <ac:chgData name="Rebecca Arvans-Feeney" userId="d149deb7-08c2-420d-9829-1f815af463c2" providerId="ADAL" clId="{1583CC10-94FC-4573-9776-DF3075A2C264}" dt="2022-06-22T17:06:52.338" v="0"/>
          <ac:picMkLst>
            <pc:docMk/>
            <pc:sldMk cId="2756374622" sldId="376"/>
            <ac:picMk id="21" creationId="{F594852C-A3B7-4123-8CCC-2DC21936DA35}"/>
          </ac:picMkLst>
        </pc:picChg>
      </pc:sldChg>
      <pc:sldChg chg="modSp mod">
        <pc:chgData name="Rebecca Arvans-Feeney" userId="d149deb7-08c2-420d-9829-1f815af463c2" providerId="ADAL" clId="{1583CC10-94FC-4573-9776-DF3075A2C264}" dt="2022-06-22T17:06:52.724" v="18" actId="27636"/>
        <pc:sldMkLst>
          <pc:docMk/>
          <pc:sldMk cId="4090230829" sldId="377"/>
        </pc:sldMkLst>
        <pc:spChg chg="mod">
          <ac:chgData name="Rebecca Arvans-Feeney" userId="d149deb7-08c2-420d-9829-1f815af463c2" providerId="ADAL" clId="{1583CC10-94FC-4573-9776-DF3075A2C264}" dt="2022-06-22T17:06:52.724" v="18" actId="27636"/>
          <ac:spMkLst>
            <pc:docMk/>
            <pc:sldMk cId="4090230829" sldId="377"/>
            <ac:spMk id="2" creationId="{BD51F1A2-C345-49C8-97B5-F0EC4463DA8A}"/>
          </ac:spMkLst>
        </pc:spChg>
        <pc:spChg chg="mod">
          <ac:chgData name="Rebecca Arvans-Feeney" userId="d149deb7-08c2-420d-9829-1f815af463c2" providerId="ADAL" clId="{1583CC10-94FC-4573-9776-DF3075A2C264}" dt="2022-06-22T17:06:52.338" v="0"/>
          <ac:spMkLst>
            <pc:docMk/>
            <pc:sldMk cId="4090230829" sldId="377"/>
            <ac:spMk id="19" creationId="{C225838F-DD14-4BAE-8279-53C12DF01FC9}"/>
          </ac:spMkLst>
        </pc:spChg>
        <pc:picChg chg="mod">
          <ac:chgData name="Rebecca Arvans-Feeney" userId="d149deb7-08c2-420d-9829-1f815af463c2" providerId="ADAL" clId="{1583CC10-94FC-4573-9776-DF3075A2C264}" dt="2022-06-22T17:06:52.338" v="0"/>
          <ac:picMkLst>
            <pc:docMk/>
            <pc:sldMk cId="4090230829" sldId="377"/>
            <ac:picMk id="8" creationId="{1C23B41A-AC1F-4BAC-9894-28773755604A}"/>
          </ac:picMkLst>
        </pc:picChg>
        <pc:picChg chg="mod">
          <ac:chgData name="Rebecca Arvans-Feeney" userId="d149deb7-08c2-420d-9829-1f815af463c2" providerId="ADAL" clId="{1583CC10-94FC-4573-9776-DF3075A2C264}" dt="2022-06-22T17:06:52.338" v="0"/>
          <ac:picMkLst>
            <pc:docMk/>
            <pc:sldMk cId="4090230829" sldId="377"/>
            <ac:picMk id="10" creationId="{5BB05923-5B84-48F0-B711-DACEF11D53F7}"/>
          </ac:picMkLst>
        </pc:picChg>
        <pc:picChg chg="mod">
          <ac:chgData name="Rebecca Arvans-Feeney" userId="d149deb7-08c2-420d-9829-1f815af463c2" providerId="ADAL" clId="{1583CC10-94FC-4573-9776-DF3075A2C264}" dt="2022-06-22T17:06:52.338" v="0"/>
          <ac:picMkLst>
            <pc:docMk/>
            <pc:sldMk cId="4090230829" sldId="377"/>
            <ac:picMk id="21" creationId="{F594852C-A3B7-4123-8CCC-2DC21936DA35}"/>
          </ac:picMkLst>
        </pc:picChg>
      </pc:sldChg>
      <pc:sldChg chg="modSp mod">
        <pc:chgData name="Rebecca Arvans-Feeney" userId="d149deb7-08c2-420d-9829-1f815af463c2" providerId="ADAL" clId="{1583CC10-94FC-4573-9776-DF3075A2C264}" dt="2022-06-22T17:06:52.739" v="19" actId="27636"/>
        <pc:sldMkLst>
          <pc:docMk/>
          <pc:sldMk cId="676523593" sldId="378"/>
        </pc:sldMkLst>
        <pc:spChg chg="mod">
          <ac:chgData name="Rebecca Arvans-Feeney" userId="d149deb7-08c2-420d-9829-1f815af463c2" providerId="ADAL" clId="{1583CC10-94FC-4573-9776-DF3075A2C264}" dt="2022-06-22T17:06:52.338" v="0"/>
          <ac:spMkLst>
            <pc:docMk/>
            <pc:sldMk cId="676523593" sldId="378"/>
            <ac:spMk id="2" creationId="{BD51F1A2-C345-49C8-97B5-F0EC4463DA8A}"/>
          </ac:spMkLst>
        </pc:spChg>
        <pc:spChg chg="mod">
          <ac:chgData name="Rebecca Arvans-Feeney" userId="d149deb7-08c2-420d-9829-1f815af463c2" providerId="ADAL" clId="{1583CC10-94FC-4573-9776-DF3075A2C264}" dt="2022-06-22T17:06:52.739" v="19" actId="27636"/>
          <ac:spMkLst>
            <pc:docMk/>
            <pc:sldMk cId="676523593" sldId="378"/>
            <ac:spMk id="19" creationId="{C225838F-DD14-4BAE-8279-53C12DF01FC9}"/>
          </ac:spMkLst>
        </pc:spChg>
        <pc:picChg chg="mod">
          <ac:chgData name="Rebecca Arvans-Feeney" userId="d149deb7-08c2-420d-9829-1f815af463c2" providerId="ADAL" clId="{1583CC10-94FC-4573-9776-DF3075A2C264}" dt="2022-06-22T17:06:52.338" v="0"/>
          <ac:picMkLst>
            <pc:docMk/>
            <pc:sldMk cId="676523593" sldId="378"/>
            <ac:picMk id="4" creationId="{9BCCB51E-F21B-0D45-8CF5-2183F58778CA}"/>
          </ac:picMkLst>
        </pc:picChg>
        <pc:picChg chg="mod">
          <ac:chgData name="Rebecca Arvans-Feeney" userId="d149deb7-08c2-420d-9829-1f815af463c2" providerId="ADAL" clId="{1583CC10-94FC-4573-9776-DF3075A2C264}" dt="2022-06-22T17:06:52.338" v="0"/>
          <ac:picMkLst>
            <pc:docMk/>
            <pc:sldMk cId="676523593" sldId="378"/>
            <ac:picMk id="8" creationId="{1C23B41A-AC1F-4BAC-9894-28773755604A}"/>
          </ac:picMkLst>
        </pc:picChg>
        <pc:picChg chg="mod">
          <ac:chgData name="Rebecca Arvans-Feeney" userId="d149deb7-08c2-420d-9829-1f815af463c2" providerId="ADAL" clId="{1583CC10-94FC-4573-9776-DF3075A2C264}" dt="2022-06-22T17:06:52.338" v="0"/>
          <ac:picMkLst>
            <pc:docMk/>
            <pc:sldMk cId="676523593" sldId="378"/>
            <ac:picMk id="10" creationId="{5BB05923-5B84-48F0-B711-DACEF11D53F7}"/>
          </ac:picMkLst>
        </pc:picChg>
        <pc:picChg chg="mod">
          <ac:chgData name="Rebecca Arvans-Feeney" userId="d149deb7-08c2-420d-9829-1f815af463c2" providerId="ADAL" clId="{1583CC10-94FC-4573-9776-DF3075A2C264}" dt="2022-06-22T17:06:52.338" v="0"/>
          <ac:picMkLst>
            <pc:docMk/>
            <pc:sldMk cId="676523593" sldId="378"/>
            <ac:picMk id="21" creationId="{F594852C-A3B7-4123-8CCC-2DC21936DA35}"/>
          </ac:picMkLst>
        </pc:picChg>
      </pc:sldChg>
      <pc:sldChg chg="modSp mod">
        <pc:chgData name="Rebecca Arvans-Feeney" userId="d149deb7-08c2-420d-9829-1f815af463c2" providerId="ADAL" clId="{1583CC10-94FC-4573-9776-DF3075A2C264}" dt="2022-06-22T17:06:52.755" v="20" actId="27636"/>
        <pc:sldMkLst>
          <pc:docMk/>
          <pc:sldMk cId="3220577288" sldId="379"/>
        </pc:sldMkLst>
        <pc:spChg chg="mod">
          <ac:chgData name="Rebecca Arvans-Feeney" userId="d149deb7-08c2-420d-9829-1f815af463c2" providerId="ADAL" clId="{1583CC10-94FC-4573-9776-DF3075A2C264}" dt="2022-06-22T17:06:52.338" v="0"/>
          <ac:spMkLst>
            <pc:docMk/>
            <pc:sldMk cId="3220577288" sldId="379"/>
            <ac:spMk id="2" creationId="{BD51F1A2-C345-49C8-97B5-F0EC4463DA8A}"/>
          </ac:spMkLst>
        </pc:spChg>
        <pc:spChg chg="mod">
          <ac:chgData name="Rebecca Arvans-Feeney" userId="d149deb7-08c2-420d-9829-1f815af463c2" providerId="ADAL" clId="{1583CC10-94FC-4573-9776-DF3075A2C264}" dt="2022-06-22T17:06:52.755" v="20" actId="27636"/>
          <ac:spMkLst>
            <pc:docMk/>
            <pc:sldMk cId="3220577288" sldId="379"/>
            <ac:spMk id="19" creationId="{C225838F-DD14-4BAE-8279-53C12DF01FC9}"/>
          </ac:spMkLst>
        </pc:spChg>
        <pc:picChg chg="mod">
          <ac:chgData name="Rebecca Arvans-Feeney" userId="d149deb7-08c2-420d-9829-1f815af463c2" providerId="ADAL" clId="{1583CC10-94FC-4573-9776-DF3075A2C264}" dt="2022-06-22T17:06:52.338" v="0"/>
          <ac:picMkLst>
            <pc:docMk/>
            <pc:sldMk cId="3220577288" sldId="379"/>
            <ac:picMk id="8" creationId="{1C23B41A-AC1F-4BAC-9894-28773755604A}"/>
          </ac:picMkLst>
        </pc:picChg>
        <pc:picChg chg="mod">
          <ac:chgData name="Rebecca Arvans-Feeney" userId="d149deb7-08c2-420d-9829-1f815af463c2" providerId="ADAL" clId="{1583CC10-94FC-4573-9776-DF3075A2C264}" dt="2022-06-22T17:06:52.338" v="0"/>
          <ac:picMkLst>
            <pc:docMk/>
            <pc:sldMk cId="3220577288" sldId="379"/>
            <ac:picMk id="10" creationId="{5BB05923-5B84-48F0-B711-DACEF11D53F7}"/>
          </ac:picMkLst>
        </pc:picChg>
        <pc:picChg chg="mod">
          <ac:chgData name="Rebecca Arvans-Feeney" userId="d149deb7-08c2-420d-9829-1f815af463c2" providerId="ADAL" clId="{1583CC10-94FC-4573-9776-DF3075A2C264}" dt="2022-06-22T17:06:52.338" v="0"/>
          <ac:picMkLst>
            <pc:docMk/>
            <pc:sldMk cId="3220577288" sldId="379"/>
            <ac:picMk id="21" creationId="{F594852C-A3B7-4123-8CCC-2DC21936DA35}"/>
          </ac:picMkLst>
        </pc:picChg>
      </pc:sldChg>
      <pc:sldChg chg="modSp mod">
        <pc:chgData name="Rebecca Arvans-Feeney" userId="d149deb7-08c2-420d-9829-1f815af463c2" providerId="ADAL" clId="{1583CC10-94FC-4573-9776-DF3075A2C264}" dt="2022-06-22T17:06:52.755" v="21" actId="27636"/>
        <pc:sldMkLst>
          <pc:docMk/>
          <pc:sldMk cId="1395071504" sldId="380"/>
        </pc:sldMkLst>
        <pc:spChg chg="mod">
          <ac:chgData name="Rebecca Arvans-Feeney" userId="d149deb7-08c2-420d-9829-1f815af463c2" providerId="ADAL" clId="{1583CC10-94FC-4573-9776-DF3075A2C264}" dt="2022-06-22T17:06:52.338" v="0"/>
          <ac:spMkLst>
            <pc:docMk/>
            <pc:sldMk cId="1395071504" sldId="380"/>
            <ac:spMk id="2" creationId="{BD51F1A2-C345-49C8-97B5-F0EC4463DA8A}"/>
          </ac:spMkLst>
        </pc:spChg>
        <pc:spChg chg="mod">
          <ac:chgData name="Rebecca Arvans-Feeney" userId="d149deb7-08c2-420d-9829-1f815af463c2" providerId="ADAL" clId="{1583CC10-94FC-4573-9776-DF3075A2C264}" dt="2022-06-22T17:06:52.755" v="21" actId="27636"/>
          <ac:spMkLst>
            <pc:docMk/>
            <pc:sldMk cId="1395071504" sldId="380"/>
            <ac:spMk id="19" creationId="{C225838F-DD14-4BAE-8279-53C12DF01FC9}"/>
          </ac:spMkLst>
        </pc:spChg>
        <pc:picChg chg="mod">
          <ac:chgData name="Rebecca Arvans-Feeney" userId="d149deb7-08c2-420d-9829-1f815af463c2" providerId="ADAL" clId="{1583CC10-94FC-4573-9776-DF3075A2C264}" dt="2022-06-22T17:06:52.338" v="0"/>
          <ac:picMkLst>
            <pc:docMk/>
            <pc:sldMk cId="1395071504" sldId="380"/>
            <ac:picMk id="8" creationId="{1C23B41A-AC1F-4BAC-9894-28773755604A}"/>
          </ac:picMkLst>
        </pc:picChg>
        <pc:picChg chg="mod">
          <ac:chgData name="Rebecca Arvans-Feeney" userId="d149deb7-08c2-420d-9829-1f815af463c2" providerId="ADAL" clId="{1583CC10-94FC-4573-9776-DF3075A2C264}" dt="2022-06-22T17:06:52.338" v="0"/>
          <ac:picMkLst>
            <pc:docMk/>
            <pc:sldMk cId="1395071504" sldId="380"/>
            <ac:picMk id="10" creationId="{5BB05923-5B84-48F0-B711-DACEF11D53F7}"/>
          </ac:picMkLst>
        </pc:picChg>
        <pc:picChg chg="mod">
          <ac:chgData name="Rebecca Arvans-Feeney" userId="d149deb7-08c2-420d-9829-1f815af463c2" providerId="ADAL" clId="{1583CC10-94FC-4573-9776-DF3075A2C264}" dt="2022-06-22T17:06:52.338" v="0"/>
          <ac:picMkLst>
            <pc:docMk/>
            <pc:sldMk cId="1395071504" sldId="380"/>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793002199" sldId="381"/>
        </pc:sldMkLst>
        <pc:spChg chg="mod">
          <ac:chgData name="Rebecca Arvans-Feeney" userId="d149deb7-08c2-420d-9829-1f815af463c2" providerId="ADAL" clId="{1583CC10-94FC-4573-9776-DF3075A2C264}" dt="2022-06-22T17:06:52.338" v="0"/>
          <ac:spMkLst>
            <pc:docMk/>
            <pc:sldMk cId="793002199" sldId="381"/>
            <ac:spMk id="2" creationId="{BD51F1A2-C345-49C8-97B5-F0EC4463DA8A}"/>
          </ac:spMkLst>
        </pc:spChg>
        <pc:spChg chg="mod">
          <ac:chgData name="Rebecca Arvans-Feeney" userId="d149deb7-08c2-420d-9829-1f815af463c2" providerId="ADAL" clId="{1583CC10-94FC-4573-9776-DF3075A2C264}" dt="2022-06-22T17:06:52.338" v="0"/>
          <ac:spMkLst>
            <pc:docMk/>
            <pc:sldMk cId="793002199" sldId="381"/>
            <ac:spMk id="19" creationId="{C225838F-DD14-4BAE-8279-53C12DF01FC9}"/>
          </ac:spMkLst>
        </pc:spChg>
        <pc:picChg chg="mod">
          <ac:chgData name="Rebecca Arvans-Feeney" userId="d149deb7-08c2-420d-9829-1f815af463c2" providerId="ADAL" clId="{1583CC10-94FC-4573-9776-DF3075A2C264}" dt="2022-06-22T17:06:52.338" v="0"/>
          <ac:picMkLst>
            <pc:docMk/>
            <pc:sldMk cId="793002199" sldId="381"/>
            <ac:picMk id="8" creationId="{1C23B41A-AC1F-4BAC-9894-28773755604A}"/>
          </ac:picMkLst>
        </pc:picChg>
        <pc:picChg chg="mod">
          <ac:chgData name="Rebecca Arvans-Feeney" userId="d149deb7-08c2-420d-9829-1f815af463c2" providerId="ADAL" clId="{1583CC10-94FC-4573-9776-DF3075A2C264}" dt="2022-06-22T17:06:52.338" v="0"/>
          <ac:picMkLst>
            <pc:docMk/>
            <pc:sldMk cId="793002199" sldId="381"/>
            <ac:picMk id="10" creationId="{5BB05923-5B84-48F0-B711-DACEF11D53F7}"/>
          </ac:picMkLst>
        </pc:picChg>
        <pc:picChg chg="mod">
          <ac:chgData name="Rebecca Arvans-Feeney" userId="d149deb7-08c2-420d-9829-1f815af463c2" providerId="ADAL" clId="{1583CC10-94FC-4573-9776-DF3075A2C264}" dt="2022-06-22T17:06:52.338" v="0"/>
          <ac:picMkLst>
            <pc:docMk/>
            <pc:sldMk cId="793002199" sldId="381"/>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1764262985" sldId="382"/>
        </pc:sldMkLst>
        <pc:spChg chg="mod">
          <ac:chgData name="Rebecca Arvans-Feeney" userId="d149deb7-08c2-420d-9829-1f815af463c2" providerId="ADAL" clId="{1583CC10-94FC-4573-9776-DF3075A2C264}" dt="2022-06-22T17:06:52.338" v="0"/>
          <ac:spMkLst>
            <pc:docMk/>
            <pc:sldMk cId="1764262985" sldId="382"/>
            <ac:spMk id="2" creationId="{BD51F1A2-C345-49C8-97B5-F0EC4463DA8A}"/>
          </ac:spMkLst>
        </pc:spChg>
        <pc:spChg chg="mod">
          <ac:chgData name="Rebecca Arvans-Feeney" userId="d149deb7-08c2-420d-9829-1f815af463c2" providerId="ADAL" clId="{1583CC10-94FC-4573-9776-DF3075A2C264}" dt="2022-06-22T17:06:52.338" v="0"/>
          <ac:spMkLst>
            <pc:docMk/>
            <pc:sldMk cId="1764262985" sldId="382"/>
            <ac:spMk id="19" creationId="{C225838F-DD14-4BAE-8279-53C12DF01FC9}"/>
          </ac:spMkLst>
        </pc:spChg>
        <pc:picChg chg="mod">
          <ac:chgData name="Rebecca Arvans-Feeney" userId="d149deb7-08c2-420d-9829-1f815af463c2" providerId="ADAL" clId="{1583CC10-94FC-4573-9776-DF3075A2C264}" dt="2022-06-22T17:06:52.338" v="0"/>
          <ac:picMkLst>
            <pc:docMk/>
            <pc:sldMk cId="1764262985" sldId="382"/>
            <ac:picMk id="4" creationId="{BBF93E8D-3F2D-8215-D512-EE6CEBC04E2C}"/>
          </ac:picMkLst>
        </pc:picChg>
        <pc:picChg chg="mod">
          <ac:chgData name="Rebecca Arvans-Feeney" userId="d149deb7-08c2-420d-9829-1f815af463c2" providerId="ADAL" clId="{1583CC10-94FC-4573-9776-DF3075A2C264}" dt="2022-06-22T17:06:52.338" v="0"/>
          <ac:picMkLst>
            <pc:docMk/>
            <pc:sldMk cId="1764262985" sldId="382"/>
            <ac:picMk id="8" creationId="{1C23B41A-AC1F-4BAC-9894-28773755604A}"/>
          </ac:picMkLst>
        </pc:picChg>
        <pc:picChg chg="mod">
          <ac:chgData name="Rebecca Arvans-Feeney" userId="d149deb7-08c2-420d-9829-1f815af463c2" providerId="ADAL" clId="{1583CC10-94FC-4573-9776-DF3075A2C264}" dt="2022-06-22T17:06:52.338" v="0"/>
          <ac:picMkLst>
            <pc:docMk/>
            <pc:sldMk cId="1764262985" sldId="382"/>
            <ac:picMk id="10" creationId="{5BB05923-5B84-48F0-B711-DACEF11D53F7}"/>
          </ac:picMkLst>
        </pc:picChg>
        <pc:picChg chg="mod">
          <ac:chgData name="Rebecca Arvans-Feeney" userId="d149deb7-08c2-420d-9829-1f815af463c2" providerId="ADAL" clId="{1583CC10-94FC-4573-9776-DF3075A2C264}" dt="2022-06-22T17:06:52.338" v="0"/>
          <ac:picMkLst>
            <pc:docMk/>
            <pc:sldMk cId="1764262985" sldId="382"/>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4121056633" sldId="383"/>
        </pc:sldMkLst>
        <pc:spChg chg="mod">
          <ac:chgData name="Rebecca Arvans-Feeney" userId="d149deb7-08c2-420d-9829-1f815af463c2" providerId="ADAL" clId="{1583CC10-94FC-4573-9776-DF3075A2C264}" dt="2022-06-22T17:06:52.338" v="0"/>
          <ac:spMkLst>
            <pc:docMk/>
            <pc:sldMk cId="4121056633" sldId="383"/>
            <ac:spMk id="2" creationId="{BD51F1A2-C345-49C8-97B5-F0EC4463DA8A}"/>
          </ac:spMkLst>
        </pc:spChg>
        <pc:spChg chg="mod">
          <ac:chgData name="Rebecca Arvans-Feeney" userId="d149deb7-08c2-420d-9829-1f815af463c2" providerId="ADAL" clId="{1583CC10-94FC-4573-9776-DF3075A2C264}" dt="2022-06-22T17:06:52.338" v="0"/>
          <ac:spMkLst>
            <pc:docMk/>
            <pc:sldMk cId="4121056633" sldId="383"/>
            <ac:spMk id="19" creationId="{C225838F-DD14-4BAE-8279-53C12DF01FC9}"/>
          </ac:spMkLst>
        </pc:spChg>
        <pc:picChg chg="mod">
          <ac:chgData name="Rebecca Arvans-Feeney" userId="d149deb7-08c2-420d-9829-1f815af463c2" providerId="ADAL" clId="{1583CC10-94FC-4573-9776-DF3075A2C264}" dt="2022-06-22T17:06:52.338" v="0"/>
          <ac:picMkLst>
            <pc:docMk/>
            <pc:sldMk cId="4121056633" sldId="383"/>
            <ac:picMk id="4" creationId="{472B7551-0F59-2363-1CA9-43579A31097B}"/>
          </ac:picMkLst>
        </pc:picChg>
        <pc:picChg chg="mod">
          <ac:chgData name="Rebecca Arvans-Feeney" userId="d149deb7-08c2-420d-9829-1f815af463c2" providerId="ADAL" clId="{1583CC10-94FC-4573-9776-DF3075A2C264}" dt="2022-06-22T17:06:52.338" v="0"/>
          <ac:picMkLst>
            <pc:docMk/>
            <pc:sldMk cId="4121056633" sldId="383"/>
            <ac:picMk id="8" creationId="{1C23B41A-AC1F-4BAC-9894-28773755604A}"/>
          </ac:picMkLst>
        </pc:picChg>
        <pc:picChg chg="mod">
          <ac:chgData name="Rebecca Arvans-Feeney" userId="d149deb7-08c2-420d-9829-1f815af463c2" providerId="ADAL" clId="{1583CC10-94FC-4573-9776-DF3075A2C264}" dt="2022-06-22T17:06:52.338" v="0"/>
          <ac:picMkLst>
            <pc:docMk/>
            <pc:sldMk cId="4121056633" sldId="383"/>
            <ac:picMk id="10" creationId="{5BB05923-5B84-48F0-B711-DACEF11D53F7}"/>
          </ac:picMkLst>
        </pc:picChg>
        <pc:picChg chg="mod">
          <ac:chgData name="Rebecca Arvans-Feeney" userId="d149deb7-08c2-420d-9829-1f815af463c2" providerId="ADAL" clId="{1583CC10-94FC-4573-9776-DF3075A2C264}" dt="2022-06-22T17:06:52.338" v="0"/>
          <ac:picMkLst>
            <pc:docMk/>
            <pc:sldMk cId="4121056633" sldId="383"/>
            <ac:picMk id="21" creationId="{F594852C-A3B7-4123-8CCC-2DC21936DA35}"/>
          </ac:picMkLst>
        </pc:picChg>
      </pc:sldChg>
      <pc:sldChg chg="modSp mod">
        <pc:chgData name="Rebecca Arvans-Feeney" userId="d149deb7-08c2-420d-9829-1f815af463c2" providerId="ADAL" clId="{1583CC10-94FC-4573-9776-DF3075A2C264}" dt="2022-06-22T17:06:52.786" v="22" actId="27636"/>
        <pc:sldMkLst>
          <pc:docMk/>
          <pc:sldMk cId="798026247" sldId="384"/>
        </pc:sldMkLst>
        <pc:spChg chg="mod">
          <ac:chgData name="Rebecca Arvans-Feeney" userId="d149deb7-08c2-420d-9829-1f815af463c2" providerId="ADAL" clId="{1583CC10-94FC-4573-9776-DF3075A2C264}" dt="2022-06-22T17:06:52.338" v="0"/>
          <ac:spMkLst>
            <pc:docMk/>
            <pc:sldMk cId="798026247" sldId="384"/>
            <ac:spMk id="2" creationId="{BD51F1A2-C345-49C8-97B5-F0EC4463DA8A}"/>
          </ac:spMkLst>
        </pc:spChg>
        <pc:spChg chg="mod">
          <ac:chgData name="Rebecca Arvans-Feeney" userId="d149deb7-08c2-420d-9829-1f815af463c2" providerId="ADAL" clId="{1583CC10-94FC-4573-9776-DF3075A2C264}" dt="2022-06-22T17:06:52.786" v="22" actId="27636"/>
          <ac:spMkLst>
            <pc:docMk/>
            <pc:sldMk cId="798026247" sldId="384"/>
            <ac:spMk id="19" creationId="{C225838F-DD14-4BAE-8279-53C12DF01FC9}"/>
          </ac:spMkLst>
        </pc:spChg>
        <pc:picChg chg="mod">
          <ac:chgData name="Rebecca Arvans-Feeney" userId="d149deb7-08c2-420d-9829-1f815af463c2" providerId="ADAL" clId="{1583CC10-94FC-4573-9776-DF3075A2C264}" dt="2022-06-22T17:06:52.338" v="0"/>
          <ac:picMkLst>
            <pc:docMk/>
            <pc:sldMk cId="798026247" sldId="384"/>
            <ac:picMk id="8" creationId="{1C23B41A-AC1F-4BAC-9894-28773755604A}"/>
          </ac:picMkLst>
        </pc:picChg>
        <pc:picChg chg="mod">
          <ac:chgData name="Rebecca Arvans-Feeney" userId="d149deb7-08c2-420d-9829-1f815af463c2" providerId="ADAL" clId="{1583CC10-94FC-4573-9776-DF3075A2C264}" dt="2022-06-22T17:06:52.338" v="0"/>
          <ac:picMkLst>
            <pc:docMk/>
            <pc:sldMk cId="798026247" sldId="384"/>
            <ac:picMk id="10" creationId="{5BB05923-5B84-48F0-B711-DACEF11D53F7}"/>
          </ac:picMkLst>
        </pc:picChg>
        <pc:picChg chg="mod">
          <ac:chgData name="Rebecca Arvans-Feeney" userId="d149deb7-08c2-420d-9829-1f815af463c2" providerId="ADAL" clId="{1583CC10-94FC-4573-9776-DF3075A2C264}" dt="2022-06-22T17:06:52.338" v="0"/>
          <ac:picMkLst>
            <pc:docMk/>
            <pc:sldMk cId="798026247" sldId="384"/>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616383177" sldId="385"/>
        </pc:sldMkLst>
        <pc:spChg chg="mod">
          <ac:chgData name="Rebecca Arvans-Feeney" userId="d149deb7-08c2-420d-9829-1f815af463c2" providerId="ADAL" clId="{1583CC10-94FC-4573-9776-DF3075A2C264}" dt="2022-06-22T17:06:52.338" v="0"/>
          <ac:spMkLst>
            <pc:docMk/>
            <pc:sldMk cId="616383177" sldId="385"/>
            <ac:spMk id="2" creationId="{BD51F1A2-C345-49C8-97B5-F0EC4463DA8A}"/>
          </ac:spMkLst>
        </pc:spChg>
        <pc:spChg chg="mod">
          <ac:chgData name="Rebecca Arvans-Feeney" userId="d149deb7-08c2-420d-9829-1f815af463c2" providerId="ADAL" clId="{1583CC10-94FC-4573-9776-DF3075A2C264}" dt="2022-06-22T17:06:52.338" v="0"/>
          <ac:spMkLst>
            <pc:docMk/>
            <pc:sldMk cId="616383177" sldId="385"/>
            <ac:spMk id="19" creationId="{C225838F-DD14-4BAE-8279-53C12DF01FC9}"/>
          </ac:spMkLst>
        </pc:spChg>
        <pc:picChg chg="mod">
          <ac:chgData name="Rebecca Arvans-Feeney" userId="d149deb7-08c2-420d-9829-1f815af463c2" providerId="ADAL" clId="{1583CC10-94FC-4573-9776-DF3075A2C264}" dt="2022-06-22T17:06:52.338" v="0"/>
          <ac:picMkLst>
            <pc:docMk/>
            <pc:sldMk cId="616383177" sldId="385"/>
            <ac:picMk id="8" creationId="{1C23B41A-AC1F-4BAC-9894-28773755604A}"/>
          </ac:picMkLst>
        </pc:picChg>
        <pc:picChg chg="mod">
          <ac:chgData name="Rebecca Arvans-Feeney" userId="d149deb7-08c2-420d-9829-1f815af463c2" providerId="ADAL" clId="{1583CC10-94FC-4573-9776-DF3075A2C264}" dt="2022-06-22T17:06:52.338" v="0"/>
          <ac:picMkLst>
            <pc:docMk/>
            <pc:sldMk cId="616383177" sldId="385"/>
            <ac:picMk id="10" creationId="{5BB05923-5B84-48F0-B711-DACEF11D53F7}"/>
          </ac:picMkLst>
        </pc:picChg>
        <pc:picChg chg="mod">
          <ac:chgData name="Rebecca Arvans-Feeney" userId="d149deb7-08c2-420d-9829-1f815af463c2" providerId="ADAL" clId="{1583CC10-94FC-4573-9776-DF3075A2C264}" dt="2022-06-22T17:06:52.338" v="0"/>
          <ac:picMkLst>
            <pc:docMk/>
            <pc:sldMk cId="616383177" sldId="385"/>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2986921648" sldId="386"/>
        </pc:sldMkLst>
        <pc:spChg chg="mod">
          <ac:chgData name="Rebecca Arvans-Feeney" userId="d149deb7-08c2-420d-9829-1f815af463c2" providerId="ADAL" clId="{1583CC10-94FC-4573-9776-DF3075A2C264}" dt="2022-06-22T17:06:52.338" v="0"/>
          <ac:spMkLst>
            <pc:docMk/>
            <pc:sldMk cId="2986921648" sldId="386"/>
            <ac:spMk id="2" creationId="{BD51F1A2-C345-49C8-97B5-F0EC4463DA8A}"/>
          </ac:spMkLst>
        </pc:spChg>
        <pc:spChg chg="mod">
          <ac:chgData name="Rebecca Arvans-Feeney" userId="d149deb7-08c2-420d-9829-1f815af463c2" providerId="ADAL" clId="{1583CC10-94FC-4573-9776-DF3075A2C264}" dt="2022-06-22T17:06:52.338" v="0"/>
          <ac:spMkLst>
            <pc:docMk/>
            <pc:sldMk cId="2986921648" sldId="386"/>
            <ac:spMk id="19" creationId="{C225838F-DD14-4BAE-8279-53C12DF01FC9}"/>
          </ac:spMkLst>
        </pc:spChg>
        <pc:picChg chg="mod">
          <ac:chgData name="Rebecca Arvans-Feeney" userId="d149deb7-08c2-420d-9829-1f815af463c2" providerId="ADAL" clId="{1583CC10-94FC-4573-9776-DF3075A2C264}" dt="2022-06-22T17:06:52.338" v="0"/>
          <ac:picMkLst>
            <pc:docMk/>
            <pc:sldMk cId="2986921648" sldId="386"/>
            <ac:picMk id="7" creationId="{5F8E439E-8650-BB7C-7EF6-26A05CC7FED2}"/>
          </ac:picMkLst>
        </pc:picChg>
        <pc:picChg chg="mod">
          <ac:chgData name="Rebecca Arvans-Feeney" userId="d149deb7-08c2-420d-9829-1f815af463c2" providerId="ADAL" clId="{1583CC10-94FC-4573-9776-DF3075A2C264}" dt="2022-06-22T17:06:52.338" v="0"/>
          <ac:picMkLst>
            <pc:docMk/>
            <pc:sldMk cId="2986921648" sldId="386"/>
            <ac:picMk id="8" creationId="{1C23B41A-AC1F-4BAC-9894-28773755604A}"/>
          </ac:picMkLst>
        </pc:picChg>
        <pc:picChg chg="mod">
          <ac:chgData name="Rebecca Arvans-Feeney" userId="d149deb7-08c2-420d-9829-1f815af463c2" providerId="ADAL" clId="{1583CC10-94FC-4573-9776-DF3075A2C264}" dt="2022-06-22T17:06:52.338" v="0"/>
          <ac:picMkLst>
            <pc:docMk/>
            <pc:sldMk cId="2986921648" sldId="386"/>
            <ac:picMk id="10" creationId="{5BB05923-5B84-48F0-B711-DACEF11D53F7}"/>
          </ac:picMkLst>
        </pc:picChg>
        <pc:picChg chg="mod">
          <ac:chgData name="Rebecca Arvans-Feeney" userId="d149deb7-08c2-420d-9829-1f815af463c2" providerId="ADAL" clId="{1583CC10-94FC-4573-9776-DF3075A2C264}" dt="2022-06-22T17:06:52.338" v="0"/>
          <ac:picMkLst>
            <pc:docMk/>
            <pc:sldMk cId="2986921648" sldId="386"/>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2701077300" sldId="387"/>
        </pc:sldMkLst>
        <pc:spChg chg="mod">
          <ac:chgData name="Rebecca Arvans-Feeney" userId="d149deb7-08c2-420d-9829-1f815af463c2" providerId="ADAL" clId="{1583CC10-94FC-4573-9776-DF3075A2C264}" dt="2022-06-22T17:06:52.338" v="0"/>
          <ac:spMkLst>
            <pc:docMk/>
            <pc:sldMk cId="2701077300" sldId="387"/>
            <ac:spMk id="2" creationId="{BD51F1A2-C345-49C8-97B5-F0EC4463DA8A}"/>
          </ac:spMkLst>
        </pc:spChg>
        <pc:spChg chg="mod">
          <ac:chgData name="Rebecca Arvans-Feeney" userId="d149deb7-08c2-420d-9829-1f815af463c2" providerId="ADAL" clId="{1583CC10-94FC-4573-9776-DF3075A2C264}" dt="2022-06-22T17:06:52.338" v="0"/>
          <ac:spMkLst>
            <pc:docMk/>
            <pc:sldMk cId="2701077300" sldId="387"/>
            <ac:spMk id="19" creationId="{C225838F-DD14-4BAE-8279-53C12DF01FC9}"/>
          </ac:spMkLst>
        </pc:spChg>
        <pc:picChg chg="mod">
          <ac:chgData name="Rebecca Arvans-Feeney" userId="d149deb7-08c2-420d-9829-1f815af463c2" providerId="ADAL" clId="{1583CC10-94FC-4573-9776-DF3075A2C264}" dt="2022-06-22T17:06:52.338" v="0"/>
          <ac:picMkLst>
            <pc:docMk/>
            <pc:sldMk cId="2701077300" sldId="387"/>
            <ac:picMk id="4" creationId="{A6797BFD-EE4D-3A4F-D459-10FBDC3A53A0}"/>
          </ac:picMkLst>
        </pc:picChg>
        <pc:picChg chg="mod">
          <ac:chgData name="Rebecca Arvans-Feeney" userId="d149deb7-08c2-420d-9829-1f815af463c2" providerId="ADAL" clId="{1583CC10-94FC-4573-9776-DF3075A2C264}" dt="2022-06-22T17:06:52.338" v="0"/>
          <ac:picMkLst>
            <pc:docMk/>
            <pc:sldMk cId="2701077300" sldId="387"/>
            <ac:picMk id="7" creationId="{99A2BE8B-0D2E-C654-82AF-92B2FD8D3131}"/>
          </ac:picMkLst>
        </pc:picChg>
        <pc:picChg chg="mod">
          <ac:chgData name="Rebecca Arvans-Feeney" userId="d149deb7-08c2-420d-9829-1f815af463c2" providerId="ADAL" clId="{1583CC10-94FC-4573-9776-DF3075A2C264}" dt="2022-06-22T17:06:52.338" v="0"/>
          <ac:picMkLst>
            <pc:docMk/>
            <pc:sldMk cId="2701077300" sldId="387"/>
            <ac:picMk id="8" creationId="{1C23B41A-AC1F-4BAC-9894-28773755604A}"/>
          </ac:picMkLst>
        </pc:picChg>
        <pc:picChg chg="mod">
          <ac:chgData name="Rebecca Arvans-Feeney" userId="d149deb7-08c2-420d-9829-1f815af463c2" providerId="ADAL" clId="{1583CC10-94FC-4573-9776-DF3075A2C264}" dt="2022-06-22T17:06:52.338" v="0"/>
          <ac:picMkLst>
            <pc:docMk/>
            <pc:sldMk cId="2701077300" sldId="387"/>
            <ac:picMk id="10" creationId="{5BB05923-5B84-48F0-B711-DACEF11D53F7}"/>
          </ac:picMkLst>
        </pc:picChg>
        <pc:picChg chg="mod">
          <ac:chgData name="Rebecca Arvans-Feeney" userId="d149deb7-08c2-420d-9829-1f815af463c2" providerId="ADAL" clId="{1583CC10-94FC-4573-9776-DF3075A2C264}" dt="2022-06-22T17:06:52.338" v="0"/>
          <ac:picMkLst>
            <pc:docMk/>
            <pc:sldMk cId="2701077300" sldId="387"/>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454472145" sldId="388"/>
        </pc:sldMkLst>
        <pc:spChg chg="mod">
          <ac:chgData name="Rebecca Arvans-Feeney" userId="d149deb7-08c2-420d-9829-1f815af463c2" providerId="ADAL" clId="{1583CC10-94FC-4573-9776-DF3075A2C264}" dt="2022-06-22T17:06:52.338" v="0"/>
          <ac:spMkLst>
            <pc:docMk/>
            <pc:sldMk cId="3454472145" sldId="388"/>
            <ac:spMk id="2" creationId="{BD51F1A2-C345-49C8-97B5-F0EC4463DA8A}"/>
          </ac:spMkLst>
        </pc:spChg>
        <pc:spChg chg="mod">
          <ac:chgData name="Rebecca Arvans-Feeney" userId="d149deb7-08c2-420d-9829-1f815af463c2" providerId="ADAL" clId="{1583CC10-94FC-4573-9776-DF3075A2C264}" dt="2022-06-22T17:06:52.338" v="0"/>
          <ac:spMkLst>
            <pc:docMk/>
            <pc:sldMk cId="3454472145" sldId="388"/>
            <ac:spMk id="19" creationId="{C225838F-DD14-4BAE-8279-53C12DF01FC9}"/>
          </ac:spMkLst>
        </pc:spChg>
        <pc:picChg chg="mod">
          <ac:chgData name="Rebecca Arvans-Feeney" userId="d149deb7-08c2-420d-9829-1f815af463c2" providerId="ADAL" clId="{1583CC10-94FC-4573-9776-DF3075A2C264}" dt="2022-06-22T17:06:52.338" v="0"/>
          <ac:picMkLst>
            <pc:docMk/>
            <pc:sldMk cId="3454472145" sldId="388"/>
            <ac:picMk id="8" creationId="{1C23B41A-AC1F-4BAC-9894-28773755604A}"/>
          </ac:picMkLst>
        </pc:picChg>
        <pc:picChg chg="mod">
          <ac:chgData name="Rebecca Arvans-Feeney" userId="d149deb7-08c2-420d-9829-1f815af463c2" providerId="ADAL" clId="{1583CC10-94FC-4573-9776-DF3075A2C264}" dt="2022-06-22T17:06:52.338" v="0"/>
          <ac:picMkLst>
            <pc:docMk/>
            <pc:sldMk cId="3454472145" sldId="388"/>
            <ac:picMk id="10" creationId="{5BB05923-5B84-48F0-B711-DACEF11D53F7}"/>
          </ac:picMkLst>
        </pc:picChg>
        <pc:picChg chg="mod">
          <ac:chgData name="Rebecca Arvans-Feeney" userId="d149deb7-08c2-420d-9829-1f815af463c2" providerId="ADAL" clId="{1583CC10-94FC-4573-9776-DF3075A2C264}" dt="2022-06-22T17:06:52.338" v="0"/>
          <ac:picMkLst>
            <pc:docMk/>
            <pc:sldMk cId="3454472145" sldId="388"/>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2858178366" sldId="389"/>
        </pc:sldMkLst>
        <pc:spChg chg="mod">
          <ac:chgData name="Rebecca Arvans-Feeney" userId="d149deb7-08c2-420d-9829-1f815af463c2" providerId="ADAL" clId="{1583CC10-94FC-4573-9776-DF3075A2C264}" dt="2022-06-22T17:06:52.338" v="0"/>
          <ac:spMkLst>
            <pc:docMk/>
            <pc:sldMk cId="2858178366" sldId="389"/>
            <ac:spMk id="2" creationId="{BD51F1A2-C345-49C8-97B5-F0EC4463DA8A}"/>
          </ac:spMkLst>
        </pc:spChg>
        <pc:spChg chg="mod">
          <ac:chgData name="Rebecca Arvans-Feeney" userId="d149deb7-08c2-420d-9829-1f815af463c2" providerId="ADAL" clId="{1583CC10-94FC-4573-9776-DF3075A2C264}" dt="2022-06-22T17:06:52.338" v="0"/>
          <ac:spMkLst>
            <pc:docMk/>
            <pc:sldMk cId="2858178366" sldId="389"/>
            <ac:spMk id="19" creationId="{C225838F-DD14-4BAE-8279-53C12DF01FC9}"/>
          </ac:spMkLst>
        </pc:spChg>
        <pc:picChg chg="mod">
          <ac:chgData name="Rebecca Arvans-Feeney" userId="d149deb7-08c2-420d-9829-1f815af463c2" providerId="ADAL" clId="{1583CC10-94FC-4573-9776-DF3075A2C264}" dt="2022-06-22T17:06:52.338" v="0"/>
          <ac:picMkLst>
            <pc:docMk/>
            <pc:sldMk cId="2858178366" sldId="389"/>
            <ac:picMk id="8" creationId="{1C23B41A-AC1F-4BAC-9894-28773755604A}"/>
          </ac:picMkLst>
        </pc:picChg>
        <pc:picChg chg="mod">
          <ac:chgData name="Rebecca Arvans-Feeney" userId="d149deb7-08c2-420d-9829-1f815af463c2" providerId="ADAL" clId="{1583CC10-94FC-4573-9776-DF3075A2C264}" dt="2022-06-22T17:06:52.338" v="0"/>
          <ac:picMkLst>
            <pc:docMk/>
            <pc:sldMk cId="2858178366" sldId="389"/>
            <ac:picMk id="10" creationId="{5BB05923-5B84-48F0-B711-DACEF11D53F7}"/>
          </ac:picMkLst>
        </pc:picChg>
        <pc:picChg chg="mod">
          <ac:chgData name="Rebecca Arvans-Feeney" userId="d149deb7-08c2-420d-9829-1f815af463c2" providerId="ADAL" clId="{1583CC10-94FC-4573-9776-DF3075A2C264}" dt="2022-06-22T17:06:52.338" v="0"/>
          <ac:picMkLst>
            <pc:docMk/>
            <pc:sldMk cId="2858178366" sldId="389"/>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2527459986" sldId="390"/>
        </pc:sldMkLst>
        <pc:spChg chg="mod">
          <ac:chgData name="Rebecca Arvans-Feeney" userId="d149deb7-08c2-420d-9829-1f815af463c2" providerId="ADAL" clId="{1583CC10-94FC-4573-9776-DF3075A2C264}" dt="2022-06-22T17:06:52.338" v="0"/>
          <ac:spMkLst>
            <pc:docMk/>
            <pc:sldMk cId="2527459986" sldId="390"/>
            <ac:spMk id="2" creationId="{BD51F1A2-C345-49C8-97B5-F0EC4463DA8A}"/>
          </ac:spMkLst>
        </pc:spChg>
        <pc:spChg chg="mod">
          <ac:chgData name="Rebecca Arvans-Feeney" userId="d149deb7-08c2-420d-9829-1f815af463c2" providerId="ADAL" clId="{1583CC10-94FC-4573-9776-DF3075A2C264}" dt="2022-06-22T17:06:52.338" v="0"/>
          <ac:spMkLst>
            <pc:docMk/>
            <pc:sldMk cId="2527459986" sldId="390"/>
            <ac:spMk id="19" creationId="{C225838F-DD14-4BAE-8279-53C12DF01FC9}"/>
          </ac:spMkLst>
        </pc:spChg>
        <pc:picChg chg="mod">
          <ac:chgData name="Rebecca Arvans-Feeney" userId="d149deb7-08c2-420d-9829-1f815af463c2" providerId="ADAL" clId="{1583CC10-94FC-4573-9776-DF3075A2C264}" dt="2022-06-22T17:06:52.338" v="0"/>
          <ac:picMkLst>
            <pc:docMk/>
            <pc:sldMk cId="2527459986" sldId="390"/>
            <ac:picMk id="8" creationId="{1C23B41A-AC1F-4BAC-9894-28773755604A}"/>
          </ac:picMkLst>
        </pc:picChg>
        <pc:picChg chg="mod">
          <ac:chgData name="Rebecca Arvans-Feeney" userId="d149deb7-08c2-420d-9829-1f815af463c2" providerId="ADAL" clId="{1583CC10-94FC-4573-9776-DF3075A2C264}" dt="2022-06-22T17:06:52.338" v="0"/>
          <ac:picMkLst>
            <pc:docMk/>
            <pc:sldMk cId="2527459986" sldId="390"/>
            <ac:picMk id="10" creationId="{5BB05923-5B84-48F0-B711-DACEF11D53F7}"/>
          </ac:picMkLst>
        </pc:picChg>
        <pc:picChg chg="mod">
          <ac:chgData name="Rebecca Arvans-Feeney" userId="d149deb7-08c2-420d-9829-1f815af463c2" providerId="ADAL" clId="{1583CC10-94FC-4573-9776-DF3075A2C264}" dt="2022-06-22T17:06:52.338" v="0"/>
          <ac:picMkLst>
            <pc:docMk/>
            <pc:sldMk cId="2527459986" sldId="390"/>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23632325" sldId="391"/>
        </pc:sldMkLst>
        <pc:spChg chg="mod">
          <ac:chgData name="Rebecca Arvans-Feeney" userId="d149deb7-08c2-420d-9829-1f815af463c2" providerId="ADAL" clId="{1583CC10-94FC-4573-9776-DF3075A2C264}" dt="2022-06-22T17:06:52.338" v="0"/>
          <ac:spMkLst>
            <pc:docMk/>
            <pc:sldMk cId="323632325" sldId="391"/>
            <ac:spMk id="2" creationId="{BD51F1A2-C345-49C8-97B5-F0EC4463DA8A}"/>
          </ac:spMkLst>
        </pc:spChg>
        <pc:spChg chg="mod">
          <ac:chgData name="Rebecca Arvans-Feeney" userId="d149deb7-08c2-420d-9829-1f815af463c2" providerId="ADAL" clId="{1583CC10-94FC-4573-9776-DF3075A2C264}" dt="2022-06-22T17:06:52.338" v="0"/>
          <ac:spMkLst>
            <pc:docMk/>
            <pc:sldMk cId="323632325" sldId="391"/>
            <ac:spMk id="19" creationId="{C225838F-DD14-4BAE-8279-53C12DF01FC9}"/>
          </ac:spMkLst>
        </pc:spChg>
        <pc:picChg chg="mod">
          <ac:chgData name="Rebecca Arvans-Feeney" userId="d149deb7-08c2-420d-9829-1f815af463c2" providerId="ADAL" clId="{1583CC10-94FC-4573-9776-DF3075A2C264}" dt="2022-06-22T17:06:52.338" v="0"/>
          <ac:picMkLst>
            <pc:docMk/>
            <pc:sldMk cId="323632325" sldId="391"/>
            <ac:picMk id="8" creationId="{1C23B41A-AC1F-4BAC-9894-28773755604A}"/>
          </ac:picMkLst>
        </pc:picChg>
        <pc:picChg chg="mod">
          <ac:chgData name="Rebecca Arvans-Feeney" userId="d149deb7-08c2-420d-9829-1f815af463c2" providerId="ADAL" clId="{1583CC10-94FC-4573-9776-DF3075A2C264}" dt="2022-06-22T17:06:52.338" v="0"/>
          <ac:picMkLst>
            <pc:docMk/>
            <pc:sldMk cId="323632325" sldId="391"/>
            <ac:picMk id="10" creationId="{5BB05923-5B84-48F0-B711-DACEF11D53F7}"/>
          </ac:picMkLst>
        </pc:picChg>
        <pc:picChg chg="mod">
          <ac:chgData name="Rebecca Arvans-Feeney" userId="d149deb7-08c2-420d-9829-1f815af463c2" providerId="ADAL" clId="{1583CC10-94FC-4573-9776-DF3075A2C264}" dt="2022-06-22T17:06:52.338" v="0"/>
          <ac:picMkLst>
            <pc:docMk/>
            <pc:sldMk cId="323632325" sldId="391"/>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1000118549" sldId="392"/>
        </pc:sldMkLst>
        <pc:spChg chg="mod">
          <ac:chgData name="Rebecca Arvans-Feeney" userId="d149deb7-08c2-420d-9829-1f815af463c2" providerId="ADAL" clId="{1583CC10-94FC-4573-9776-DF3075A2C264}" dt="2022-06-22T17:06:52.338" v="0"/>
          <ac:spMkLst>
            <pc:docMk/>
            <pc:sldMk cId="1000118549" sldId="392"/>
            <ac:spMk id="2" creationId="{BD51F1A2-C345-49C8-97B5-F0EC4463DA8A}"/>
          </ac:spMkLst>
        </pc:spChg>
        <pc:spChg chg="mod">
          <ac:chgData name="Rebecca Arvans-Feeney" userId="d149deb7-08c2-420d-9829-1f815af463c2" providerId="ADAL" clId="{1583CC10-94FC-4573-9776-DF3075A2C264}" dt="2022-06-22T17:06:52.338" v="0"/>
          <ac:spMkLst>
            <pc:docMk/>
            <pc:sldMk cId="1000118549" sldId="392"/>
            <ac:spMk id="19" creationId="{C225838F-DD14-4BAE-8279-53C12DF01FC9}"/>
          </ac:spMkLst>
        </pc:spChg>
        <pc:picChg chg="mod">
          <ac:chgData name="Rebecca Arvans-Feeney" userId="d149deb7-08c2-420d-9829-1f815af463c2" providerId="ADAL" clId="{1583CC10-94FC-4573-9776-DF3075A2C264}" dt="2022-06-22T17:06:52.338" v="0"/>
          <ac:picMkLst>
            <pc:docMk/>
            <pc:sldMk cId="1000118549" sldId="392"/>
            <ac:picMk id="8" creationId="{1C23B41A-AC1F-4BAC-9894-28773755604A}"/>
          </ac:picMkLst>
        </pc:picChg>
        <pc:picChg chg="mod">
          <ac:chgData name="Rebecca Arvans-Feeney" userId="d149deb7-08c2-420d-9829-1f815af463c2" providerId="ADAL" clId="{1583CC10-94FC-4573-9776-DF3075A2C264}" dt="2022-06-22T17:06:52.338" v="0"/>
          <ac:picMkLst>
            <pc:docMk/>
            <pc:sldMk cId="1000118549" sldId="392"/>
            <ac:picMk id="10" creationId="{5BB05923-5B84-48F0-B711-DACEF11D53F7}"/>
          </ac:picMkLst>
        </pc:picChg>
        <pc:picChg chg="mod">
          <ac:chgData name="Rebecca Arvans-Feeney" userId="d149deb7-08c2-420d-9829-1f815af463c2" providerId="ADAL" clId="{1583CC10-94FC-4573-9776-DF3075A2C264}" dt="2022-06-22T17:06:52.338" v="0"/>
          <ac:picMkLst>
            <pc:docMk/>
            <pc:sldMk cId="1000118549" sldId="392"/>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1711311465" sldId="393"/>
        </pc:sldMkLst>
        <pc:spChg chg="mod">
          <ac:chgData name="Rebecca Arvans-Feeney" userId="d149deb7-08c2-420d-9829-1f815af463c2" providerId="ADAL" clId="{1583CC10-94FC-4573-9776-DF3075A2C264}" dt="2022-06-22T17:06:52.338" v="0"/>
          <ac:spMkLst>
            <pc:docMk/>
            <pc:sldMk cId="1711311465" sldId="393"/>
            <ac:spMk id="2" creationId="{BD51F1A2-C345-49C8-97B5-F0EC4463DA8A}"/>
          </ac:spMkLst>
        </pc:spChg>
        <pc:spChg chg="mod">
          <ac:chgData name="Rebecca Arvans-Feeney" userId="d149deb7-08c2-420d-9829-1f815af463c2" providerId="ADAL" clId="{1583CC10-94FC-4573-9776-DF3075A2C264}" dt="2022-06-22T17:06:52.338" v="0"/>
          <ac:spMkLst>
            <pc:docMk/>
            <pc:sldMk cId="1711311465" sldId="393"/>
            <ac:spMk id="19" creationId="{C225838F-DD14-4BAE-8279-53C12DF01FC9}"/>
          </ac:spMkLst>
        </pc:spChg>
        <pc:picChg chg="mod">
          <ac:chgData name="Rebecca Arvans-Feeney" userId="d149deb7-08c2-420d-9829-1f815af463c2" providerId="ADAL" clId="{1583CC10-94FC-4573-9776-DF3075A2C264}" dt="2022-06-22T17:06:52.338" v="0"/>
          <ac:picMkLst>
            <pc:docMk/>
            <pc:sldMk cId="1711311465" sldId="393"/>
            <ac:picMk id="8" creationId="{1C23B41A-AC1F-4BAC-9894-28773755604A}"/>
          </ac:picMkLst>
        </pc:picChg>
        <pc:picChg chg="mod">
          <ac:chgData name="Rebecca Arvans-Feeney" userId="d149deb7-08c2-420d-9829-1f815af463c2" providerId="ADAL" clId="{1583CC10-94FC-4573-9776-DF3075A2C264}" dt="2022-06-22T17:06:52.338" v="0"/>
          <ac:picMkLst>
            <pc:docMk/>
            <pc:sldMk cId="1711311465" sldId="393"/>
            <ac:picMk id="10" creationId="{5BB05923-5B84-48F0-B711-DACEF11D53F7}"/>
          </ac:picMkLst>
        </pc:picChg>
        <pc:picChg chg="mod">
          <ac:chgData name="Rebecca Arvans-Feeney" userId="d149deb7-08c2-420d-9829-1f815af463c2" providerId="ADAL" clId="{1583CC10-94FC-4573-9776-DF3075A2C264}" dt="2022-06-22T17:06:52.338" v="0"/>
          <ac:picMkLst>
            <pc:docMk/>
            <pc:sldMk cId="1711311465" sldId="393"/>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835415470" sldId="394"/>
        </pc:sldMkLst>
        <pc:spChg chg="mod">
          <ac:chgData name="Rebecca Arvans-Feeney" userId="d149deb7-08c2-420d-9829-1f815af463c2" providerId="ADAL" clId="{1583CC10-94FC-4573-9776-DF3075A2C264}" dt="2022-06-22T17:06:52.338" v="0"/>
          <ac:spMkLst>
            <pc:docMk/>
            <pc:sldMk cId="3835415470" sldId="394"/>
            <ac:spMk id="2" creationId="{BD51F1A2-C345-49C8-97B5-F0EC4463DA8A}"/>
          </ac:spMkLst>
        </pc:spChg>
        <pc:spChg chg="mod">
          <ac:chgData name="Rebecca Arvans-Feeney" userId="d149deb7-08c2-420d-9829-1f815af463c2" providerId="ADAL" clId="{1583CC10-94FC-4573-9776-DF3075A2C264}" dt="2022-06-22T17:06:52.338" v="0"/>
          <ac:spMkLst>
            <pc:docMk/>
            <pc:sldMk cId="3835415470" sldId="394"/>
            <ac:spMk id="19" creationId="{C225838F-DD14-4BAE-8279-53C12DF01FC9}"/>
          </ac:spMkLst>
        </pc:spChg>
        <pc:picChg chg="mod">
          <ac:chgData name="Rebecca Arvans-Feeney" userId="d149deb7-08c2-420d-9829-1f815af463c2" providerId="ADAL" clId="{1583CC10-94FC-4573-9776-DF3075A2C264}" dt="2022-06-22T17:06:52.338" v="0"/>
          <ac:picMkLst>
            <pc:docMk/>
            <pc:sldMk cId="3835415470" sldId="394"/>
            <ac:picMk id="4" creationId="{EEAFD289-8BF0-FFB5-4184-E012774F8615}"/>
          </ac:picMkLst>
        </pc:picChg>
        <pc:picChg chg="mod">
          <ac:chgData name="Rebecca Arvans-Feeney" userId="d149deb7-08c2-420d-9829-1f815af463c2" providerId="ADAL" clId="{1583CC10-94FC-4573-9776-DF3075A2C264}" dt="2022-06-22T17:06:52.338" v="0"/>
          <ac:picMkLst>
            <pc:docMk/>
            <pc:sldMk cId="3835415470" sldId="394"/>
            <ac:picMk id="8" creationId="{1C23B41A-AC1F-4BAC-9894-28773755604A}"/>
          </ac:picMkLst>
        </pc:picChg>
        <pc:picChg chg="mod">
          <ac:chgData name="Rebecca Arvans-Feeney" userId="d149deb7-08c2-420d-9829-1f815af463c2" providerId="ADAL" clId="{1583CC10-94FC-4573-9776-DF3075A2C264}" dt="2022-06-22T17:06:52.338" v="0"/>
          <ac:picMkLst>
            <pc:docMk/>
            <pc:sldMk cId="3835415470" sldId="394"/>
            <ac:picMk id="10" creationId="{5BB05923-5B84-48F0-B711-DACEF11D53F7}"/>
          </ac:picMkLst>
        </pc:picChg>
        <pc:picChg chg="mod">
          <ac:chgData name="Rebecca Arvans-Feeney" userId="d149deb7-08c2-420d-9829-1f815af463c2" providerId="ADAL" clId="{1583CC10-94FC-4573-9776-DF3075A2C264}" dt="2022-06-22T17:06:52.338" v="0"/>
          <ac:picMkLst>
            <pc:docMk/>
            <pc:sldMk cId="3835415470" sldId="394"/>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930730208" sldId="395"/>
        </pc:sldMkLst>
        <pc:spChg chg="mod">
          <ac:chgData name="Rebecca Arvans-Feeney" userId="d149deb7-08c2-420d-9829-1f815af463c2" providerId="ADAL" clId="{1583CC10-94FC-4573-9776-DF3075A2C264}" dt="2022-06-22T17:06:52.338" v="0"/>
          <ac:spMkLst>
            <pc:docMk/>
            <pc:sldMk cId="930730208" sldId="395"/>
            <ac:spMk id="2" creationId="{BD51F1A2-C345-49C8-97B5-F0EC4463DA8A}"/>
          </ac:spMkLst>
        </pc:spChg>
        <pc:spChg chg="mod">
          <ac:chgData name="Rebecca Arvans-Feeney" userId="d149deb7-08c2-420d-9829-1f815af463c2" providerId="ADAL" clId="{1583CC10-94FC-4573-9776-DF3075A2C264}" dt="2022-06-22T17:06:52.338" v="0"/>
          <ac:spMkLst>
            <pc:docMk/>
            <pc:sldMk cId="930730208" sldId="395"/>
            <ac:spMk id="19" creationId="{C225838F-DD14-4BAE-8279-53C12DF01FC9}"/>
          </ac:spMkLst>
        </pc:spChg>
        <pc:picChg chg="mod">
          <ac:chgData name="Rebecca Arvans-Feeney" userId="d149deb7-08c2-420d-9829-1f815af463c2" providerId="ADAL" clId="{1583CC10-94FC-4573-9776-DF3075A2C264}" dt="2022-06-22T17:06:52.338" v="0"/>
          <ac:picMkLst>
            <pc:docMk/>
            <pc:sldMk cId="930730208" sldId="395"/>
            <ac:picMk id="4" creationId="{5C0E1BE6-9266-08AC-C993-CC8A3985E212}"/>
          </ac:picMkLst>
        </pc:picChg>
        <pc:picChg chg="mod">
          <ac:chgData name="Rebecca Arvans-Feeney" userId="d149deb7-08c2-420d-9829-1f815af463c2" providerId="ADAL" clId="{1583CC10-94FC-4573-9776-DF3075A2C264}" dt="2022-06-22T17:06:52.338" v="0"/>
          <ac:picMkLst>
            <pc:docMk/>
            <pc:sldMk cId="930730208" sldId="395"/>
            <ac:picMk id="8" creationId="{1C23B41A-AC1F-4BAC-9894-28773755604A}"/>
          </ac:picMkLst>
        </pc:picChg>
        <pc:picChg chg="mod">
          <ac:chgData name="Rebecca Arvans-Feeney" userId="d149deb7-08c2-420d-9829-1f815af463c2" providerId="ADAL" clId="{1583CC10-94FC-4573-9776-DF3075A2C264}" dt="2022-06-22T17:06:52.338" v="0"/>
          <ac:picMkLst>
            <pc:docMk/>
            <pc:sldMk cId="930730208" sldId="395"/>
            <ac:picMk id="10" creationId="{5BB05923-5B84-48F0-B711-DACEF11D53F7}"/>
          </ac:picMkLst>
        </pc:picChg>
        <pc:picChg chg="mod">
          <ac:chgData name="Rebecca Arvans-Feeney" userId="d149deb7-08c2-420d-9829-1f815af463c2" providerId="ADAL" clId="{1583CC10-94FC-4573-9776-DF3075A2C264}" dt="2022-06-22T17:06:52.338" v="0"/>
          <ac:picMkLst>
            <pc:docMk/>
            <pc:sldMk cId="930730208" sldId="395"/>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1735080036" sldId="396"/>
        </pc:sldMkLst>
        <pc:spChg chg="mod">
          <ac:chgData name="Rebecca Arvans-Feeney" userId="d149deb7-08c2-420d-9829-1f815af463c2" providerId="ADAL" clId="{1583CC10-94FC-4573-9776-DF3075A2C264}" dt="2022-06-22T17:06:52.338" v="0"/>
          <ac:spMkLst>
            <pc:docMk/>
            <pc:sldMk cId="1735080036" sldId="396"/>
            <ac:spMk id="2" creationId="{BD51F1A2-C345-49C8-97B5-F0EC4463DA8A}"/>
          </ac:spMkLst>
        </pc:spChg>
        <pc:spChg chg="mod">
          <ac:chgData name="Rebecca Arvans-Feeney" userId="d149deb7-08c2-420d-9829-1f815af463c2" providerId="ADAL" clId="{1583CC10-94FC-4573-9776-DF3075A2C264}" dt="2022-06-22T17:06:52.338" v="0"/>
          <ac:spMkLst>
            <pc:docMk/>
            <pc:sldMk cId="1735080036" sldId="396"/>
            <ac:spMk id="19" creationId="{C225838F-DD14-4BAE-8279-53C12DF01FC9}"/>
          </ac:spMkLst>
        </pc:spChg>
        <pc:picChg chg="mod">
          <ac:chgData name="Rebecca Arvans-Feeney" userId="d149deb7-08c2-420d-9829-1f815af463c2" providerId="ADAL" clId="{1583CC10-94FC-4573-9776-DF3075A2C264}" dt="2022-06-22T17:06:52.338" v="0"/>
          <ac:picMkLst>
            <pc:docMk/>
            <pc:sldMk cId="1735080036" sldId="396"/>
            <ac:picMk id="8" creationId="{1C23B41A-AC1F-4BAC-9894-28773755604A}"/>
          </ac:picMkLst>
        </pc:picChg>
        <pc:picChg chg="mod">
          <ac:chgData name="Rebecca Arvans-Feeney" userId="d149deb7-08c2-420d-9829-1f815af463c2" providerId="ADAL" clId="{1583CC10-94FC-4573-9776-DF3075A2C264}" dt="2022-06-22T17:06:52.338" v="0"/>
          <ac:picMkLst>
            <pc:docMk/>
            <pc:sldMk cId="1735080036" sldId="396"/>
            <ac:picMk id="10" creationId="{5BB05923-5B84-48F0-B711-DACEF11D53F7}"/>
          </ac:picMkLst>
        </pc:picChg>
        <pc:picChg chg="mod">
          <ac:chgData name="Rebecca Arvans-Feeney" userId="d149deb7-08c2-420d-9829-1f815af463c2" providerId="ADAL" clId="{1583CC10-94FC-4573-9776-DF3075A2C264}" dt="2022-06-22T17:06:52.338" v="0"/>
          <ac:picMkLst>
            <pc:docMk/>
            <pc:sldMk cId="1735080036" sldId="396"/>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290150889" sldId="397"/>
        </pc:sldMkLst>
        <pc:spChg chg="mod">
          <ac:chgData name="Rebecca Arvans-Feeney" userId="d149deb7-08c2-420d-9829-1f815af463c2" providerId="ADAL" clId="{1583CC10-94FC-4573-9776-DF3075A2C264}" dt="2022-06-22T17:06:52.338" v="0"/>
          <ac:spMkLst>
            <pc:docMk/>
            <pc:sldMk cId="290150889" sldId="397"/>
            <ac:spMk id="2" creationId="{BD51F1A2-C345-49C8-97B5-F0EC4463DA8A}"/>
          </ac:spMkLst>
        </pc:spChg>
        <pc:spChg chg="mod">
          <ac:chgData name="Rebecca Arvans-Feeney" userId="d149deb7-08c2-420d-9829-1f815af463c2" providerId="ADAL" clId="{1583CC10-94FC-4573-9776-DF3075A2C264}" dt="2022-06-22T17:06:52.338" v="0"/>
          <ac:spMkLst>
            <pc:docMk/>
            <pc:sldMk cId="290150889" sldId="397"/>
            <ac:spMk id="19" creationId="{C225838F-DD14-4BAE-8279-53C12DF01FC9}"/>
          </ac:spMkLst>
        </pc:spChg>
        <pc:picChg chg="mod">
          <ac:chgData name="Rebecca Arvans-Feeney" userId="d149deb7-08c2-420d-9829-1f815af463c2" providerId="ADAL" clId="{1583CC10-94FC-4573-9776-DF3075A2C264}" dt="2022-06-22T17:06:52.338" v="0"/>
          <ac:picMkLst>
            <pc:docMk/>
            <pc:sldMk cId="290150889" sldId="397"/>
            <ac:picMk id="8" creationId="{1C23B41A-AC1F-4BAC-9894-28773755604A}"/>
          </ac:picMkLst>
        </pc:picChg>
        <pc:picChg chg="mod">
          <ac:chgData name="Rebecca Arvans-Feeney" userId="d149deb7-08c2-420d-9829-1f815af463c2" providerId="ADAL" clId="{1583CC10-94FC-4573-9776-DF3075A2C264}" dt="2022-06-22T17:06:52.338" v="0"/>
          <ac:picMkLst>
            <pc:docMk/>
            <pc:sldMk cId="290150889" sldId="397"/>
            <ac:picMk id="10" creationId="{5BB05923-5B84-48F0-B711-DACEF11D53F7}"/>
          </ac:picMkLst>
        </pc:picChg>
        <pc:picChg chg="mod">
          <ac:chgData name="Rebecca Arvans-Feeney" userId="d149deb7-08c2-420d-9829-1f815af463c2" providerId="ADAL" clId="{1583CC10-94FC-4573-9776-DF3075A2C264}" dt="2022-06-22T17:06:52.338" v="0"/>
          <ac:picMkLst>
            <pc:docMk/>
            <pc:sldMk cId="290150889" sldId="397"/>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799933757" sldId="398"/>
        </pc:sldMkLst>
        <pc:spChg chg="mod">
          <ac:chgData name="Rebecca Arvans-Feeney" userId="d149deb7-08c2-420d-9829-1f815af463c2" providerId="ADAL" clId="{1583CC10-94FC-4573-9776-DF3075A2C264}" dt="2022-06-22T17:06:52.338" v="0"/>
          <ac:spMkLst>
            <pc:docMk/>
            <pc:sldMk cId="799933757" sldId="398"/>
            <ac:spMk id="2" creationId="{BD51F1A2-C345-49C8-97B5-F0EC4463DA8A}"/>
          </ac:spMkLst>
        </pc:spChg>
        <pc:spChg chg="mod">
          <ac:chgData name="Rebecca Arvans-Feeney" userId="d149deb7-08c2-420d-9829-1f815af463c2" providerId="ADAL" clId="{1583CC10-94FC-4573-9776-DF3075A2C264}" dt="2022-06-22T17:06:52.338" v="0"/>
          <ac:spMkLst>
            <pc:docMk/>
            <pc:sldMk cId="799933757" sldId="398"/>
            <ac:spMk id="19" creationId="{C225838F-DD14-4BAE-8279-53C12DF01FC9}"/>
          </ac:spMkLst>
        </pc:spChg>
        <pc:picChg chg="mod">
          <ac:chgData name="Rebecca Arvans-Feeney" userId="d149deb7-08c2-420d-9829-1f815af463c2" providerId="ADAL" clId="{1583CC10-94FC-4573-9776-DF3075A2C264}" dt="2022-06-22T17:06:52.338" v="0"/>
          <ac:picMkLst>
            <pc:docMk/>
            <pc:sldMk cId="799933757" sldId="398"/>
            <ac:picMk id="4" creationId="{BFFBAC63-D33A-77CC-9039-5896E9BB98E0}"/>
          </ac:picMkLst>
        </pc:picChg>
        <pc:picChg chg="mod">
          <ac:chgData name="Rebecca Arvans-Feeney" userId="d149deb7-08c2-420d-9829-1f815af463c2" providerId="ADAL" clId="{1583CC10-94FC-4573-9776-DF3075A2C264}" dt="2022-06-22T17:06:52.338" v="0"/>
          <ac:picMkLst>
            <pc:docMk/>
            <pc:sldMk cId="799933757" sldId="398"/>
            <ac:picMk id="8" creationId="{1C23B41A-AC1F-4BAC-9894-28773755604A}"/>
          </ac:picMkLst>
        </pc:picChg>
        <pc:picChg chg="mod">
          <ac:chgData name="Rebecca Arvans-Feeney" userId="d149deb7-08c2-420d-9829-1f815af463c2" providerId="ADAL" clId="{1583CC10-94FC-4573-9776-DF3075A2C264}" dt="2022-06-22T17:06:52.338" v="0"/>
          <ac:picMkLst>
            <pc:docMk/>
            <pc:sldMk cId="799933757" sldId="398"/>
            <ac:picMk id="10" creationId="{5BB05923-5B84-48F0-B711-DACEF11D53F7}"/>
          </ac:picMkLst>
        </pc:picChg>
        <pc:picChg chg="mod">
          <ac:chgData name="Rebecca Arvans-Feeney" userId="d149deb7-08c2-420d-9829-1f815af463c2" providerId="ADAL" clId="{1583CC10-94FC-4573-9776-DF3075A2C264}" dt="2022-06-22T17:06:52.338" v="0"/>
          <ac:picMkLst>
            <pc:docMk/>
            <pc:sldMk cId="799933757" sldId="398"/>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565209861" sldId="399"/>
        </pc:sldMkLst>
        <pc:spChg chg="mod">
          <ac:chgData name="Rebecca Arvans-Feeney" userId="d149deb7-08c2-420d-9829-1f815af463c2" providerId="ADAL" clId="{1583CC10-94FC-4573-9776-DF3075A2C264}" dt="2022-06-22T17:06:52.338" v="0"/>
          <ac:spMkLst>
            <pc:docMk/>
            <pc:sldMk cId="3565209861" sldId="399"/>
            <ac:spMk id="2" creationId="{BD51F1A2-C345-49C8-97B5-F0EC4463DA8A}"/>
          </ac:spMkLst>
        </pc:spChg>
        <pc:spChg chg="mod">
          <ac:chgData name="Rebecca Arvans-Feeney" userId="d149deb7-08c2-420d-9829-1f815af463c2" providerId="ADAL" clId="{1583CC10-94FC-4573-9776-DF3075A2C264}" dt="2022-06-22T17:06:52.338" v="0"/>
          <ac:spMkLst>
            <pc:docMk/>
            <pc:sldMk cId="3565209861" sldId="399"/>
            <ac:spMk id="19" creationId="{C225838F-DD14-4BAE-8279-53C12DF01FC9}"/>
          </ac:spMkLst>
        </pc:spChg>
        <pc:picChg chg="mod">
          <ac:chgData name="Rebecca Arvans-Feeney" userId="d149deb7-08c2-420d-9829-1f815af463c2" providerId="ADAL" clId="{1583CC10-94FC-4573-9776-DF3075A2C264}" dt="2022-06-22T17:06:52.338" v="0"/>
          <ac:picMkLst>
            <pc:docMk/>
            <pc:sldMk cId="3565209861" sldId="399"/>
            <ac:picMk id="8" creationId="{1C23B41A-AC1F-4BAC-9894-28773755604A}"/>
          </ac:picMkLst>
        </pc:picChg>
        <pc:picChg chg="mod">
          <ac:chgData name="Rebecca Arvans-Feeney" userId="d149deb7-08c2-420d-9829-1f815af463c2" providerId="ADAL" clId="{1583CC10-94FC-4573-9776-DF3075A2C264}" dt="2022-06-22T17:06:52.338" v="0"/>
          <ac:picMkLst>
            <pc:docMk/>
            <pc:sldMk cId="3565209861" sldId="399"/>
            <ac:picMk id="10" creationId="{5BB05923-5B84-48F0-B711-DACEF11D53F7}"/>
          </ac:picMkLst>
        </pc:picChg>
        <pc:picChg chg="mod">
          <ac:chgData name="Rebecca Arvans-Feeney" userId="d149deb7-08c2-420d-9829-1f815af463c2" providerId="ADAL" clId="{1583CC10-94FC-4573-9776-DF3075A2C264}" dt="2022-06-22T17:06:52.338" v="0"/>
          <ac:picMkLst>
            <pc:docMk/>
            <pc:sldMk cId="3565209861" sldId="399"/>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160207841" sldId="400"/>
        </pc:sldMkLst>
        <pc:spChg chg="mod">
          <ac:chgData name="Rebecca Arvans-Feeney" userId="d149deb7-08c2-420d-9829-1f815af463c2" providerId="ADAL" clId="{1583CC10-94FC-4573-9776-DF3075A2C264}" dt="2022-06-22T17:06:52.338" v="0"/>
          <ac:spMkLst>
            <pc:docMk/>
            <pc:sldMk cId="160207841" sldId="400"/>
            <ac:spMk id="2" creationId="{BD51F1A2-C345-49C8-97B5-F0EC4463DA8A}"/>
          </ac:spMkLst>
        </pc:spChg>
        <pc:spChg chg="mod">
          <ac:chgData name="Rebecca Arvans-Feeney" userId="d149deb7-08c2-420d-9829-1f815af463c2" providerId="ADAL" clId="{1583CC10-94FC-4573-9776-DF3075A2C264}" dt="2022-06-22T17:06:52.338" v="0"/>
          <ac:spMkLst>
            <pc:docMk/>
            <pc:sldMk cId="160207841" sldId="400"/>
            <ac:spMk id="19" creationId="{C225838F-DD14-4BAE-8279-53C12DF01FC9}"/>
          </ac:spMkLst>
        </pc:spChg>
        <pc:picChg chg="mod">
          <ac:chgData name="Rebecca Arvans-Feeney" userId="d149deb7-08c2-420d-9829-1f815af463c2" providerId="ADAL" clId="{1583CC10-94FC-4573-9776-DF3075A2C264}" dt="2022-06-22T17:06:52.338" v="0"/>
          <ac:picMkLst>
            <pc:docMk/>
            <pc:sldMk cId="160207841" sldId="400"/>
            <ac:picMk id="8" creationId="{1C23B41A-AC1F-4BAC-9894-28773755604A}"/>
          </ac:picMkLst>
        </pc:picChg>
        <pc:picChg chg="mod">
          <ac:chgData name="Rebecca Arvans-Feeney" userId="d149deb7-08c2-420d-9829-1f815af463c2" providerId="ADAL" clId="{1583CC10-94FC-4573-9776-DF3075A2C264}" dt="2022-06-22T17:06:52.338" v="0"/>
          <ac:picMkLst>
            <pc:docMk/>
            <pc:sldMk cId="160207841" sldId="400"/>
            <ac:picMk id="10" creationId="{5BB05923-5B84-48F0-B711-DACEF11D53F7}"/>
          </ac:picMkLst>
        </pc:picChg>
        <pc:picChg chg="mod">
          <ac:chgData name="Rebecca Arvans-Feeney" userId="d149deb7-08c2-420d-9829-1f815af463c2" providerId="ADAL" clId="{1583CC10-94FC-4573-9776-DF3075A2C264}" dt="2022-06-22T17:06:52.338" v="0"/>
          <ac:picMkLst>
            <pc:docMk/>
            <pc:sldMk cId="160207841" sldId="400"/>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82228781" sldId="401"/>
        </pc:sldMkLst>
        <pc:spChg chg="mod">
          <ac:chgData name="Rebecca Arvans-Feeney" userId="d149deb7-08c2-420d-9829-1f815af463c2" providerId="ADAL" clId="{1583CC10-94FC-4573-9776-DF3075A2C264}" dt="2022-06-22T17:06:52.338" v="0"/>
          <ac:spMkLst>
            <pc:docMk/>
            <pc:sldMk cId="82228781" sldId="401"/>
            <ac:spMk id="2" creationId="{BD51F1A2-C345-49C8-97B5-F0EC4463DA8A}"/>
          </ac:spMkLst>
        </pc:spChg>
        <pc:spChg chg="mod">
          <ac:chgData name="Rebecca Arvans-Feeney" userId="d149deb7-08c2-420d-9829-1f815af463c2" providerId="ADAL" clId="{1583CC10-94FC-4573-9776-DF3075A2C264}" dt="2022-06-22T17:06:52.338" v="0"/>
          <ac:spMkLst>
            <pc:docMk/>
            <pc:sldMk cId="82228781" sldId="401"/>
            <ac:spMk id="19" creationId="{C225838F-DD14-4BAE-8279-53C12DF01FC9}"/>
          </ac:spMkLst>
        </pc:spChg>
        <pc:picChg chg="mod">
          <ac:chgData name="Rebecca Arvans-Feeney" userId="d149deb7-08c2-420d-9829-1f815af463c2" providerId="ADAL" clId="{1583CC10-94FC-4573-9776-DF3075A2C264}" dt="2022-06-22T17:06:52.338" v="0"/>
          <ac:picMkLst>
            <pc:docMk/>
            <pc:sldMk cId="82228781" sldId="401"/>
            <ac:picMk id="4" creationId="{A5C64BFB-AF01-4243-C7E1-FC0E2A4DE041}"/>
          </ac:picMkLst>
        </pc:picChg>
        <pc:picChg chg="mod">
          <ac:chgData name="Rebecca Arvans-Feeney" userId="d149deb7-08c2-420d-9829-1f815af463c2" providerId="ADAL" clId="{1583CC10-94FC-4573-9776-DF3075A2C264}" dt="2022-06-22T17:06:52.338" v="0"/>
          <ac:picMkLst>
            <pc:docMk/>
            <pc:sldMk cId="82228781" sldId="401"/>
            <ac:picMk id="8" creationId="{1C23B41A-AC1F-4BAC-9894-28773755604A}"/>
          </ac:picMkLst>
        </pc:picChg>
        <pc:picChg chg="mod">
          <ac:chgData name="Rebecca Arvans-Feeney" userId="d149deb7-08c2-420d-9829-1f815af463c2" providerId="ADAL" clId="{1583CC10-94FC-4573-9776-DF3075A2C264}" dt="2022-06-22T17:06:52.338" v="0"/>
          <ac:picMkLst>
            <pc:docMk/>
            <pc:sldMk cId="82228781" sldId="401"/>
            <ac:picMk id="10" creationId="{5BB05923-5B84-48F0-B711-DACEF11D53F7}"/>
          </ac:picMkLst>
        </pc:picChg>
        <pc:picChg chg="mod">
          <ac:chgData name="Rebecca Arvans-Feeney" userId="d149deb7-08c2-420d-9829-1f815af463c2" providerId="ADAL" clId="{1583CC10-94FC-4573-9776-DF3075A2C264}" dt="2022-06-22T17:06:52.338" v="0"/>
          <ac:picMkLst>
            <pc:docMk/>
            <pc:sldMk cId="82228781" sldId="401"/>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859294513" sldId="402"/>
        </pc:sldMkLst>
        <pc:spChg chg="mod">
          <ac:chgData name="Rebecca Arvans-Feeney" userId="d149deb7-08c2-420d-9829-1f815af463c2" providerId="ADAL" clId="{1583CC10-94FC-4573-9776-DF3075A2C264}" dt="2022-06-22T17:06:52.338" v="0"/>
          <ac:spMkLst>
            <pc:docMk/>
            <pc:sldMk cId="3859294513" sldId="402"/>
            <ac:spMk id="2" creationId="{BD51F1A2-C345-49C8-97B5-F0EC4463DA8A}"/>
          </ac:spMkLst>
        </pc:spChg>
        <pc:spChg chg="mod">
          <ac:chgData name="Rebecca Arvans-Feeney" userId="d149deb7-08c2-420d-9829-1f815af463c2" providerId="ADAL" clId="{1583CC10-94FC-4573-9776-DF3075A2C264}" dt="2022-06-22T17:06:52.338" v="0"/>
          <ac:spMkLst>
            <pc:docMk/>
            <pc:sldMk cId="3859294513" sldId="402"/>
            <ac:spMk id="19" creationId="{C225838F-DD14-4BAE-8279-53C12DF01FC9}"/>
          </ac:spMkLst>
        </pc:spChg>
        <pc:picChg chg="mod">
          <ac:chgData name="Rebecca Arvans-Feeney" userId="d149deb7-08c2-420d-9829-1f815af463c2" providerId="ADAL" clId="{1583CC10-94FC-4573-9776-DF3075A2C264}" dt="2022-06-22T17:06:52.338" v="0"/>
          <ac:picMkLst>
            <pc:docMk/>
            <pc:sldMk cId="3859294513" sldId="402"/>
            <ac:picMk id="4" creationId="{1E7E4A24-1D44-638B-3702-A70DA05987FA}"/>
          </ac:picMkLst>
        </pc:picChg>
        <pc:picChg chg="mod">
          <ac:chgData name="Rebecca Arvans-Feeney" userId="d149deb7-08c2-420d-9829-1f815af463c2" providerId="ADAL" clId="{1583CC10-94FC-4573-9776-DF3075A2C264}" dt="2022-06-22T17:06:52.338" v="0"/>
          <ac:picMkLst>
            <pc:docMk/>
            <pc:sldMk cId="3859294513" sldId="402"/>
            <ac:picMk id="8" creationId="{1C23B41A-AC1F-4BAC-9894-28773755604A}"/>
          </ac:picMkLst>
        </pc:picChg>
        <pc:picChg chg="mod">
          <ac:chgData name="Rebecca Arvans-Feeney" userId="d149deb7-08c2-420d-9829-1f815af463c2" providerId="ADAL" clId="{1583CC10-94FC-4573-9776-DF3075A2C264}" dt="2022-06-22T17:06:52.338" v="0"/>
          <ac:picMkLst>
            <pc:docMk/>
            <pc:sldMk cId="3859294513" sldId="402"/>
            <ac:picMk id="10" creationId="{5BB05923-5B84-48F0-B711-DACEF11D53F7}"/>
          </ac:picMkLst>
        </pc:picChg>
        <pc:picChg chg="mod">
          <ac:chgData name="Rebecca Arvans-Feeney" userId="d149deb7-08c2-420d-9829-1f815af463c2" providerId="ADAL" clId="{1583CC10-94FC-4573-9776-DF3075A2C264}" dt="2022-06-22T17:06:52.338" v="0"/>
          <ac:picMkLst>
            <pc:docMk/>
            <pc:sldMk cId="3859294513" sldId="402"/>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782492603" sldId="403"/>
        </pc:sldMkLst>
        <pc:spChg chg="mod">
          <ac:chgData name="Rebecca Arvans-Feeney" userId="d149deb7-08c2-420d-9829-1f815af463c2" providerId="ADAL" clId="{1583CC10-94FC-4573-9776-DF3075A2C264}" dt="2022-06-22T17:06:52.338" v="0"/>
          <ac:spMkLst>
            <pc:docMk/>
            <pc:sldMk cId="3782492603" sldId="403"/>
            <ac:spMk id="2" creationId="{BD51F1A2-C345-49C8-97B5-F0EC4463DA8A}"/>
          </ac:spMkLst>
        </pc:spChg>
        <pc:spChg chg="mod">
          <ac:chgData name="Rebecca Arvans-Feeney" userId="d149deb7-08c2-420d-9829-1f815af463c2" providerId="ADAL" clId="{1583CC10-94FC-4573-9776-DF3075A2C264}" dt="2022-06-22T17:06:52.338" v="0"/>
          <ac:spMkLst>
            <pc:docMk/>
            <pc:sldMk cId="3782492603" sldId="403"/>
            <ac:spMk id="19" creationId="{C225838F-DD14-4BAE-8279-53C12DF01FC9}"/>
          </ac:spMkLst>
        </pc:spChg>
        <pc:picChg chg="mod">
          <ac:chgData name="Rebecca Arvans-Feeney" userId="d149deb7-08c2-420d-9829-1f815af463c2" providerId="ADAL" clId="{1583CC10-94FC-4573-9776-DF3075A2C264}" dt="2022-06-22T17:06:52.338" v="0"/>
          <ac:picMkLst>
            <pc:docMk/>
            <pc:sldMk cId="3782492603" sldId="403"/>
            <ac:picMk id="4" creationId="{A92ED202-BE2B-C74D-86E5-84B8B7715688}"/>
          </ac:picMkLst>
        </pc:picChg>
        <pc:picChg chg="mod">
          <ac:chgData name="Rebecca Arvans-Feeney" userId="d149deb7-08c2-420d-9829-1f815af463c2" providerId="ADAL" clId="{1583CC10-94FC-4573-9776-DF3075A2C264}" dt="2022-06-22T17:06:52.338" v="0"/>
          <ac:picMkLst>
            <pc:docMk/>
            <pc:sldMk cId="3782492603" sldId="403"/>
            <ac:picMk id="8" creationId="{1C23B41A-AC1F-4BAC-9894-28773755604A}"/>
          </ac:picMkLst>
        </pc:picChg>
        <pc:picChg chg="mod">
          <ac:chgData name="Rebecca Arvans-Feeney" userId="d149deb7-08c2-420d-9829-1f815af463c2" providerId="ADAL" clId="{1583CC10-94FC-4573-9776-DF3075A2C264}" dt="2022-06-22T17:06:52.338" v="0"/>
          <ac:picMkLst>
            <pc:docMk/>
            <pc:sldMk cId="3782492603" sldId="403"/>
            <ac:picMk id="10" creationId="{5BB05923-5B84-48F0-B711-DACEF11D53F7}"/>
          </ac:picMkLst>
        </pc:picChg>
        <pc:picChg chg="mod">
          <ac:chgData name="Rebecca Arvans-Feeney" userId="d149deb7-08c2-420d-9829-1f815af463c2" providerId="ADAL" clId="{1583CC10-94FC-4573-9776-DF3075A2C264}" dt="2022-06-22T17:06:52.338" v="0"/>
          <ac:picMkLst>
            <pc:docMk/>
            <pc:sldMk cId="3782492603" sldId="403"/>
            <ac:picMk id="21" creationId="{F594852C-A3B7-4123-8CCC-2DC21936DA35}"/>
          </ac:picMkLst>
        </pc:picChg>
      </pc:sldChg>
      <pc:sldChg chg="modSp mod">
        <pc:chgData name="Rebecca Arvans-Feeney" userId="d149deb7-08c2-420d-9829-1f815af463c2" providerId="ADAL" clId="{1583CC10-94FC-4573-9776-DF3075A2C264}" dt="2022-06-22T17:06:52.808" v="23" actId="27636"/>
        <pc:sldMkLst>
          <pc:docMk/>
          <pc:sldMk cId="3155104492" sldId="404"/>
        </pc:sldMkLst>
        <pc:spChg chg="mod">
          <ac:chgData name="Rebecca Arvans-Feeney" userId="d149deb7-08c2-420d-9829-1f815af463c2" providerId="ADAL" clId="{1583CC10-94FC-4573-9776-DF3075A2C264}" dt="2022-06-22T17:06:52.808" v="23" actId="27636"/>
          <ac:spMkLst>
            <pc:docMk/>
            <pc:sldMk cId="3155104492" sldId="404"/>
            <ac:spMk id="2" creationId="{BD51F1A2-C345-49C8-97B5-F0EC4463DA8A}"/>
          </ac:spMkLst>
        </pc:spChg>
        <pc:spChg chg="mod">
          <ac:chgData name="Rebecca Arvans-Feeney" userId="d149deb7-08c2-420d-9829-1f815af463c2" providerId="ADAL" clId="{1583CC10-94FC-4573-9776-DF3075A2C264}" dt="2022-06-22T17:06:52.338" v="0"/>
          <ac:spMkLst>
            <pc:docMk/>
            <pc:sldMk cId="3155104492" sldId="404"/>
            <ac:spMk id="19" creationId="{C225838F-DD14-4BAE-8279-53C12DF01FC9}"/>
          </ac:spMkLst>
        </pc:spChg>
        <pc:picChg chg="mod">
          <ac:chgData name="Rebecca Arvans-Feeney" userId="d149deb7-08c2-420d-9829-1f815af463c2" providerId="ADAL" clId="{1583CC10-94FC-4573-9776-DF3075A2C264}" dt="2022-06-22T17:06:52.338" v="0"/>
          <ac:picMkLst>
            <pc:docMk/>
            <pc:sldMk cId="3155104492" sldId="404"/>
            <ac:picMk id="8" creationId="{1C23B41A-AC1F-4BAC-9894-28773755604A}"/>
          </ac:picMkLst>
        </pc:picChg>
        <pc:picChg chg="mod">
          <ac:chgData name="Rebecca Arvans-Feeney" userId="d149deb7-08c2-420d-9829-1f815af463c2" providerId="ADAL" clId="{1583CC10-94FC-4573-9776-DF3075A2C264}" dt="2022-06-22T17:06:52.338" v="0"/>
          <ac:picMkLst>
            <pc:docMk/>
            <pc:sldMk cId="3155104492" sldId="404"/>
            <ac:picMk id="10" creationId="{5BB05923-5B84-48F0-B711-DACEF11D53F7}"/>
          </ac:picMkLst>
        </pc:picChg>
        <pc:picChg chg="mod">
          <ac:chgData name="Rebecca Arvans-Feeney" userId="d149deb7-08c2-420d-9829-1f815af463c2" providerId="ADAL" clId="{1583CC10-94FC-4573-9776-DF3075A2C264}" dt="2022-06-22T17:06:52.338" v="0"/>
          <ac:picMkLst>
            <pc:docMk/>
            <pc:sldMk cId="3155104492" sldId="404"/>
            <ac:picMk id="21" creationId="{F594852C-A3B7-4123-8CCC-2DC21936DA35}"/>
          </ac:picMkLst>
        </pc:picChg>
      </pc:sldChg>
      <pc:sldChg chg="modSp mod">
        <pc:chgData name="Rebecca Arvans-Feeney" userId="d149deb7-08c2-420d-9829-1f815af463c2" providerId="ADAL" clId="{1583CC10-94FC-4573-9776-DF3075A2C264}" dt="2022-06-22T17:06:52.808" v="24" actId="27636"/>
        <pc:sldMkLst>
          <pc:docMk/>
          <pc:sldMk cId="3209425368" sldId="405"/>
        </pc:sldMkLst>
        <pc:spChg chg="mod">
          <ac:chgData name="Rebecca Arvans-Feeney" userId="d149deb7-08c2-420d-9829-1f815af463c2" providerId="ADAL" clId="{1583CC10-94FC-4573-9776-DF3075A2C264}" dt="2022-06-22T17:06:52.808" v="24" actId="27636"/>
          <ac:spMkLst>
            <pc:docMk/>
            <pc:sldMk cId="3209425368" sldId="405"/>
            <ac:spMk id="2" creationId="{BD51F1A2-C345-49C8-97B5-F0EC4463DA8A}"/>
          </ac:spMkLst>
        </pc:spChg>
        <pc:spChg chg="mod">
          <ac:chgData name="Rebecca Arvans-Feeney" userId="d149deb7-08c2-420d-9829-1f815af463c2" providerId="ADAL" clId="{1583CC10-94FC-4573-9776-DF3075A2C264}" dt="2022-06-22T17:06:52.338" v="0"/>
          <ac:spMkLst>
            <pc:docMk/>
            <pc:sldMk cId="3209425368" sldId="405"/>
            <ac:spMk id="19" creationId="{C225838F-DD14-4BAE-8279-53C12DF01FC9}"/>
          </ac:spMkLst>
        </pc:spChg>
        <pc:picChg chg="mod">
          <ac:chgData name="Rebecca Arvans-Feeney" userId="d149deb7-08c2-420d-9829-1f815af463c2" providerId="ADAL" clId="{1583CC10-94FC-4573-9776-DF3075A2C264}" dt="2022-06-22T17:06:52.338" v="0"/>
          <ac:picMkLst>
            <pc:docMk/>
            <pc:sldMk cId="3209425368" sldId="405"/>
            <ac:picMk id="8" creationId="{1C23B41A-AC1F-4BAC-9894-28773755604A}"/>
          </ac:picMkLst>
        </pc:picChg>
        <pc:picChg chg="mod">
          <ac:chgData name="Rebecca Arvans-Feeney" userId="d149deb7-08c2-420d-9829-1f815af463c2" providerId="ADAL" clId="{1583CC10-94FC-4573-9776-DF3075A2C264}" dt="2022-06-22T17:06:52.338" v="0"/>
          <ac:picMkLst>
            <pc:docMk/>
            <pc:sldMk cId="3209425368" sldId="405"/>
            <ac:picMk id="10" creationId="{5BB05923-5B84-48F0-B711-DACEF11D53F7}"/>
          </ac:picMkLst>
        </pc:picChg>
        <pc:picChg chg="mod">
          <ac:chgData name="Rebecca Arvans-Feeney" userId="d149deb7-08c2-420d-9829-1f815af463c2" providerId="ADAL" clId="{1583CC10-94FC-4573-9776-DF3075A2C264}" dt="2022-06-22T17:06:52.338" v="0"/>
          <ac:picMkLst>
            <pc:docMk/>
            <pc:sldMk cId="3209425368" sldId="405"/>
            <ac:picMk id="21" creationId="{F594852C-A3B7-4123-8CCC-2DC21936DA35}"/>
          </ac:picMkLst>
        </pc:picChg>
      </pc:sldChg>
      <pc:sldChg chg="modSp mod">
        <pc:chgData name="Rebecca Arvans-Feeney" userId="d149deb7-08c2-420d-9829-1f815af463c2" providerId="ADAL" clId="{1583CC10-94FC-4573-9776-DF3075A2C264}" dt="2022-06-22T17:06:52.824" v="25" actId="27636"/>
        <pc:sldMkLst>
          <pc:docMk/>
          <pc:sldMk cId="3864755615" sldId="406"/>
        </pc:sldMkLst>
        <pc:spChg chg="mod">
          <ac:chgData name="Rebecca Arvans-Feeney" userId="d149deb7-08c2-420d-9829-1f815af463c2" providerId="ADAL" clId="{1583CC10-94FC-4573-9776-DF3075A2C264}" dt="2022-06-22T17:06:52.824" v="25" actId="27636"/>
          <ac:spMkLst>
            <pc:docMk/>
            <pc:sldMk cId="3864755615" sldId="406"/>
            <ac:spMk id="2" creationId="{BD51F1A2-C345-49C8-97B5-F0EC4463DA8A}"/>
          </ac:spMkLst>
        </pc:spChg>
        <pc:spChg chg="mod">
          <ac:chgData name="Rebecca Arvans-Feeney" userId="d149deb7-08c2-420d-9829-1f815af463c2" providerId="ADAL" clId="{1583CC10-94FC-4573-9776-DF3075A2C264}" dt="2022-06-22T17:06:52.338" v="0"/>
          <ac:spMkLst>
            <pc:docMk/>
            <pc:sldMk cId="3864755615" sldId="406"/>
            <ac:spMk id="19" creationId="{C225838F-DD14-4BAE-8279-53C12DF01FC9}"/>
          </ac:spMkLst>
        </pc:spChg>
        <pc:picChg chg="mod">
          <ac:chgData name="Rebecca Arvans-Feeney" userId="d149deb7-08c2-420d-9829-1f815af463c2" providerId="ADAL" clId="{1583CC10-94FC-4573-9776-DF3075A2C264}" dt="2022-06-22T17:06:52.338" v="0"/>
          <ac:picMkLst>
            <pc:docMk/>
            <pc:sldMk cId="3864755615" sldId="406"/>
            <ac:picMk id="8" creationId="{1C23B41A-AC1F-4BAC-9894-28773755604A}"/>
          </ac:picMkLst>
        </pc:picChg>
        <pc:picChg chg="mod">
          <ac:chgData name="Rebecca Arvans-Feeney" userId="d149deb7-08c2-420d-9829-1f815af463c2" providerId="ADAL" clId="{1583CC10-94FC-4573-9776-DF3075A2C264}" dt="2022-06-22T17:06:52.338" v="0"/>
          <ac:picMkLst>
            <pc:docMk/>
            <pc:sldMk cId="3864755615" sldId="406"/>
            <ac:picMk id="10" creationId="{5BB05923-5B84-48F0-B711-DACEF11D53F7}"/>
          </ac:picMkLst>
        </pc:picChg>
        <pc:picChg chg="mod">
          <ac:chgData name="Rebecca Arvans-Feeney" userId="d149deb7-08c2-420d-9829-1f815af463c2" providerId="ADAL" clId="{1583CC10-94FC-4573-9776-DF3075A2C264}" dt="2022-06-22T17:06:52.338" v="0"/>
          <ac:picMkLst>
            <pc:docMk/>
            <pc:sldMk cId="3864755615" sldId="406"/>
            <ac:picMk id="21" creationId="{F594852C-A3B7-4123-8CCC-2DC21936DA35}"/>
          </ac:picMkLst>
        </pc:picChg>
      </pc:sldChg>
      <pc:sldChg chg="modSp mod">
        <pc:chgData name="Rebecca Arvans-Feeney" userId="d149deb7-08c2-420d-9829-1f815af463c2" providerId="ADAL" clId="{1583CC10-94FC-4573-9776-DF3075A2C264}" dt="2022-06-22T17:06:52.824" v="26" actId="27636"/>
        <pc:sldMkLst>
          <pc:docMk/>
          <pc:sldMk cId="421484257" sldId="407"/>
        </pc:sldMkLst>
        <pc:spChg chg="mod">
          <ac:chgData name="Rebecca Arvans-Feeney" userId="d149deb7-08c2-420d-9829-1f815af463c2" providerId="ADAL" clId="{1583CC10-94FC-4573-9776-DF3075A2C264}" dt="2022-06-22T17:06:52.824" v="26" actId="27636"/>
          <ac:spMkLst>
            <pc:docMk/>
            <pc:sldMk cId="421484257" sldId="407"/>
            <ac:spMk id="2" creationId="{BD51F1A2-C345-49C8-97B5-F0EC4463DA8A}"/>
          </ac:spMkLst>
        </pc:spChg>
        <pc:spChg chg="mod">
          <ac:chgData name="Rebecca Arvans-Feeney" userId="d149deb7-08c2-420d-9829-1f815af463c2" providerId="ADAL" clId="{1583CC10-94FC-4573-9776-DF3075A2C264}" dt="2022-06-22T17:06:52.338" v="0"/>
          <ac:spMkLst>
            <pc:docMk/>
            <pc:sldMk cId="421484257" sldId="407"/>
            <ac:spMk id="19" creationId="{C225838F-DD14-4BAE-8279-53C12DF01FC9}"/>
          </ac:spMkLst>
        </pc:spChg>
        <pc:picChg chg="mod">
          <ac:chgData name="Rebecca Arvans-Feeney" userId="d149deb7-08c2-420d-9829-1f815af463c2" providerId="ADAL" clId="{1583CC10-94FC-4573-9776-DF3075A2C264}" dt="2022-06-22T17:06:52.338" v="0"/>
          <ac:picMkLst>
            <pc:docMk/>
            <pc:sldMk cId="421484257" sldId="407"/>
            <ac:picMk id="4" creationId="{BFA9CBB0-A9DD-3693-D4F4-5AF1F53C8D82}"/>
          </ac:picMkLst>
        </pc:picChg>
        <pc:picChg chg="mod">
          <ac:chgData name="Rebecca Arvans-Feeney" userId="d149deb7-08c2-420d-9829-1f815af463c2" providerId="ADAL" clId="{1583CC10-94FC-4573-9776-DF3075A2C264}" dt="2022-06-22T17:06:52.338" v="0"/>
          <ac:picMkLst>
            <pc:docMk/>
            <pc:sldMk cId="421484257" sldId="407"/>
            <ac:picMk id="8" creationId="{1C23B41A-AC1F-4BAC-9894-28773755604A}"/>
          </ac:picMkLst>
        </pc:picChg>
        <pc:picChg chg="mod">
          <ac:chgData name="Rebecca Arvans-Feeney" userId="d149deb7-08c2-420d-9829-1f815af463c2" providerId="ADAL" clId="{1583CC10-94FC-4573-9776-DF3075A2C264}" dt="2022-06-22T17:06:52.338" v="0"/>
          <ac:picMkLst>
            <pc:docMk/>
            <pc:sldMk cId="421484257" sldId="407"/>
            <ac:picMk id="10" creationId="{5BB05923-5B84-48F0-B711-DACEF11D53F7}"/>
          </ac:picMkLst>
        </pc:picChg>
        <pc:picChg chg="mod">
          <ac:chgData name="Rebecca Arvans-Feeney" userId="d149deb7-08c2-420d-9829-1f815af463c2" providerId="ADAL" clId="{1583CC10-94FC-4573-9776-DF3075A2C264}" dt="2022-06-22T17:06:52.338" v="0"/>
          <ac:picMkLst>
            <pc:docMk/>
            <pc:sldMk cId="421484257" sldId="407"/>
            <ac:picMk id="21" creationId="{F594852C-A3B7-4123-8CCC-2DC21936DA35}"/>
          </ac:picMkLst>
        </pc:picChg>
      </pc:sldChg>
      <pc:sldChg chg="modSp mod">
        <pc:chgData name="Rebecca Arvans-Feeney" userId="d149deb7-08c2-420d-9829-1f815af463c2" providerId="ADAL" clId="{1583CC10-94FC-4573-9776-DF3075A2C264}" dt="2022-06-22T17:06:52.824" v="27" actId="27636"/>
        <pc:sldMkLst>
          <pc:docMk/>
          <pc:sldMk cId="3907563305" sldId="408"/>
        </pc:sldMkLst>
        <pc:spChg chg="mod">
          <ac:chgData name="Rebecca Arvans-Feeney" userId="d149deb7-08c2-420d-9829-1f815af463c2" providerId="ADAL" clId="{1583CC10-94FC-4573-9776-DF3075A2C264}" dt="2022-06-22T17:06:52.824" v="27" actId="27636"/>
          <ac:spMkLst>
            <pc:docMk/>
            <pc:sldMk cId="3907563305" sldId="408"/>
            <ac:spMk id="2" creationId="{BD51F1A2-C345-49C8-97B5-F0EC4463DA8A}"/>
          </ac:spMkLst>
        </pc:spChg>
        <pc:spChg chg="mod">
          <ac:chgData name="Rebecca Arvans-Feeney" userId="d149deb7-08c2-420d-9829-1f815af463c2" providerId="ADAL" clId="{1583CC10-94FC-4573-9776-DF3075A2C264}" dt="2022-06-22T17:06:52.338" v="0"/>
          <ac:spMkLst>
            <pc:docMk/>
            <pc:sldMk cId="3907563305" sldId="408"/>
            <ac:spMk id="19" creationId="{C225838F-DD14-4BAE-8279-53C12DF01FC9}"/>
          </ac:spMkLst>
        </pc:spChg>
        <pc:picChg chg="mod">
          <ac:chgData name="Rebecca Arvans-Feeney" userId="d149deb7-08c2-420d-9829-1f815af463c2" providerId="ADAL" clId="{1583CC10-94FC-4573-9776-DF3075A2C264}" dt="2022-06-22T17:06:52.338" v="0"/>
          <ac:picMkLst>
            <pc:docMk/>
            <pc:sldMk cId="3907563305" sldId="408"/>
            <ac:picMk id="8" creationId="{1C23B41A-AC1F-4BAC-9894-28773755604A}"/>
          </ac:picMkLst>
        </pc:picChg>
        <pc:picChg chg="mod">
          <ac:chgData name="Rebecca Arvans-Feeney" userId="d149deb7-08c2-420d-9829-1f815af463c2" providerId="ADAL" clId="{1583CC10-94FC-4573-9776-DF3075A2C264}" dt="2022-06-22T17:06:52.338" v="0"/>
          <ac:picMkLst>
            <pc:docMk/>
            <pc:sldMk cId="3907563305" sldId="408"/>
            <ac:picMk id="10" creationId="{5BB05923-5B84-48F0-B711-DACEF11D53F7}"/>
          </ac:picMkLst>
        </pc:picChg>
        <pc:picChg chg="mod">
          <ac:chgData name="Rebecca Arvans-Feeney" userId="d149deb7-08c2-420d-9829-1f815af463c2" providerId="ADAL" clId="{1583CC10-94FC-4573-9776-DF3075A2C264}" dt="2022-06-22T17:06:52.338" v="0"/>
          <ac:picMkLst>
            <pc:docMk/>
            <pc:sldMk cId="3907563305" sldId="408"/>
            <ac:picMk id="21" creationId="{F594852C-A3B7-4123-8CCC-2DC21936DA35}"/>
          </ac:picMkLst>
        </pc:picChg>
      </pc:sldChg>
      <pc:sldChg chg="modSp mod">
        <pc:chgData name="Rebecca Arvans-Feeney" userId="d149deb7-08c2-420d-9829-1f815af463c2" providerId="ADAL" clId="{1583CC10-94FC-4573-9776-DF3075A2C264}" dt="2022-06-22T17:06:52.824" v="28" actId="27636"/>
        <pc:sldMkLst>
          <pc:docMk/>
          <pc:sldMk cId="239623740" sldId="409"/>
        </pc:sldMkLst>
        <pc:spChg chg="mod">
          <ac:chgData name="Rebecca Arvans-Feeney" userId="d149deb7-08c2-420d-9829-1f815af463c2" providerId="ADAL" clId="{1583CC10-94FC-4573-9776-DF3075A2C264}" dt="2022-06-22T17:06:52.824" v="28" actId="27636"/>
          <ac:spMkLst>
            <pc:docMk/>
            <pc:sldMk cId="239623740" sldId="409"/>
            <ac:spMk id="2" creationId="{BD51F1A2-C345-49C8-97B5-F0EC4463DA8A}"/>
          </ac:spMkLst>
        </pc:spChg>
        <pc:spChg chg="mod">
          <ac:chgData name="Rebecca Arvans-Feeney" userId="d149deb7-08c2-420d-9829-1f815af463c2" providerId="ADAL" clId="{1583CC10-94FC-4573-9776-DF3075A2C264}" dt="2022-06-22T17:06:52.338" v="0"/>
          <ac:spMkLst>
            <pc:docMk/>
            <pc:sldMk cId="239623740" sldId="409"/>
            <ac:spMk id="19" creationId="{C225838F-DD14-4BAE-8279-53C12DF01FC9}"/>
          </ac:spMkLst>
        </pc:spChg>
        <pc:picChg chg="mod">
          <ac:chgData name="Rebecca Arvans-Feeney" userId="d149deb7-08c2-420d-9829-1f815af463c2" providerId="ADAL" clId="{1583CC10-94FC-4573-9776-DF3075A2C264}" dt="2022-06-22T17:06:52.338" v="0"/>
          <ac:picMkLst>
            <pc:docMk/>
            <pc:sldMk cId="239623740" sldId="409"/>
            <ac:picMk id="4" creationId="{55001379-EF4B-A2DB-E393-2F71BFED06EE}"/>
          </ac:picMkLst>
        </pc:picChg>
        <pc:picChg chg="mod">
          <ac:chgData name="Rebecca Arvans-Feeney" userId="d149deb7-08c2-420d-9829-1f815af463c2" providerId="ADAL" clId="{1583CC10-94FC-4573-9776-DF3075A2C264}" dt="2022-06-22T17:06:52.338" v="0"/>
          <ac:picMkLst>
            <pc:docMk/>
            <pc:sldMk cId="239623740" sldId="409"/>
            <ac:picMk id="8" creationId="{1C23B41A-AC1F-4BAC-9894-28773755604A}"/>
          </ac:picMkLst>
        </pc:picChg>
        <pc:picChg chg="mod">
          <ac:chgData name="Rebecca Arvans-Feeney" userId="d149deb7-08c2-420d-9829-1f815af463c2" providerId="ADAL" clId="{1583CC10-94FC-4573-9776-DF3075A2C264}" dt="2022-06-22T17:06:52.338" v="0"/>
          <ac:picMkLst>
            <pc:docMk/>
            <pc:sldMk cId="239623740" sldId="409"/>
            <ac:picMk id="10" creationId="{5BB05923-5B84-48F0-B711-DACEF11D53F7}"/>
          </ac:picMkLst>
        </pc:picChg>
        <pc:picChg chg="mod">
          <ac:chgData name="Rebecca Arvans-Feeney" userId="d149deb7-08c2-420d-9829-1f815af463c2" providerId="ADAL" clId="{1583CC10-94FC-4573-9776-DF3075A2C264}" dt="2022-06-22T17:06:52.338" v="0"/>
          <ac:picMkLst>
            <pc:docMk/>
            <pc:sldMk cId="239623740" sldId="409"/>
            <ac:picMk id="21" creationId="{F594852C-A3B7-4123-8CCC-2DC21936DA35}"/>
          </ac:picMkLst>
        </pc:picChg>
      </pc:sldChg>
      <pc:sldChg chg="modSp mod">
        <pc:chgData name="Rebecca Arvans-Feeney" userId="d149deb7-08c2-420d-9829-1f815af463c2" providerId="ADAL" clId="{1583CC10-94FC-4573-9776-DF3075A2C264}" dt="2022-06-22T17:06:52.839" v="29" actId="27636"/>
        <pc:sldMkLst>
          <pc:docMk/>
          <pc:sldMk cId="4079620888" sldId="410"/>
        </pc:sldMkLst>
        <pc:spChg chg="mod">
          <ac:chgData name="Rebecca Arvans-Feeney" userId="d149deb7-08c2-420d-9829-1f815af463c2" providerId="ADAL" clId="{1583CC10-94FC-4573-9776-DF3075A2C264}" dt="2022-06-22T17:06:52.839" v="29" actId="27636"/>
          <ac:spMkLst>
            <pc:docMk/>
            <pc:sldMk cId="4079620888" sldId="410"/>
            <ac:spMk id="2" creationId="{BD51F1A2-C345-49C8-97B5-F0EC4463DA8A}"/>
          </ac:spMkLst>
        </pc:spChg>
        <pc:spChg chg="mod">
          <ac:chgData name="Rebecca Arvans-Feeney" userId="d149deb7-08c2-420d-9829-1f815af463c2" providerId="ADAL" clId="{1583CC10-94FC-4573-9776-DF3075A2C264}" dt="2022-06-22T17:06:52.338" v="0"/>
          <ac:spMkLst>
            <pc:docMk/>
            <pc:sldMk cId="4079620888" sldId="410"/>
            <ac:spMk id="19" creationId="{C225838F-DD14-4BAE-8279-53C12DF01FC9}"/>
          </ac:spMkLst>
        </pc:spChg>
        <pc:picChg chg="mod">
          <ac:chgData name="Rebecca Arvans-Feeney" userId="d149deb7-08c2-420d-9829-1f815af463c2" providerId="ADAL" clId="{1583CC10-94FC-4573-9776-DF3075A2C264}" dt="2022-06-22T17:06:52.338" v="0"/>
          <ac:picMkLst>
            <pc:docMk/>
            <pc:sldMk cId="4079620888" sldId="410"/>
            <ac:picMk id="8" creationId="{1C23B41A-AC1F-4BAC-9894-28773755604A}"/>
          </ac:picMkLst>
        </pc:picChg>
        <pc:picChg chg="mod">
          <ac:chgData name="Rebecca Arvans-Feeney" userId="d149deb7-08c2-420d-9829-1f815af463c2" providerId="ADAL" clId="{1583CC10-94FC-4573-9776-DF3075A2C264}" dt="2022-06-22T17:06:52.338" v="0"/>
          <ac:picMkLst>
            <pc:docMk/>
            <pc:sldMk cId="4079620888" sldId="410"/>
            <ac:picMk id="10" creationId="{5BB05923-5B84-48F0-B711-DACEF11D53F7}"/>
          </ac:picMkLst>
        </pc:picChg>
        <pc:picChg chg="mod">
          <ac:chgData name="Rebecca Arvans-Feeney" userId="d149deb7-08c2-420d-9829-1f815af463c2" providerId="ADAL" clId="{1583CC10-94FC-4573-9776-DF3075A2C264}" dt="2022-06-22T17:06:52.338" v="0"/>
          <ac:picMkLst>
            <pc:docMk/>
            <pc:sldMk cId="4079620888" sldId="410"/>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900889150" sldId="411"/>
        </pc:sldMkLst>
        <pc:spChg chg="mod">
          <ac:chgData name="Rebecca Arvans-Feeney" userId="d149deb7-08c2-420d-9829-1f815af463c2" providerId="ADAL" clId="{1583CC10-94FC-4573-9776-DF3075A2C264}" dt="2022-06-22T17:06:52.338" v="0"/>
          <ac:spMkLst>
            <pc:docMk/>
            <pc:sldMk cId="3900889150" sldId="411"/>
            <ac:spMk id="2" creationId="{BD51F1A2-C345-49C8-97B5-F0EC4463DA8A}"/>
          </ac:spMkLst>
        </pc:spChg>
        <pc:spChg chg="mod">
          <ac:chgData name="Rebecca Arvans-Feeney" userId="d149deb7-08c2-420d-9829-1f815af463c2" providerId="ADAL" clId="{1583CC10-94FC-4573-9776-DF3075A2C264}" dt="2022-06-22T17:06:52.338" v="0"/>
          <ac:spMkLst>
            <pc:docMk/>
            <pc:sldMk cId="3900889150" sldId="411"/>
            <ac:spMk id="19" creationId="{C225838F-DD14-4BAE-8279-53C12DF01FC9}"/>
          </ac:spMkLst>
        </pc:spChg>
        <pc:picChg chg="mod">
          <ac:chgData name="Rebecca Arvans-Feeney" userId="d149deb7-08c2-420d-9829-1f815af463c2" providerId="ADAL" clId="{1583CC10-94FC-4573-9776-DF3075A2C264}" dt="2022-06-22T17:06:52.338" v="0"/>
          <ac:picMkLst>
            <pc:docMk/>
            <pc:sldMk cId="3900889150" sldId="411"/>
            <ac:picMk id="8" creationId="{1C23B41A-AC1F-4BAC-9894-28773755604A}"/>
          </ac:picMkLst>
        </pc:picChg>
        <pc:picChg chg="mod">
          <ac:chgData name="Rebecca Arvans-Feeney" userId="d149deb7-08c2-420d-9829-1f815af463c2" providerId="ADAL" clId="{1583CC10-94FC-4573-9776-DF3075A2C264}" dt="2022-06-22T17:06:52.338" v="0"/>
          <ac:picMkLst>
            <pc:docMk/>
            <pc:sldMk cId="3900889150" sldId="411"/>
            <ac:picMk id="10" creationId="{5BB05923-5B84-48F0-B711-DACEF11D53F7}"/>
          </ac:picMkLst>
        </pc:picChg>
        <pc:picChg chg="mod">
          <ac:chgData name="Rebecca Arvans-Feeney" userId="d149deb7-08c2-420d-9829-1f815af463c2" providerId="ADAL" clId="{1583CC10-94FC-4573-9776-DF3075A2C264}" dt="2022-06-22T17:06:52.338" v="0"/>
          <ac:picMkLst>
            <pc:docMk/>
            <pc:sldMk cId="3900889150" sldId="411"/>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2588854014" sldId="412"/>
        </pc:sldMkLst>
        <pc:spChg chg="mod">
          <ac:chgData name="Rebecca Arvans-Feeney" userId="d149deb7-08c2-420d-9829-1f815af463c2" providerId="ADAL" clId="{1583CC10-94FC-4573-9776-DF3075A2C264}" dt="2022-06-22T17:06:52.338" v="0"/>
          <ac:spMkLst>
            <pc:docMk/>
            <pc:sldMk cId="2588854014" sldId="412"/>
            <ac:spMk id="2" creationId="{BD51F1A2-C345-49C8-97B5-F0EC4463DA8A}"/>
          </ac:spMkLst>
        </pc:spChg>
        <pc:spChg chg="mod">
          <ac:chgData name="Rebecca Arvans-Feeney" userId="d149deb7-08c2-420d-9829-1f815af463c2" providerId="ADAL" clId="{1583CC10-94FC-4573-9776-DF3075A2C264}" dt="2022-06-22T17:06:52.338" v="0"/>
          <ac:spMkLst>
            <pc:docMk/>
            <pc:sldMk cId="2588854014" sldId="412"/>
            <ac:spMk id="19" creationId="{C225838F-DD14-4BAE-8279-53C12DF01FC9}"/>
          </ac:spMkLst>
        </pc:spChg>
        <pc:picChg chg="mod">
          <ac:chgData name="Rebecca Arvans-Feeney" userId="d149deb7-08c2-420d-9829-1f815af463c2" providerId="ADAL" clId="{1583CC10-94FC-4573-9776-DF3075A2C264}" dt="2022-06-22T17:06:52.338" v="0"/>
          <ac:picMkLst>
            <pc:docMk/>
            <pc:sldMk cId="2588854014" sldId="412"/>
            <ac:picMk id="4" creationId="{857341EE-6628-8D40-210D-3018EBCD3F54}"/>
          </ac:picMkLst>
        </pc:picChg>
        <pc:picChg chg="mod">
          <ac:chgData name="Rebecca Arvans-Feeney" userId="d149deb7-08c2-420d-9829-1f815af463c2" providerId="ADAL" clId="{1583CC10-94FC-4573-9776-DF3075A2C264}" dt="2022-06-22T17:06:52.338" v="0"/>
          <ac:picMkLst>
            <pc:docMk/>
            <pc:sldMk cId="2588854014" sldId="412"/>
            <ac:picMk id="8" creationId="{1C23B41A-AC1F-4BAC-9894-28773755604A}"/>
          </ac:picMkLst>
        </pc:picChg>
        <pc:picChg chg="mod">
          <ac:chgData name="Rebecca Arvans-Feeney" userId="d149deb7-08c2-420d-9829-1f815af463c2" providerId="ADAL" clId="{1583CC10-94FC-4573-9776-DF3075A2C264}" dt="2022-06-22T17:06:52.338" v="0"/>
          <ac:picMkLst>
            <pc:docMk/>
            <pc:sldMk cId="2588854014" sldId="412"/>
            <ac:picMk id="10" creationId="{5BB05923-5B84-48F0-B711-DACEF11D53F7}"/>
          </ac:picMkLst>
        </pc:picChg>
        <pc:picChg chg="mod">
          <ac:chgData name="Rebecca Arvans-Feeney" userId="d149deb7-08c2-420d-9829-1f815af463c2" providerId="ADAL" clId="{1583CC10-94FC-4573-9776-DF3075A2C264}" dt="2022-06-22T17:06:52.338" v="0"/>
          <ac:picMkLst>
            <pc:docMk/>
            <pc:sldMk cId="2588854014" sldId="412"/>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1769359761" sldId="413"/>
        </pc:sldMkLst>
        <pc:spChg chg="mod">
          <ac:chgData name="Rebecca Arvans-Feeney" userId="d149deb7-08c2-420d-9829-1f815af463c2" providerId="ADAL" clId="{1583CC10-94FC-4573-9776-DF3075A2C264}" dt="2022-06-22T17:06:52.338" v="0"/>
          <ac:spMkLst>
            <pc:docMk/>
            <pc:sldMk cId="1769359761" sldId="413"/>
            <ac:spMk id="2" creationId="{BD51F1A2-C345-49C8-97B5-F0EC4463DA8A}"/>
          </ac:spMkLst>
        </pc:spChg>
        <pc:spChg chg="mod">
          <ac:chgData name="Rebecca Arvans-Feeney" userId="d149deb7-08c2-420d-9829-1f815af463c2" providerId="ADAL" clId="{1583CC10-94FC-4573-9776-DF3075A2C264}" dt="2022-06-22T17:06:52.338" v="0"/>
          <ac:spMkLst>
            <pc:docMk/>
            <pc:sldMk cId="1769359761" sldId="413"/>
            <ac:spMk id="19" creationId="{C225838F-DD14-4BAE-8279-53C12DF01FC9}"/>
          </ac:spMkLst>
        </pc:spChg>
        <pc:picChg chg="mod">
          <ac:chgData name="Rebecca Arvans-Feeney" userId="d149deb7-08c2-420d-9829-1f815af463c2" providerId="ADAL" clId="{1583CC10-94FC-4573-9776-DF3075A2C264}" dt="2022-06-22T17:06:52.338" v="0"/>
          <ac:picMkLst>
            <pc:docMk/>
            <pc:sldMk cId="1769359761" sldId="413"/>
            <ac:picMk id="8" creationId="{1C23B41A-AC1F-4BAC-9894-28773755604A}"/>
          </ac:picMkLst>
        </pc:picChg>
        <pc:picChg chg="mod">
          <ac:chgData name="Rebecca Arvans-Feeney" userId="d149deb7-08c2-420d-9829-1f815af463c2" providerId="ADAL" clId="{1583CC10-94FC-4573-9776-DF3075A2C264}" dt="2022-06-22T17:06:52.338" v="0"/>
          <ac:picMkLst>
            <pc:docMk/>
            <pc:sldMk cId="1769359761" sldId="413"/>
            <ac:picMk id="10" creationId="{5BB05923-5B84-48F0-B711-DACEF11D53F7}"/>
          </ac:picMkLst>
        </pc:picChg>
        <pc:picChg chg="mod">
          <ac:chgData name="Rebecca Arvans-Feeney" userId="d149deb7-08c2-420d-9829-1f815af463c2" providerId="ADAL" clId="{1583CC10-94FC-4573-9776-DF3075A2C264}" dt="2022-06-22T17:06:52.338" v="0"/>
          <ac:picMkLst>
            <pc:docMk/>
            <pc:sldMk cId="1769359761" sldId="413"/>
            <ac:picMk id="12" creationId="{4A6C98A1-C0CF-71BF-8EDB-A5D0A035068C}"/>
          </ac:picMkLst>
        </pc:picChg>
        <pc:picChg chg="mod">
          <ac:chgData name="Rebecca Arvans-Feeney" userId="d149deb7-08c2-420d-9829-1f815af463c2" providerId="ADAL" clId="{1583CC10-94FC-4573-9776-DF3075A2C264}" dt="2022-06-22T17:06:52.338" v="0"/>
          <ac:picMkLst>
            <pc:docMk/>
            <pc:sldMk cId="1769359761" sldId="413"/>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307235633" sldId="414"/>
        </pc:sldMkLst>
        <pc:spChg chg="mod">
          <ac:chgData name="Rebecca Arvans-Feeney" userId="d149deb7-08c2-420d-9829-1f815af463c2" providerId="ADAL" clId="{1583CC10-94FC-4573-9776-DF3075A2C264}" dt="2022-06-22T17:06:52.338" v="0"/>
          <ac:spMkLst>
            <pc:docMk/>
            <pc:sldMk cId="3307235633" sldId="414"/>
            <ac:spMk id="2" creationId="{BD51F1A2-C345-49C8-97B5-F0EC4463DA8A}"/>
          </ac:spMkLst>
        </pc:spChg>
        <pc:spChg chg="mod">
          <ac:chgData name="Rebecca Arvans-Feeney" userId="d149deb7-08c2-420d-9829-1f815af463c2" providerId="ADAL" clId="{1583CC10-94FC-4573-9776-DF3075A2C264}" dt="2022-06-22T17:06:52.338" v="0"/>
          <ac:spMkLst>
            <pc:docMk/>
            <pc:sldMk cId="3307235633" sldId="414"/>
            <ac:spMk id="19" creationId="{C225838F-DD14-4BAE-8279-53C12DF01FC9}"/>
          </ac:spMkLst>
        </pc:spChg>
        <pc:picChg chg="mod">
          <ac:chgData name="Rebecca Arvans-Feeney" userId="d149deb7-08c2-420d-9829-1f815af463c2" providerId="ADAL" clId="{1583CC10-94FC-4573-9776-DF3075A2C264}" dt="2022-06-22T17:06:52.338" v="0"/>
          <ac:picMkLst>
            <pc:docMk/>
            <pc:sldMk cId="3307235633" sldId="414"/>
            <ac:picMk id="4" creationId="{2C695EE0-9E29-95B8-7381-CF383D02089B}"/>
          </ac:picMkLst>
        </pc:picChg>
        <pc:picChg chg="mod">
          <ac:chgData name="Rebecca Arvans-Feeney" userId="d149deb7-08c2-420d-9829-1f815af463c2" providerId="ADAL" clId="{1583CC10-94FC-4573-9776-DF3075A2C264}" dt="2022-06-22T17:06:52.338" v="0"/>
          <ac:picMkLst>
            <pc:docMk/>
            <pc:sldMk cId="3307235633" sldId="414"/>
            <ac:picMk id="8" creationId="{1C23B41A-AC1F-4BAC-9894-28773755604A}"/>
          </ac:picMkLst>
        </pc:picChg>
        <pc:picChg chg="mod">
          <ac:chgData name="Rebecca Arvans-Feeney" userId="d149deb7-08c2-420d-9829-1f815af463c2" providerId="ADAL" clId="{1583CC10-94FC-4573-9776-DF3075A2C264}" dt="2022-06-22T17:06:52.338" v="0"/>
          <ac:picMkLst>
            <pc:docMk/>
            <pc:sldMk cId="3307235633" sldId="414"/>
            <ac:picMk id="10" creationId="{5BB05923-5B84-48F0-B711-DACEF11D53F7}"/>
          </ac:picMkLst>
        </pc:picChg>
        <pc:picChg chg="mod">
          <ac:chgData name="Rebecca Arvans-Feeney" userId="d149deb7-08c2-420d-9829-1f815af463c2" providerId="ADAL" clId="{1583CC10-94FC-4573-9776-DF3075A2C264}" dt="2022-06-22T17:06:52.338" v="0"/>
          <ac:picMkLst>
            <pc:docMk/>
            <pc:sldMk cId="3307235633" sldId="414"/>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2385079491" sldId="415"/>
        </pc:sldMkLst>
        <pc:spChg chg="mod">
          <ac:chgData name="Rebecca Arvans-Feeney" userId="d149deb7-08c2-420d-9829-1f815af463c2" providerId="ADAL" clId="{1583CC10-94FC-4573-9776-DF3075A2C264}" dt="2022-06-22T17:06:52.338" v="0"/>
          <ac:spMkLst>
            <pc:docMk/>
            <pc:sldMk cId="2385079491" sldId="415"/>
            <ac:spMk id="2" creationId="{BD51F1A2-C345-49C8-97B5-F0EC4463DA8A}"/>
          </ac:spMkLst>
        </pc:spChg>
        <pc:spChg chg="mod">
          <ac:chgData name="Rebecca Arvans-Feeney" userId="d149deb7-08c2-420d-9829-1f815af463c2" providerId="ADAL" clId="{1583CC10-94FC-4573-9776-DF3075A2C264}" dt="2022-06-22T17:06:52.338" v="0"/>
          <ac:spMkLst>
            <pc:docMk/>
            <pc:sldMk cId="2385079491" sldId="415"/>
            <ac:spMk id="19" creationId="{C225838F-DD14-4BAE-8279-53C12DF01FC9}"/>
          </ac:spMkLst>
        </pc:spChg>
        <pc:picChg chg="mod">
          <ac:chgData name="Rebecca Arvans-Feeney" userId="d149deb7-08c2-420d-9829-1f815af463c2" providerId="ADAL" clId="{1583CC10-94FC-4573-9776-DF3075A2C264}" dt="2022-06-22T17:06:52.338" v="0"/>
          <ac:picMkLst>
            <pc:docMk/>
            <pc:sldMk cId="2385079491" sldId="415"/>
            <ac:picMk id="4" creationId="{0849088E-5F03-DFE7-749B-99D58C03BB86}"/>
          </ac:picMkLst>
        </pc:picChg>
        <pc:picChg chg="mod">
          <ac:chgData name="Rebecca Arvans-Feeney" userId="d149deb7-08c2-420d-9829-1f815af463c2" providerId="ADAL" clId="{1583CC10-94FC-4573-9776-DF3075A2C264}" dt="2022-06-22T17:06:52.338" v="0"/>
          <ac:picMkLst>
            <pc:docMk/>
            <pc:sldMk cId="2385079491" sldId="415"/>
            <ac:picMk id="8" creationId="{1C23B41A-AC1F-4BAC-9894-28773755604A}"/>
          </ac:picMkLst>
        </pc:picChg>
        <pc:picChg chg="mod">
          <ac:chgData name="Rebecca Arvans-Feeney" userId="d149deb7-08c2-420d-9829-1f815af463c2" providerId="ADAL" clId="{1583CC10-94FC-4573-9776-DF3075A2C264}" dt="2022-06-22T17:06:52.338" v="0"/>
          <ac:picMkLst>
            <pc:docMk/>
            <pc:sldMk cId="2385079491" sldId="415"/>
            <ac:picMk id="10" creationId="{5BB05923-5B84-48F0-B711-DACEF11D53F7}"/>
          </ac:picMkLst>
        </pc:picChg>
        <pc:picChg chg="mod">
          <ac:chgData name="Rebecca Arvans-Feeney" userId="d149deb7-08c2-420d-9829-1f815af463c2" providerId="ADAL" clId="{1583CC10-94FC-4573-9776-DF3075A2C264}" dt="2022-06-22T17:06:52.338" v="0"/>
          <ac:picMkLst>
            <pc:docMk/>
            <pc:sldMk cId="2385079491" sldId="415"/>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574485882" sldId="416"/>
        </pc:sldMkLst>
        <pc:spChg chg="mod">
          <ac:chgData name="Rebecca Arvans-Feeney" userId="d149deb7-08c2-420d-9829-1f815af463c2" providerId="ADAL" clId="{1583CC10-94FC-4573-9776-DF3075A2C264}" dt="2022-06-22T17:06:52.338" v="0"/>
          <ac:spMkLst>
            <pc:docMk/>
            <pc:sldMk cId="3574485882" sldId="416"/>
            <ac:spMk id="2" creationId="{BD51F1A2-C345-49C8-97B5-F0EC4463DA8A}"/>
          </ac:spMkLst>
        </pc:spChg>
        <pc:spChg chg="mod">
          <ac:chgData name="Rebecca Arvans-Feeney" userId="d149deb7-08c2-420d-9829-1f815af463c2" providerId="ADAL" clId="{1583CC10-94FC-4573-9776-DF3075A2C264}" dt="2022-06-22T17:06:52.338" v="0"/>
          <ac:spMkLst>
            <pc:docMk/>
            <pc:sldMk cId="3574485882" sldId="416"/>
            <ac:spMk id="19" creationId="{C225838F-DD14-4BAE-8279-53C12DF01FC9}"/>
          </ac:spMkLst>
        </pc:spChg>
        <pc:picChg chg="mod">
          <ac:chgData name="Rebecca Arvans-Feeney" userId="d149deb7-08c2-420d-9829-1f815af463c2" providerId="ADAL" clId="{1583CC10-94FC-4573-9776-DF3075A2C264}" dt="2022-06-22T17:06:52.338" v="0"/>
          <ac:picMkLst>
            <pc:docMk/>
            <pc:sldMk cId="3574485882" sldId="416"/>
            <ac:picMk id="4" creationId="{B9DD83F7-C1F9-367D-0587-2208D45E2981}"/>
          </ac:picMkLst>
        </pc:picChg>
        <pc:picChg chg="mod">
          <ac:chgData name="Rebecca Arvans-Feeney" userId="d149deb7-08c2-420d-9829-1f815af463c2" providerId="ADAL" clId="{1583CC10-94FC-4573-9776-DF3075A2C264}" dt="2022-06-22T17:06:52.338" v="0"/>
          <ac:picMkLst>
            <pc:docMk/>
            <pc:sldMk cId="3574485882" sldId="416"/>
            <ac:picMk id="8" creationId="{1C23B41A-AC1F-4BAC-9894-28773755604A}"/>
          </ac:picMkLst>
        </pc:picChg>
        <pc:picChg chg="mod">
          <ac:chgData name="Rebecca Arvans-Feeney" userId="d149deb7-08c2-420d-9829-1f815af463c2" providerId="ADAL" clId="{1583CC10-94FC-4573-9776-DF3075A2C264}" dt="2022-06-22T17:06:52.338" v="0"/>
          <ac:picMkLst>
            <pc:docMk/>
            <pc:sldMk cId="3574485882" sldId="416"/>
            <ac:picMk id="10" creationId="{5BB05923-5B84-48F0-B711-DACEF11D53F7}"/>
          </ac:picMkLst>
        </pc:picChg>
        <pc:picChg chg="mod">
          <ac:chgData name="Rebecca Arvans-Feeney" userId="d149deb7-08c2-420d-9829-1f815af463c2" providerId="ADAL" clId="{1583CC10-94FC-4573-9776-DF3075A2C264}" dt="2022-06-22T17:06:52.338" v="0"/>
          <ac:picMkLst>
            <pc:docMk/>
            <pc:sldMk cId="3574485882" sldId="416"/>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731753452" sldId="417"/>
        </pc:sldMkLst>
        <pc:spChg chg="mod">
          <ac:chgData name="Rebecca Arvans-Feeney" userId="d149deb7-08c2-420d-9829-1f815af463c2" providerId="ADAL" clId="{1583CC10-94FC-4573-9776-DF3075A2C264}" dt="2022-06-22T17:06:52.338" v="0"/>
          <ac:spMkLst>
            <pc:docMk/>
            <pc:sldMk cId="3731753452" sldId="417"/>
            <ac:spMk id="2" creationId="{BD51F1A2-C345-49C8-97B5-F0EC4463DA8A}"/>
          </ac:spMkLst>
        </pc:spChg>
        <pc:spChg chg="mod">
          <ac:chgData name="Rebecca Arvans-Feeney" userId="d149deb7-08c2-420d-9829-1f815af463c2" providerId="ADAL" clId="{1583CC10-94FC-4573-9776-DF3075A2C264}" dt="2022-06-22T17:06:52.338" v="0"/>
          <ac:spMkLst>
            <pc:docMk/>
            <pc:sldMk cId="3731753452" sldId="417"/>
            <ac:spMk id="19" creationId="{C225838F-DD14-4BAE-8279-53C12DF01FC9}"/>
          </ac:spMkLst>
        </pc:spChg>
        <pc:picChg chg="mod">
          <ac:chgData name="Rebecca Arvans-Feeney" userId="d149deb7-08c2-420d-9829-1f815af463c2" providerId="ADAL" clId="{1583CC10-94FC-4573-9776-DF3075A2C264}" dt="2022-06-22T17:06:52.338" v="0"/>
          <ac:picMkLst>
            <pc:docMk/>
            <pc:sldMk cId="3731753452" sldId="417"/>
            <ac:picMk id="8" creationId="{1C23B41A-AC1F-4BAC-9894-28773755604A}"/>
          </ac:picMkLst>
        </pc:picChg>
        <pc:picChg chg="mod">
          <ac:chgData name="Rebecca Arvans-Feeney" userId="d149deb7-08c2-420d-9829-1f815af463c2" providerId="ADAL" clId="{1583CC10-94FC-4573-9776-DF3075A2C264}" dt="2022-06-22T17:06:52.338" v="0"/>
          <ac:picMkLst>
            <pc:docMk/>
            <pc:sldMk cId="3731753452" sldId="417"/>
            <ac:picMk id="10" creationId="{5BB05923-5B84-48F0-B711-DACEF11D53F7}"/>
          </ac:picMkLst>
        </pc:picChg>
        <pc:picChg chg="mod">
          <ac:chgData name="Rebecca Arvans-Feeney" userId="d149deb7-08c2-420d-9829-1f815af463c2" providerId="ADAL" clId="{1583CC10-94FC-4573-9776-DF3075A2C264}" dt="2022-06-22T17:06:52.338" v="0"/>
          <ac:picMkLst>
            <pc:docMk/>
            <pc:sldMk cId="3731753452" sldId="417"/>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2621138475" sldId="418"/>
        </pc:sldMkLst>
        <pc:spChg chg="mod">
          <ac:chgData name="Rebecca Arvans-Feeney" userId="d149deb7-08c2-420d-9829-1f815af463c2" providerId="ADAL" clId="{1583CC10-94FC-4573-9776-DF3075A2C264}" dt="2022-06-22T17:06:52.338" v="0"/>
          <ac:spMkLst>
            <pc:docMk/>
            <pc:sldMk cId="2621138475" sldId="418"/>
            <ac:spMk id="2" creationId="{BD51F1A2-C345-49C8-97B5-F0EC4463DA8A}"/>
          </ac:spMkLst>
        </pc:spChg>
        <pc:spChg chg="mod">
          <ac:chgData name="Rebecca Arvans-Feeney" userId="d149deb7-08c2-420d-9829-1f815af463c2" providerId="ADAL" clId="{1583CC10-94FC-4573-9776-DF3075A2C264}" dt="2022-06-22T17:06:52.338" v="0"/>
          <ac:spMkLst>
            <pc:docMk/>
            <pc:sldMk cId="2621138475" sldId="418"/>
            <ac:spMk id="19" creationId="{C225838F-DD14-4BAE-8279-53C12DF01FC9}"/>
          </ac:spMkLst>
        </pc:spChg>
        <pc:picChg chg="mod">
          <ac:chgData name="Rebecca Arvans-Feeney" userId="d149deb7-08c2-420d-9829-1f815af463c2" providerId="ADAL" clId="{1583CC10-94FC-4573-9776-DF3075A2C264}" dt="2022-06-22T17:06:52.338" v="0"/>
          <ac:picMkLst>
            <pc:docMk/>
            <pc:sldMk cId="2621138475" sldId="418"/>
            <ac:picMk id="7" creationId="{8E118383-84C0-BD0D-7973-FF51CFD8EAB1}"/>
          </ac:picMkLst>
        </pc:picChg>
        <pc:picChg chg="mod">
          <ac:chgData name="Rebecca Arvans-Feeney" userId="d149deb7-08c2-420d-9829-1f815af463c2" providerId="ADAL" clId="{1583CC10-94FC-4573-9776-DF3075A2C264}" dt="2022-06-22T17:06:52.338" v="0"/>
          <ac:picMkLst>
            <pc:docMk/>
            <pc:sldMk cId="2621138475" sldId="418"/>
            <ac:picMk id="8" creationId="{1C23B41A-AC1F-4BAC-9894-28773755604A}"/>
          </ac:picMkLst>
        </pc:picChg>
        <pc:picChg chg="mod">
          <ac:chgData name="Rebecca Arvans-Feeney" userId="d149deb7-08c2-420d-9829-1f815af463c2" providerId="ADAL" clId="{1583CC10-94FC-4573-9776-DF3075A2C264}" dt="2022-06-22T17:06:52.338" v="0"/>
          <ac:picMkLst>
            <pc:docMk/>
            <pc:sldMk cId="2621138475" sldId="418"/>
            <ac:picMk id="10" creationId="{5BB05923-5B84-48F0-B711-DACEF11D53F7}"/>
          </ac:picMkLst>
        </pc:picChg>
        <pc:picChg chg="mod">
          <ac:chgData name="Rebecca Arvans-Feeney" userId="d149deb7-08c2-420d-9829-1f815af463c2" providerId="ADAL" clId="{1583CC10-94FC-4573-9776-DF3075A2C264}" dt="2022-06-22T17:06:52.338" v="0"/>
          <ac:picMkLst>
            <pc:docMk/>
            <pc:sldMk cId="2621138475" sldId="418"/>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1013608002" sldId="419"/>
        </pc:sldMkLst>
        <pc:spChg chg="mod">
          <ac:chgData name="Rebecca Arvans-Feeney" userId="d149deb7-08c2-420d-9829-1f815af463c2" providerId="ADAL" clId="{1583CC10-94FC-4573-9776-DF3075A2C264}" dt="2022-06-22T17:06:52.338" v="0"/>
          <ac:spMkLst>
            <pc:docMk/>
            <pc:sldMk cId="1013608002" sldId="419"/>
            <ac:spMk id="2" creationId="{BD51F1A2-C345-49C8-97B5-F0EC4463DA8A}"/>
          </ac:spMkLst>
        </pc:spChg>
        <pc:spChg chg="mod">
          <ac:chgData name="Rebecca Arvans-Feeney" userId="d149deb7-08c2-420d-9829-1f815af463c2" providerId="ADAL" clId="{1583CC10-94FC-4573-9776-DF3075A2C264}" dt="2022-06-22T17:06:52.338" v="0"/>
          <ac:spMkLst>
            <pc:docMk/>
            <pc:sldMk cId="1013608002" sldId="419"/>
            <ac:spMk id="19" creationId="{C225838F-DD14-4BAE-8279-53C12DF01FC9}"/>
          </ac:spMkLst>
        </pc:spChg>
        <pc:picChg chg="mod">
          <ac:chgData name="Rebecca Arvans-Feeney" userId="d149deb7-08c2-420d-9829-1f815af463c2" providerId="ADAL" clId="{1583CC10-94FC-4573-9776-DF3075A2C264}" dt="2022-06-22T17:06:52.338" v="0"/>
          <ac:picMkLst>
            <pc:docMk/>
            <pc:sldMk cId="1013608002" sldId="419"/>
            <ac:picMk id="8" creationId="{1C23B41A-AC1F-4BAC-9894-28773755604A}"/>
          </ac:picMkLst>
        </pc:picChg>
        <pc:picChg chg="mod">
          <ac:chgData name="Rebecca Arvans-Feeney" userId="d149deb7-08c2-420d-9829-1f815af463c2" providerId="ADAL" clId="{1583CC10-94FC-4573-9776-DF3075A2C264}" dt="2022-06-22T17:06:52.338" v="0"/>
          <ac:picMkLst>
            <pc:docMk/>
            <pc:sldMk cId="1013608002" sldId="419"/>
            <ac:picMk id="10" creationId="{5BB05923-5B84-48F0-B711-DACEF11D53F7}"/>
          </ac:picMkLst>
        </pc:picChg>
        <pc:picChg chg="mod">
          <ac:chgData name="Rebecca Arvans-Feeney" userId="d149deb7-08c2-420d-9829-1f815af463c2" providerId="ADAL" clId="{1583CC10-94FC-4573-9776-DF3075A2C264}" dt="2022-06-22T17:06:52.338" v="0"/>
          <ac:picMkLst>
            <pc:docMk/>
            <pc:sldMk cId="1013608002" sldId="419"/>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199633055" sldId="420"/>
        </pc:sldMkLst>
        <pc:spChg chg="mod">
          <ac:chgData name="Rebecca Arvans-Feeney" userId="d149deb7-08c2-420d-9829-1f815af463c2" providerId="ADAL" clId="{1583CC10-94FC-4573-9776-DF3075A2C264}" dt="2022-06-22T17:06:52.338" v="0"/>
          <ac:spMkLst>
            <pc:docMk/>
            <pc:sldMk cId="199633055" sldId="420"/>
            <ac:spMk id="2" creationId="{BD51F1A2-C345-49C8-97B5-F0EC4463DA8A}"/>
          </ac:spMkLst>
        </pc:spChg>
        <pc:spChg chg="mod">
          <ac:chgData name="Rebecca Arvans-Feeney" userId="d149deb7-08c2-420d-9829-1f815af463c2" providerId="ADAL" clId="{1583CC10-94FC-4573-9776-DF3075A2C264}" dt="2022-06-22T17:06:52.338" v="0"/>
          <ac:spMkLst>
            <pc:docMk/>
            <pc:sldMk cId="199633055" sldId="420"/>
            <ac:spMk id="19" creationId="{C225838F-DD14-4BAE-8279-53C12DF01FC9}"/>
          </ac:spMkLst>
        </pc:spChg>
        <pc:picChg chg="mod">
          <ac:chgData name="Rebecca Arvans-Feeney" userId="d149deb7-08c2-420d-9829-1f815af463c2" providerId="ADAL" clId="{1583CC10-94FC-4573-9776-DF3075A2C264}" dt="2022-06-22T17:06:52.338" v="0"/>
          <ac:picMkLst>
            <pc:docMk/>
            <pc:sldMk cId="199633055" sldId="420"/>
            <ac:picMk id="4" creationId="{EE9DE6C2-8C9C-49DF-712B-88EF04FB56BB}"/>
          </ac:picMkLst>
        </pc:picChg>
        <pc:picChg chg="mod">
          <ac:chgData name="Rebecca Arvans-Feeney" userId="d149deb7-08c2-420d-9829-1f815af463c2" providerId="ADAL" clId="{1583CC10-94FC-4573-9776-DF3075A2C264}" dt="2022-06-22T17:06:52.338" v="0"/>
          <ac:picMkLst>
            <pc:docMk/>
            <pc:sldMk cId="199633055" sldId="420"/>
            <ac:picMk id="6" creationId="{A6D75FCF-E14D-738B-399C-80DD749DC986}"/>
          </ac:picMkLst>
        </pc:picChg>
        <pc:picChg chg="mod">
          <ac:chgData name="Rebecca Arvans-Feeney" userId="d149deb7-08c2-420d-9829-1f815af463c2" providerId="ADAL" clId="{1583CC10-94FC-4573-9776-DF3075A2C264}" dt="2022-06-22T17:06:52.338" v="0"/>
          <ac:picMkLst>
            <pc:docMk/>
            <pc:sldMk cId="199633055" sldId="420"/>
            <ac:picMk id="8" creationId="{1C23B41A-AC1F-4BAC-9894-28773755604A}"/>
          </ac:picMkLst>
        </pc:picChg>
        <pc:picChg chg="mod">
          <ac:chgData name="Rebecca Arvans-Feeney" userId="d149deb7-08c2-420d-9829-1f815af463c2" providerId="ADAL" clId="{1583CC10-94FC-4573-9776-DF3075A2C264}" dt="2022-06-22T17:06:52.338" v="0"/>
          <ac:picMkLst>
            <pc:docMk/>
            <pc:sldMk cId="199633055" sldId="420"/>
            <ac:picMk id="10" creationId="{5BB05923-5B84-48F0-B711-DACEF11D53F7}"/>
          </ac:picMkLst>
        </pc:picChg>
        <pc:picChg chg="mod">
          <ac:chgData name="Rebecca Arvans-Feeney" userId="d149deb7-08c2-420d-9829-1f815af463c2" providerId="ADAL" clId="{1583CC10-94FC-4573-9776-DF3075A2C264}" dt="2022-06-22T17:06:52.338" v="0"/>
          <ac:picMkLst>
            <pc:docMk/>
            <pc:sldMk cId="199633055" sldId="420"/>
            <ac:picMk id="21" creationId="{F594852C-A3B7-4123-8CCC-2DC21936DA35}"/>
          </ac:picMkLst>
        </pc:picChg>
      </pc:sldChg>
      <pc:sldChg chg="modSp mod">
        <pc:chgData name="Rebecca Arvans-Feeney" userId="d149deb7-08c2-420d-9829-1f815af463c2" providerId="ADAL" clId="{1583CC10-94FC-4573-9776-DF3075A2C264}" dt="2022-06-22T17:06:52.839" v="30" actId="27636"/>
        <pc:sldMkLst>
          <pc:docMk/>
          <pc:sldMk cId="2514811539" sldId="421"/>
        </pc:sldMkLst>
        <pc:spChg chg="mod">
          <ac:chgData name="Rebecca Arvans-Feeney" userId="d149deb7-08c2-420d-9829-1f815af463c2" providerId="ADAL" clId="{1583CC10-94FC-4573-9776-DF3075A2C264}" dt="2022-06-22T17:06:52.839" v="30" actId="27636"/>
          <ac:spMkLst>
            <pc:docMk/>
            <pc:sldMk cId="2514811539" sldId="421"/>
            <ac:spMk id="2" creationId="{BD51F1A2-C345-49C8-97B5-F0EC4463DA8A}"/>
          </ac:spMkLst>
        </pc:spChg>
        <pc:spChg chg="mod">
          <ac:chgData name="Rebecca Arvans-Feeney" userId="d149deb7-08c2-420d-9829-1f815af463c2" providerId="ADAL" clId="{1583CC10-94FC-4573-9776-DF3075A2C264}" dt="2022-06-22T17:06:52.338" v="0"/>
          <ac:spMkLst>
            <pc:docMk/>
            <pc:sldMk cId="2514811539" sldId="421"/>
            <ac:spMk id="19" creationId="{C225838F-DD14-4BAE-8279-53C12DF01FC9}"/>
          </ac:spMkLst>
        </pc:spChg>
        <pc:picChg chg="mod">
          <ac:chgData name="Rebecca Arvans-Feeney" userId="d149deb7-08c2-420d-9829-1f815af463c2" providerId="ADAL" clId="{1583CC10-94FC-4573-9776-DF3075A2C264}" dt="2022-06-22T17:06:52.338" v="0"/>
          <ac:picMkLst>
            <pc:docMk/>
            <pc:sldMk cId="2514811539" sldId="421"/>
            <ac:picMk id="6" creationId="{EF71017F-6217-27A9-10E5-B2D36E99080D}"/>
          </ac:picMkLst>
        </pc:picChg>
        <pc:picChg chg="mod">
          <ac:chgData name="Rebecca Arvans-Feeney" userId="d149deb7-08c2-420d-9829-1f815af463c2" providerId="ADAL" clId="{1583CC10-94FC-4573-9776-DF3075A2C264}" dt="2022-06-22T17:06:52.338" v="0"/>
          <ac:picMkLst>
            <pc:docMk/>
            <pc:sldMk cId="2514811539" sldId="421"/>
            <ac:picMk id="8" creationId="{1C23B41A-AC1F-4BAC-9894-28773755604A}"/>
          </ac:picMkLst>
        </pc:picChg>
        <pc:picChg chg="mod">
          <ac:chgData name="Rebecca Arvans-Feeney" userId="d149deb7-08c2-420d-9829-1f815af463c2" providerId="ADAL" clId="{1583CC10-94FC-4573-9776-DF3075A2C264}" dt="2022-06-22T17:06:52.338" v="0"/>
          <ac:picMkLst>
            <pc:docMk/>
            <pc:sldMk cId="2514811539" sldId="421"/>
            <ac:picMk id="10" creationId="{5BB05923-5B84-48F0-B711-DACEF11D53F7}"/>
          </ac:picMkLst>
        </pc:picChg>
        <pc:picChg chg="mod">
          <ac:chgData name="Rebecca Arvans-Feeney" userId="d149deb7-08c2-420d-9829-1f815af463c2" providerId="ADAL" clId="{1583CC10-94FC-4573-9776-DF3075A2C264}" dt="2022-06-22T17:06:52.338" v="0"/>
          <ac:picMkLst>
            <pc:docMk/>
            <pc:sldMk cId="2514811539" sldId="421"/>
            <ac:picMk id="21" creationId="{F594852C-A3B7-4123-8CCC-2DC21936DA35}"/>
          </ac:picMkLst>
        </pc:picChg>
      </pc:sldChg>
      <pc:sldChg chg="modSp mod">
        <pc:chgData name="Rebecca Arvans-Feeney" userId="d149deb7-08c2-420d-9829-1f815af463c2" providerId="ADAL" clId="{1583CC10-94FC-4573-9776-DF3075A2C264}" dt="2022-06-22T17:06:52.839" v="31" actId="27636"/>
        <pc:sldMkLst>
          <pc:docMk/>
          <pc:sldMk cId="3190642602" sldId="422"/>
        </pc:sldMkLst>
        <pc:spChg chg="mod">
          <ac:chgData name="Rebecca Arvans-Feeney" userId="d149deb7-08c2-420d-9829-1f815af463c2" providerId="ADAL" clId="{1583CC10-94FC-4573-9776-DF3075A2C264}" dt="2022-06-22T17:06:52.839" v="31" actId="27636"/>
          <ac:spMkLst>
            <pc:docMk/>
            <pc:sldMk cId="3190642602" sldId="422"/>
            <ac:spMk id="2" creationId="{BD51F1A2-C345-49C8-97B5-F0EC4463DA8A}"/>
          </ac:spMkLst>
        </pc:spChg>
        <pc:spChg chg="mod">
          <ac:chgData name="Rebecca Arvans-Feeney" userId="d149deb7-08c2-420d-9829-1f815af463c2" providerId="ADAL" clId="{1583CC10-94FC-4573-9776-DF3075A2C264}" dt="2022-06-22T17:06:52.338" v="0"/>
          <ac:spMkLst>
            <pc:docMk/>
            <pc:sldMk cId="3190642602" sldId="422"/>
            <ac:spMk id="19" creationId="{C225838F-DD14-4BAE-8279-53C12DF01FC9}"/>
          </ac:spMkLst>
        </pc:spChg>
        <pc:picChg chg="mod">
          <ac:chgData name="Rebecca Arvans-Feeney" userId="d149deb7-08c2-420d-9829-1f815af463c2" providerId="ADAL" clId="{1583CC10-94FC-4573-9776-DF3075A2C264}" dt="2022-06-22T17:06:52.338" v="0"/>
          <ac:picMkLst>
            <pc:docMk/>
            <pc:sldMk cId="3190642602" sldId="422"/>
            <ac:picMk id="4" creationId="{90B5D3F4-09DC-648F-D520-40F83B3BF209}"/>
          </ac:picMkLst>
        </pc:picChg>
        <pc:picChg chg="mod">
          <ac:chgData name="Rebecca Arvans-Feeney" userId="d149deb7-08c2-420d-9829-1f815af463c2" providerId="ADAL" clId="{1583CC10-94FC-4573-9776-DF3075A2C264}" dt="2022-06-22T17:06:52.338" v="0"/>
          <ac:picMkLst>
            <pc:docMk/>
            <pc:sldMk cId="3190642602" sldId="422"/>
            <ac:picMk id="8" creationId="{1C23B41A-AC1F-4BAC-9894-28773755604A}"/>
          </ac:picMkLst>
        </pc:picChg>
        <pc:picChg chg="mod">
          <ac:chgData name="Rebecca Arvans-Feeney" userId="d149deb7-08c2-420d-9829-1f815af463c2" providerId="ADAL" clId="{1583CC10-94FC-4573-9776-DF3075A2C264}" dt="2022-06-22T17:06:52.338" v="0"/>
          <ac:picMkLst>
            <pc:docMk/>
            <pc:sldMk cId="3190642602" sldId="422"/>
            <ac:picMk id="10" creationId="{5BB05923-5B84-48F0-B711-DACEF11D53F7}"/>
          </ac:picMkLst>
        </pc:picChg>
        <pc:picChg chg="mod">
          <ac:chgData name="Rebecca Arvans-Feeney" userId="d149deb7-08c2-420d-9829-1f815af463c2" providerId="ADAL" clId="{1583CC10-94FC-4573-9776-DF3075A2C264}" dt="2022-06-22T17:06:52.338" v="0"/>
          <ac:picMkLst>
            <pc:docMk/>
            <pc:sldMk cId="3190642602" sldId="422"/>
            <ac:picMk id="21" creationId="{F594852C-A3B7-4123-8CCC-2DC21936DA35}"/>
          </ac:picMkLst>
        </pc:picChg>
      </pc:sldChg>
      <pc:sldChg chg="modSp mod">
        <pc:chgData name="Rebecca Arvans-Feeney" userId="d149deb7-08c2-420d-9829-1f815af463c2" providerId="ADAL" clId="{1583CC10-94FC-4573-9776-DF3075A2C264}" dt="2022-06-22T17:06:52.855" v="32" actId="27636"/>
        <pc:sldMkLst>
          <pc:docMk/>
          <pc:sldMk cId="3514840738" sldId="423"/>
        </pc:sldMkLst>
        <pc:spChg chg="mod">
          <ac:chgData name="Rebecca Arvans-Feeney" userId="d149deb7-08c2-420d-9829-1f815af463c2" providerId="ADAL" clId="{1583CC10-94FC-4573-9776-DF3075A2C264}" dt="2022-06-22T17:06:52.855" v="32" actId="27636"/>
          <ac:spMkLst>
            <pc:docMk/>
            <pc:sldMk cId="3514840738" sldId="423"/>
            <ac:spMk id="2" creationId="{BD51F1A2-C345-49C8-97B5-F0EC4463DA8A}"/>
          </ac:spMkLst>
        </pc:spChg>
        <pc:spChg chg="mod">
          <ac:chgData name="Rebecca Arvans-Feeney" userId="d149deb7-08c2-420d-9829-1f815af463c2" providerId="ADAL" clId="{1583CC10-94FC-4573-9776-DF3075A2C264}" dt="2022-06-22T17:06:52.338" v="0"/>
          <ac:spMkLst>
            <pc:docMk/>
            <pc:sldMk cId="3514840738" sldId="423"/>
            <ac:spMk id="19" creationId="{C225838F-DD14-4BAE-8279-53C12DF01FC9}"/>
          </ac:spMkLst>
        </pc:spChg>
        <pc:picChg chg="mod">
          <ac:chgData name="Rebecca Arvans-Feeney" userId="d149deb7-08c2-420d-9829-1f815af463c2" providerId="ADAL" clId="{1583CC10-94FC-4573-9776-DF3075A2C264}" dt="2022-06-22T17:06:52.338" v="0"/>
          <ac:picMkLst>
            <pc:docMk/>
            <pc:sldMk cId="3514840738" sldId="423"/>
            <ac:picMk id="5" creationId="{33492DC6-7285-8F26-20F7-75E4BB8C213A}"/>
          </ac:picMkLst>
        </pc:picChg>
        <pc:picChg chg="mod">
          <ac:chgData name="Rebecca Arvans-Feeney" userId="d149deb7-08c2-420d-9829-1f815af463c2" providerId="ADAL" clId="{1583CC10-94FC-4573-9776-DF3075A2C264}" dt="2022-06-22T17:06:52.338" v="0"/>
          <ac:picMkLst>
            <pc:docMk/>
            <pc:sldMk cId="3514840738" sldId="423"/>
            <ac:picMk id="8" creationId="{1C23B41A-AC1F-4BAC-9894-28773755604A}"/>
          </ac:picMkLst>
        </pc:picChg>
        <pc:picChg chg="mod">
          <ac:chgData name="Rebecca Arvans-Feeney" userId="d149deb7-08c2-420d-9829-1f815af463c2" providerId="ADAL" clId="{1583CC10-94FC-4573-9776-DF3075A2C264}" dt="2022-06-22T17:06:52.338" v="0"/>
          <ac:picMkLst>
            <pc:docMk/>
            <pc:sldMk cId="3514840738" sldId="423"/>
            <ac:picMk id="10" creationId="{5BB05923-5B84-48F0-B711-DACEF11D53F7}"/>
          </ac:picMkLst>
        </pc:picChg>
        <pc:picChg chg="mod">
          <ac:chgData name="Rebecca Arvans-Feeney" userId="d149deb7-08c2-420d-9829-1f815af463c2" providerId="ADAL" clId="{1583CC10-94FC-4573-9776-DF3075A2C264}" dt="2022-06-22T17:06:52.338" v="0"/>
          <ac:picMkLst>
            <pc:docMk/>
            <pc:sldMk cId="3514840738" sldId="423"/>
            <ac:picMk id="21" creationId="{F594852C-A3B7-4123-8CCC-2DC21936DA35}"/>
          </ac:picMkLst>
        </pc:picChg>
      </pc:sldChg>
      <pc:sldChg chg="modSp mod">
        <pc:chgData name="Rebecca Arvans-Feeney" userId="d149deb7-08c2-420d-9829-1f815af463c2" providerId="ADAL" clId="{1583CC10-94FC-4573-9776-DF3075A2C264}" dt="2022-06-22T17:06:52.855" v="33" actId="27636"/>
        <pc:sldMkLst>
          <pc:docMk/>
          <pc:sldMk cId="1586098238" sldId="424"/>
        </pc:sldMkLst>
        <pc:spChg chg="mod">
          <ac:chgData name="Rebecca Arvans-Feeney" userId="d149deb7-08c2-420d-9829-1f815af463c2" providerId="ADAL" clId="{1583CC10-94FC-4573-9776-DF3075A2C264}" dt="2022-06-22T17:06:52.855" v="33" actId="27636"/>
          <ac:spMkLst>
            <pc:docMk/>
            <pc:sldMk cId="1586098238" sldId="424"/>
            <ac:spMk id="2" creationId="{BD51F1A2-C345-49C8-97B5-F0EC4463DA8A}"/>
          </ac:spMkLst>
        </pc:spChg>
        <pc:spChg chg="mod">
          <ac:chgData name="Rebecca Arvans-Feeney" userId="d149deb7-08c2-420d-9829-1f815af463c2" providerId="ADAL" clId="{1583CC10-94FC-4573-9776-DF3075A2C264}" dt="2022-06-22T17:06:52.338" v="0"/>
          <ac:spMkLst>
            <pc:docMk/>
            <pc:sldMk cId="1586098238" sldId="424"/>
            <ac:spMk id="19" creationId="{C225838F-DD14-4BAE-8279-53C12DF01FC9}"/>
          </ac:spMkLst>
        </pc:spChg>
        <pc:picChg chg="mod">
          <ac:chgData name="Rebecca Arvans-Feeney" userId="d149deb7-08c2-420d-9829-1f815af463c2" providerId="ADAL" clId="{1583CC10-94FC-4573-9776-DF3075A2C264}" dt="2022-06-22T17:06:52.338" v="0"/>
          <ac:picMkLst>
            <pc:docMk/>
            <pc:sldMk cId="1586098238" sldId="424"/>
            <ac:picMk id="4" creationId="{A5EC3618-BC3C-CA76-88A7-DD784DE48E38}"/>
          </ac:picMkLst>
        </pc:picChg>
        <pc:picChg chg="mod">
          <ac:chgData name="Rebecca Arvans-Feeney" userId="d149deb7-08c2-420d-9829-1f815af463c2" providerId="ADAL" clId="{1583CC10-94FC-4573-9776-DF3075A2C264}" dt="2022-06-22T17:06:52.338" v="0"/>
          <ac:picMkLst>
            <pc:docMk/>
            <pc:sldMk cId="1586098238" sldId="424"/>
            <ac:picMk id="7" creationId="{89655A90-DFDF-9086-B0BA-D2005042901D}"/>
          </ac:picMkLst>
        </pc:picChg>
        <pc:picChg chg="mod">
          <ac:chgData name="Rebecca Arvans-Feeney" userId="d149deb7-08c2-420d-9829-1f815af463c2" providerId="ADAL" clId="{1583CC10-94FC-4573-9776-DF3075A2C264}" dt="2022-06-22T17:06:52.338" v="0"/>
          <ac:picMkLst>
            <pc:docMk/>
            <pc:sldMk cId="1586098238" sldId="424"/>
            <ac:picMk id="8" creationId="{1C23B41A-AC1F-4BAC-9894-28773755604A}"/>
          </ac:picMkLst>
        </pc:picChg>
        <pc:picChg chg="mod">
          <ac:chgData name="Rebecca Arvans-Feeney" userId="d149deb7-08c2-420d-9829-1f815af463c2" providerId="ADAL" clId="{1583CC10-94FC-4573-9776-DF3075A2C264}" dt="2022-06-22T17:06:52.338" v="0"/>
          <ac:picMkLst>
            <pc:docMk/>
            <pc:sldMk cId="1586098238" sldId="424"/>
            <ac:picMk id="10" creationId="{5BB05923-5B84-48F0-B711-DACEF11D53F7}"/>
          </ac:picMkLst>
        </pc:picChg>
        <pc:picChg chg="mod">
          <ac:chgData name="Rebecca Arvans-Feeney" userId="d149deb7-08c2-420d-9829-1f815af463c2" providerId="ADAL" clId="{1583CC10-94FC-4573-9776-DF3075A2C264}" dt="2022-06-22T17:06:52.338" v="0"/>
          <ac:picMkLst>
            <pc:docMk/>
            <pc:sldMk cId="1586098238" sldId="424"/>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1261387009" sldId="425"/>
        </pc:sldMkLst>
        <pc:spChg chg="mod">
          <ac:chgData name="Rebecca Arvans-Feeney" userId="d149deb7-08c2-420d-9829-1f815af463c2" providerId="ADAL" clId="{1583CC10-94FC-4573-9776-DF3075A2C264}" dt="2022-06-22T17:06:52.338" v="0"/>
          <ac:spMkLst>
            <pc:docMk/>
            <pc:sldMk cId="1261387009" sldId="425"/>
            <ac:spMk id="2" creationId="{2BD07606-ABD0-4B91-8833-BD79B720AD9E}"/>
          </ac:spMkLst>
        </pc:spChg>
        <pc:picChg chg="mod">
          <ac:chgData name="Rebecca Arvans-Feeney" userId="d149deb7-08c2-420d-9829-1f815af463c2" providerId="ADAL" clId="{1583CC10-94FC-4573-9776-DF3075A2C264}" dt="2022-06-22T17:06:52.338" v="0"/>
          <ac:picMkLst>
            <pc:docMk/>
            <pc:sldMk cId="1261387009" sldId="425"/>
            <ac:picMk id="4" creationId="{D8EECD3D-D673-417A-8149-F88E7A806AD0}"/>
          </ac:picMkLst>
        </pc:picChg>
        <pc:picChg chg="mod">
          <ac:chgData name="Rebecca Arvans-Feeney" userId="d149deb7-08c2-420d-9829-1f815af463c2" providerId="ADAL" clId="{1583CC10-94FC-4573-9776-DF3075A2C264}" dt="2022-06-22T17:06:52.338" v="0"/>
          <ac:picMkLst>
            <pc:docMk/>
            <pc:sldMk cId="1261387009" sldId="425"/>
            <ac:picMk id="5" creationId="{60D37B61-EAE1-4C9E-B5A0-8350A5BCE4CE}"/>
          </ac:picMkLst>
        </pc:picChg>
      </pc:sldChg>
      <pc:sldChg chg="modSp mod">
        <pc:chgData name="Rebecca Arvans-Feeney" userId="d149deb7-08c2-420d-9829-1f815af463c2" providerId="ADAL" clId="{1583CC10-94FC-4573-9776-DF3075A2C264}" dt="2022-06-22T17:06:52.601" v="2" actId="27636"/>
        <pc:sldMkLst>
          <pc:docMk/>
          <pc:sldMk cId="1355079210" sldId="426"/>
        </pc:sldMkLst>
        <pc:spChg chg="mod">
          <ac:chgData name="Rebecca Arvans-Feeney" userId="d149deb7-08c2-420d-9829-1f815af463c2" providerId="ADAL" clId="{1583CC10-94FC-4573-9776-DF3075A2C264}" dt="2022-06-22T17:06:52.338" v="0"/>
          <ac:spMkLst>
            <pc:docMk/>
            <pc:sldMk cId="1355079210" sldId="426"/>
            <ac:spMk id="2" creationId="{BD51F1A2-C345-49C8-97B5-F0EC4463DA8A}"/>
          </ac:spMkLst>
        </pc:spChg>
        <pc:spChg chg="mod">
          <ac:chgData name="Rebecca Arvans-Feeney" userId="d149deb7-08c2-420d-9829-1f815af463c2" providerId="ADAL" clId="{1583CC10-94FC-4573-9776-DF3075A2C264}" dt="2022-06-22T17:06:52.601" v="2" actId="27636"/>
          <ac:spMkLst>
            <pc:docMk/>
            <pc:sldMk cId="1355079210" sldId="426"/>
            <ac:spMk id="19" creationId="{C225838F-DD14-4BAE-8279-53C12DF01FC9}"/>
          </ac:spMkLst>
        </pc:spChg>
        <pc:picChg chg="mod">
          <ac:chgData name="Rebecca Arvans-Feeney" userId="d149deb7-08c2-420d-9829-1f815af463c2" providerId="ADAL" clId="{1583CC10-94FC-4573-9776-DF3075A2C264}" dt="2022-06-22T17:06:52.338" v="0"/>
          <ac:picMkLst>
            <pc:docMk/>
            <pc:sldMk cId="1355079210" sldId="426"/>
            <ac:picMk id="8" creationId="{1C23B41A-AC1F-4BAC-9894-28773755604A}"/>
          </ac:picMkLst>
        </pc:picChg>
        <pc:picChg chg="mod">
          <ac:chgData name="Rebecca Arvans-Feeney" userId="d149deb7-08c2-420d-9829-1f815af463c2" providerId="ADAL" clId="{1583CC10-94FC-4573-9776-DF3075A2C264}" dt="2022-06-22T17:06:52.338" v="0"/>
          <ac:picMkLst>
            <pc:docMk/>
            <pc:sldMk cId="1355079210" sldId="426"/>
            <ac:picMk id="10" creationId="{5BB05923-5B84-48F0-B711-DACEF11D53F7}"/>
          </ac:picMkLst>
        </pc:picChg>
        <pc:picChg chg="mod">
          <ac:chgData name="Rebecca Arvans-Feeney" userId="d149deb7-08c2-420d-9829-1f815af463c2" providerId="ADAL" clId="{1583CC10-94FC-4573-9776-DF3075A2C264}" dt="2022-06-22T17:06:52.338" v="0"/>
          <ac:picMkLst>
            <pc:docMk/>
            <pc:sldMk cId="1355079210" sldId="426"/>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033822845" sldId="427"/>
        </pc:sldMkLst>
        <pc:spChg chg="mod">
          <ac:chgData name="Rebecca Arvans-Feeney" userId="d149deb7-08c2-420d-9829-1f815af463c2" providerId="ADAL" clId="{1583CC10-94FC-4573-9776-DF3075A2C264}" dt="2022-06-22T17:06:52.338" v="0"/>
          <ac:spMkLst>
            <pc:docMk/>
            <pc:sldMk cId="3033822845" sldId="427"/>
            <ac:spMk id="2" creationId="{BD51F1A2-C345-49C8-97B5-F0EC4463DA8A}"/>
          </ac:spMkLst>
        </pc:spChg>
        <pc:spChg chg="mod">
          <ac:chgData name="Rebecca Arvans-Feeney" userId="d149deb7-08c2-420d-9829-1f815af463c2" providerId="ADAL" clId="{1583CC10-94FC-4573-9776-DF3075A2C264}" dt="2022-06-22T17:06:52.338" v="0"/>
          <ac:spMkLst>
            <pc:docMk/>
            <pc:sldMk cId="3033822845" sldId="427"/>
            <ac:spMk id="19" creationId="{C225838F-DD14-4BAE-8279-53C12DF01FC9}"/>
          </ac:spMkLst>
        </pc:spChg>
        <pc:picChg chg="mod">
          <ac:chgData name="Rebecca Arvans-Feeney" userId="d149deb7-08c2-420d-9829-1f815af463c2" providerId="ADAL" clId="{1583CC10-94FC-4573-9776-DF3075A2C264}" dt="2022-06-22T17:06:52.338" v="0"/>
          <ac:picMkLst>
            <pc:docMk/>
            <pc:sldMk cId="3033822845" sldId="427"/>
            <ac:picMk id="4" creationId="{C57B162B-C03D-5F4A-AC98-0CD634861745}"/>
          </ac:picMkLst>
        </pc:picChg>
        <pc:picChg chg="mod">
          <ac:chgData name="Rebecca Arvans-Feeney" userId="d149deb7-08c2-420d-9829-1f815af463c2" providerId="ADAL" clId="{1583CC10-94FC-4573-9776-DF3075A2C264}" dt="2022-06-22T17:06:52.338" v="0"/>
          <ac:picMkLst>
            <pc:docMk/>
            <pc:sldMk cId="3033822845" sldId="427"/>
            <ac:picMk id="8" creationId="{1C23B41A-AC1F-4BAC-9894-28773755604A}"/>
          </ac:picMkLst>
        </pc:picChg>
        <pc:picChg chg="mod">
          <ac:chgData name="Rebecca Arvans-Feeney" userId="d149deb7-08c2-420d-9829-1f815af463c2" providerId="ADAL" clId="{1583CC10-94FC-4573-9776-DF3075A2C264}" dt="2022-06-22T17:06:52.338" v="0"/>
          <ac:picMkLst>
            <pc:docMk/>
            <pc:sldMk cId="3033822845" sldId="427"/>
            <ac:picMk id="10" creationId="{5BB05923-5B84-48F0-B711-DACEF11D53F7}"/>
          </ac:picMkLst>
        </pc:picChg>
        <pc:picChg chg="mod">
          <ac:chgData name="Rebecca Arvans-Feeney" userId="d149deb7-08c2-420d-9829-1f815af463c2" providerId="ADAL" clId="{1583CC10-94FC-4573-9776-DF3075A2C264}" dt="2022-06-22T17:06:52.338" v="0"/>
          <ac:picMkLst>
            <pc:docMk/>
            <pc:sldMk cId="3033822845" sldId="427"/>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535247902" sldId="428"/>
        </pc:sldMkLst>
        <pc:spChg chg="mod">
          <ac:chgData name="Rebecca Arvans-Feeney" userId="d149deb7-08c2-420d-9829-1f815af463c2" providerId="ADAL" clId="{1583CC10-94FC-4573-9776-DF3075A2C264}" dt="2022-06-22T17:06:52.338" v="0"/>
          <ac:spMkLst>
            <pc:docMk/>
            <pc:sldMk cId="3535247902" sldId="428"/>
            <ac:spMk id="2" creationId="{BD51F1A2-C345-49C8-97B5-F0EC4463DA8A}"/>
          </ac:spMkLst>
        </pc:spChg>
        <pc:spChg chg="mod">
          <ac:chgData name="Rebecca Arvans-Feeney" userId="d149deb7-08c2-420d-9829-1f815af463c2" providerId="ADAL" clId="{1583CC10-94FC-4573-9776-DF3075A2C264}" dt="2022-06-22T17:06:52.338" v="0"/>
          <ac:spMkLst>
            <pc:docMk/>
            <pc:sldMk cId="3535247902" sldId="428"/>
            <ac:spMk id="19" creationId="{C225838F-DD14-4BAE-8279-53C12DF01FC9}"/>
          </ac:spMkLst>
        </pc:spChg>
        <pc:picChg chg="mod">
          <ac:chgData name="Rebecca Arvans-Feeney" userId="d149deb7-08c2-420d-9829-1f815af463c2" providerId="ADAL" clId="{1583CC10-94FC-4573-9776-DF3075A2C264}" dt="2022-06-22T17:06:52.338" v="0"/>
          <ac:picMkLst>
            <pc:docMk/>
            <pc:sldMk cId="3535247902" sldId="428"/>
            <ac:picMk id="4" creationId="{0DCCB351-E70F-25AB-310F-46536077DE7E}"/>
          </ac:picMkLst>
        </pc:picChg>
        <pc:picChg chg="mod">
          <ac:chgData name="Rebecca Arvans-Feeney" userId="d149deb7-08c2-420d-9829-1f815af463c2" providerId="ADAL" clId="{1583CC10-94FC-4573-9776-DF3075A2C264}" dt="2022-06-22T17:06:52.338" v="0"/>
          <ac:picMkLst>
            <pc:docMk/>
            <pc:sldMk cId="3535247902" sldId="428"/>
            <ac:picMk id="8" creationId="{1C23B41A-AC1F-4BAC-9894-28773755604A}"/>
          </ac:picMkLst>
        </pc:picChg>
        <pc:picChg chg="mod">
          <ac:chgData name="Rebecca Arvans-Feeney" userId="d149deb7-08c2-420d-9829-1f815af463c2" providerId="ADAL" clId="{1583CC10-94FC-4573-9776-DF3075A2C264}" dt="2022-06-22T17:06:52.338" v="0"/>
          <ac:picMkLst>
            <pc:docMk/>
            <pc:sldMk cId="3535247902" sldId="428"/>
            <ac:picMk id="10" creationId="{5BB05923-5B84-48F0-B711-DACEF11D53F7}"/>
          </ac:picMkLst>
        </pc:picChg>
        <pc:picChg chg="mod">
          <ac:chgData name="Rebecca Arvans-Feeney" userId="d149deb7-08c2-420d-9829-1f815af463c2" providerId="ADAL" clId="{1583CC10-94FC-4573-9776-DF3075A2C264}" dt="2022-06-22T17:06:52.338" v="0"/>
          <ac:picMkLst>
            <pc:docMk/>
            <pc:sldMk cId="3535247902" sldId="428"/>
            <ac:picMk id="21" creationId="{F594852C-A3B7-4123-8CCC-2DC21936DA35}"/>
          </ac:picMkLst>
        </pc:picChg>
      </pc:sldChg>
      <pc:sldChg chg="modSp mod">
        <pc:chgData name="Rebecca Arvans-Feeney" userId="d149deb7-08c2-420d-9829-1f815af463c2" providerId="ADAL" clId="{1583CC10-94FC-4573-9776-DF3075A2C264}" dt="2022-06-22T17:06:52.855" v="34" actId="27636"/>
        <pc:sldMkLst>
          <pc:docMk/>
          <pc:sldMk cId="675673890" sldId="429"/>
        </pc:sldMkLst>
        <pc:spChg chg="mod">
          <ac:chgData name="Rebecca Arvans-Feeney" userId="d149deb7-08c2-420d-9829-1f815af463c2" providerId="ADAL" clId="{1583CC10-94FC-4573-9776-DF3075A2C264}" dt="2022-06-22T17:06:52.855" v="34" actId="27636"/>
          <ac:spMkLst>
            <pc:docMk/>
            <pc:sldMk cId="675673890" sldId="429"/>
            <ac:spMk id="2" creationId="{BD51F1A2-C345-49C8-97B5-F0EC4463DA8A}"/>
          </ac:spMkLst>
        </pc:spChg>
        <pc:spChg chg="mod">
          <ac:chgData name="Rebecca Arvans-Feeney" userId="d149deb7-08c2-420d-9829-1f815af463c2" providerId="ADAL" clId="{1583CC10-94FC-4573-9776-DF3075A2C264}" dt="2022-06-22T17:06:52.338" v="0"/>
          <ac:spMkLst>
            <pc:docMk/>
            <pc:sldMk cId="675673890" sldId="429"/>
            <ac:spMk id="19" creationId="{C225838F-DD14-4BAE-8279-53C12DF01FC9}"/>
          </ac:spMkLst>
        </pc:spChg>
        <pc:picChg chg="mod">
          <ac:chgData name="Rebecca Arvans-Feeney" userId="d149deb7-08c2-420d-9829-1f815af463c2" providerId="ADAL" clId="{1583CC10-94FC-4573-9776-DF3075A2C264}" dt="2022-06-22T17:06:52.338" v="0"/>
          <ac:picMkLst>
            <pc:docMk/>
            <pc:sldMk cId="675673890" sldId="429"/>
            <ac:picMk id="5" creationId="{FD9FFFAC-D3C1-8A87-5201-52D0178C2787}"/>
          </ac:picMkLst>
        </pc:picChg>
        <pc:picChg chg="mod">
          <ac:chgData name="Rebecca Arvans-Feeney" userId="d149deb7-08c2-420d-9829-1f815af463c2" providerId="ADAL" clId="{1583CC10-94FC-4573-9776-DF3075A2C264}" dt="2022-06-22T17:06:52.338" v="0"/>
          <ac:picMkLst>
            <pc:docMk/>
            <pc:sldMk cId="675673890" sldId="429"/>
            <ac:picMk id="8" creationId="{1C23B41A-AC1F-4BAC-9894-28773755604A}"/>
          </ac:picMkLst>
        </pc:picChg>
        <pc:picChg chg="mod">
          <ac:chgData name="Rebecca Arvans-Feeney" userId="d149deb7-08c2-420d-9829-1f815af463c2" providerId="ADAL" clId="{1583CC10-94FC-4573-9776-DF3075A2C264}" dt="2022-06-22T17:06:52.338" v="0"/>
          <ac:picMkLst>
            <pc:docMk/>
            <pc:sldMk cId="675673890" sldId="429"/>
            <ac:picMk id="10" creationId="{5BB05923-5B84-48F0-B711-DACEF11D53F7}"/>
          </ac:picMkLst>
        </pc:picChg>
        <pc:picChg chg="mod">
          <ac:chgData name="Rebecca Arvans-Feeney" userId="d149deb7-08c2-420d-9829-1f815af463c2" providerId="ADAL" clId="{1583CC10-94FC-4573-9776-DF3075A2C264}" dt="2022-06-22T17:06:52.338" v="0"/>
          <ac:picMkLst>
            <pc:docMk/>
            <pc:sldMk cId="675673890" sldId="429"/>
            <ac:picMk id="21" creationId="{F594852C-A3B7-4123-8CCC-2DC21936DA35}"/>
          </ac:picMkLst>
        </pc:picChg>
      </pc:sldChg>
      <pc:sldChg chg="modSp mod">
        <pc:chgData name="Rebecca Arvans-Feeney" userId="d149deb7-08c2-420d-9829-1f815af463c2" providerId="ADAL" clId="{1583CC10-94FC-4573-9776-DF3075A2C264}" dt="2022-06-22T17:06:52.855" v="35" actId="27636"/>
        <pc:sldMkLst>
          <pc:docMk/>
          <pc:sldMk cId="422868415" sldId="430"/>
        </pc:sldMkLst>
        <pc:spChg chg="mod">
          <ac:chgData name="Rebecca Arvans-Feeney" userId="d149deb7-08c2-420d-9829-1f815af463c2" providerId="ADAL" clId="{1583CC10-94FC-4573-9776-DF3075A2C264}" dt="2022-06-22T17:06:52.855" v="35" actId="27636"/>
          <ac:spMkLst>
            <pc:docMk/>
            <pc:sldMk cId="422868415" sldId="430"/>
            <ac:spMk id="2" creationId="{BD51F1A2-C345-49C8-97B5-F0EC4463DA8A}"/>
          </ac:spMkLst>
        </pc:spChg>
        <pc:spChg chg="mod">
          <ac:chgData name="Rebecca Arvans-Feeney" userId="d149deb7-08c2-420d-9829-1f815af463c2" providerId="ADAL" clId="{1583CC10-94FC-4573-9776-DF3075A2C264}" dt="2022-06-22T17:06:52.338" v="0"/>
          <ac:spMkLst>
            <pc:docMk/>
            <pc:sldMk cId="422868415" sldId="430"/>
            <ac:spMk id="19" creationId="{C225838F-DD14-4BAE-8279-53C12DF01FC9}"/>
          </ac:spMkLst>
        </pc:spChg>
        <pc:picChg chg="mod">
          <ac:chgData name="Rebecca Arvans-Feeney" userId="d149deb7-08c2-420d-9829-1f815af463c2" providerId="ADAL" clId="{1583CC10-94FC-4573-9776-DF3075A2C264}" dt="2022-06-22T17:06:52.338" v="0"/>
          <ac:picMkLst>
            <pc:docMk/>
            <pc:sldMk cId="422868415" sldId="430"/>
            <ac:picMk id="4" creationId="{FB0F30A8-BB7E-8002-706D-FACCFDA1A639}"/>
          </ac:picMkLst>
        </pc:picChg>
        <pc:picChg chg="mod">
          <ac:chgData name="Rebecca Arvans-Feeney" userId="d149deb7-08c2-420d-9829-1f815af463c2" providerId="ADAL" clId="{1583CC10-94FC-4573-9776-DF3075A2C264}" dt="2022-06-22T17:06:52.338" v="0"/>
          <ac:picMkLst>
            <pc:docMk/>
            <pc:sldMk cId="422868415" sldId="430"/>
            <ac:picMk id="7" creationId="{CC28C142-07F6-CF4B-1C25-0B8C6E0F9BC4}"/>
          </ac:picMkLst>
        </pc:picChg>
        <pc:picChg chg="mod">
          <ac:chgData name="Rebecca Arvans-Feeney" userId="d149deb7-08c2-420d-9829-1f815af463c2" providerId="ADAL" clId="{1583CC10-94FC-4573-9776-DF3075A2C264}" dt="2022-06-22T17:06:52.338" v="0"/>
          <ac:picMkLst>
            <pc:docMk/>
            <pc:sldMk cId="422868415" sldId="430"/>
            <ac:picMk id="8" creationId="{1C23B41A-AC1F-4BAC-9894-28773755604A}"/>
          </ac:picMkLst>
        </pc:picChg>
        <pc:picChg chg="mod">
          <ac:chgData name="Rebecca Arvans-Feeney" userId="d149deb7-08c2-420d-9829-1f815af463c2" providerId="ADAL" clId="{1583CC10-94FC-4573-9776-DF3075A2C264}" dt="2022-06-22T17:06:52.338" v="0"/>
          <ac:picMkLst>
            <pc:docMk/>
            <pc:sldMk cId="422868415" sldId="430"/>
            <ac:picMk id="10" creationId="{5BB05923-5B84-48F0-B711-DACEF11D53F7}"/>
          </ac:picMkLst>
        </pc:picChg>
        <pc:picChg chg="mod">
          <ac:chgData name="Rebecca Arvans-Feeney" userId="d149deb7-08c2-420d-9829-1f815af463c2" providerId="ADAL" clId="{1583CC10-94FC-4573-9776-DF3075A2C264}" dt="2022-06-22T17:06:52.338" v="0"/>
          <ac:picMkLst>
            <pc:docMk/>
            <pc:sldMk cId="422868415" sldId="430"/>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652061597" sldId="431"/>
        </pc:sldMkLst>
        <pc:spChg chg="mod">
          <ac:chgData name="Rebecca Arvans-Feeney" userId="d149deb7-08c2-420d-9829-1f815af463c2" providerId="ADAL" clId="{1583CC10-94FC-4573-9776-DF3075A2C264}" dt="2022-06-22T17:06:52.338" v="0"/>
          <ac:spMkLst>
            <pc:docMk/>
            <pc:sldMk cId="652061597" sldId="431"/>
            <ac:spMk id="2" creationId="{BD51F1A2-C345-49C8-97B5-F0EC4463DA8A}"/>
          </ac:spMkLst>
        </pc:spChg>
        <pc:spChg chg="mod">
          <ac:chgData name="Rebecca Arvans-Feeney" userId="d149deb7-08c2-420d-9829-1f815af463c2" providerId="ADAL" clId="{1583CC10-94FC-4573-9776-DF3075A2C264}" dt="2022-06-22T17:06:52.338" v="0"/>
          <ac:spMkLst>
            <pc:docMk/>
            <pc:sldMk cId="652061597" sldId="431"/>
            <ac:spMk id="19" creationId="{C225838F-DD14-4BAE-8279-53C12DF01FC9}"/>
          </ac:spMkLst>
        </pc:spChg>
        <pc:picChg chg="mod">
          <ac:chgData name="Rebecca Arvans-Feeney" userId="d149deb7-08c2-420d-9829-1f815af463c2" providerId="ADAL" clId="{1583CC10-94FC-4573-9776-DF3075A2C264}" dt="2022-06-22T17:06:52.338" v="0"/>
          <ac:picMkLst>
            <pc:docMk/>
            <pc:sldMk cId="652061597" sldId="431"/>
            <ac:picMk id="4" creationId="{E92F95D7-EF19-14E1-41B1-F4853853430B}"/>
          </ac:picMkLst>
        </pc:picChg>
        <pc:picChg chg="mod">
          <ac:chgData name="Rebecca Arvans-Feeney" userId="d149deb7-08c2-420d-9829-1f815af463c2" providerId="ADAL" clId="{1583CC10-94FC-4573-9776-DF3075A2C264}" dt="2022-06-22T17:06:52.338" v="0"/>
          <ac:picMkLst>
            <pc:docMk/>
            <pc:sldMk cId="652061597" sldId="431"/>
            <ac:picMk id="8" creationId="{1C23B41A-AC1F-4BAC-9894-28773755604A}"/>
          </ac:picMkLst>
        </pc:picChg>
        <pc:picChg chg="mod">
          <ac:chgData name="Rebecca Arvans-Feeney" userId="d149deb7-08c2-420d-9829-1f815af463c2" providerId="ADAL" clId="{1583CC10-94FC-4573-9776-DF3075A2C264}" dt="2022-06-22T17:06:52.338" v="0"/>
          <ac:picMkLst>
            <pc:docMk/>
            <pc:sldMk cId="652061597" sldId="431"/>
            <ac:picMk id="10" creationId="{5BB05923-5B84-48F0-B711-DACEF11D53F7}"/>
          </ac:picMkLst>
        </pc:picChg>
        <pc:picChg chg="mod">
          <ac:chgData name="Rebecca Arvans-Feeney" userId="d149deb7-08c2-420d-9829-1f815af463c2" providerId="ADAL" clId="{1583CC10-94FC-4573-9776-DF3075A2C264}" dt="2022-06-22T17:06:52.338" v="0"/>
          <ac:picMkLst>
            <pc:docMk/>
            <pc:sldMk cId="652061597" sldId="431"/>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2004095531" sldId="432"/>
        </pc:sldMkLst>
        <pc:spChg chg="mod">
          <ac:chgData name="Rebecca Arvans-Feeney" userId="d149deb7-08c2-420d-9829-1f815af463c2" providerId="ADAL" clId="{1583CC10-94FC-4573-9776-DF3075A2C264}" dt="2022-06-22T17:06:52.338" v="0"/>
          <ac:spMkLst>
            <pc:docMk/>
            <pc:sldMk cId="2004095531" sldId="432"/>
            <ac:spMk id="2" creationId="{BD51F1A2-C345-49C8-97B5-F0EC4463DA8A}"/>
          </ac:spMkLst>
        </pc:spChg>
        <pc:picChg chg="mod">
          <ac:chgData name="Rebecca Arvans-Feeney" userId="d149deb7-08c2-420d-9829-1f815af463c2" providerId="ADAL" clId="{1583CC10-94FC-4573-9776-DF3075A2C264}" dt="2022-06-22T17:06:52.338" v="0"/>
          <ac:picMkLst>
            <pc:docMk/>
            <pc:sldMk cId="2004095531" sldId="432"/>
            <ac:picMk id="4" creationId="{84329596-1114-902B-354B-5A42ED9846D6}"/>
          </ac:picMkLst>
        </pc:picChg>
        <pc:picChg chg="mod">
          <ac:chgData name="Rebecca Arvans-Feeney" userId="d149deb7-08c2-420d-9829-1f815af463c2" providerId="ADAL" clId="{1583CC10-94FC-4573-9776-DF3075A2C264}" dt="2022-06-22T17:06:52.338" v="0"/>
          <ac:picMkLst>
            <pc:docMk/>
            <pc:sldMk cId="2004095531" sldId="432"/>
            <ac:picMk id="8" creationId="{1C23B41A-AC1F-4BAC-9894-28773755604A}"/>
          </ac:picMkLst>
        </pc:picChg>
        <pc:picChg chg="mod">
          <ac:chgData name="Rebecca Arvans-Feeney" userId="d149deb7-08c2-420d-9829-1f815af463c2" providerId="ADAL" clId="{1583CC10-94FC-4573-9776-DF3075A2C264}" dt="2022-06-22T17:06:52.338" v="0"/>
          <ac:picMkLst>
            <pc:docMk/>
            <pc:sldMk cId="2004095531" sldId="432"/>
            <ac:picMk id="10" creationId="{5BB05923-5B84-48F0-B711-DACEF11D53F7}"/>
          </ac:picMkLst>
        </pc:picChg>
        <pc:picChg chg="mod">
          <ac:chgData name="Rebecca Arvans-Feeney" userId="d149deb7-08c2-420d-9829-1f815af463c2" providerId="ADAL" clId="{1583CC10-94FC-4573-9776-DF3075A2C264}" dt="2022-06-22T17:06:52.338" v="0"/>
          <ac:picMkLst>
            <pc:docMk/>
            <pc:sldMk cId="2004095531" sldId="432"/>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4275082683" sldId="433"/>
        </pc:sldMkLst>
        <pc:spChg chg="mod">
          <ac:chgData name="Rebecca Arvans-Feeney" userId="d149deb7-08c2-420d-9829-1f815af463c2" providerId="ADAL" clId="{1583CC10-94FC-4573-9776-DF3075A2C264}" dt="2022-06-22T17:06:52.338" v="0"/>
          <ac:spMkLst>
            <pc:docMk/>
            <pc:sldMk cId="4275082683" sldId="433"/>
            <ac:spMk id="2" creationId="{BD51F1A2-C345-49C8-97B5-F0EC4463DA8A}"/>
          </ac:spMkLst>
        </pc:spChg>
        <pc:picChg chg="mod">
          <ac:chgData name="Rebecca Arvans-Feeney" userId="d149deb7-08c2-420d-9829-1f815af463c2" providerId="ADAL" clId="{1583CC10-94FC-4573-9776-DF3075A2C264}" dt="2022-06-22T17:06:52.338" v="0"/>
          <ac:picMkLst>
            <pc:docMk/>
            <pc:sldMk cId="4275082683" sldId="433"/>
            <ac:picMk id="4" creationId="{6626A420-7A1F-6955-1251-D39218CBE8B8}"/>
          </ac:picMkLst>
        </pc:picChg>
        <pc:picChg chg="mod">
          <ac:chgData name="Rebecca Arvans-Feeney" userId="d149deb7-08c2-420d-9829-1f815af463c2" providerId="ADAL" clId="{1583CC10-94FC-4573-9776-DF3075A2C264}" dt="2022-06-22T17:06:52.338" v="0"/>
          <ac:picMkLst>
            <pc:docMk/>
            <pc:sldMk cId="4275082683" sldId="433"/>
            <ac:picMk id="8" creationId="{1C23B41A-AC1F-4BAC-9894-28773755604A}"/>
          </ac:picMkLst>
        </pc:picChg>
        <pc:picChg chg="mod">
          <ac:chgData name="Rebecca Arvans-Feeney" userId="d149deb7-08c2-420d-9829-1f815af463c2" providerId="ADAL" clId="{1583CC10-94FC-4573-9776-DF3075A2C264}" dt="2022-06-22T17:06:52.338" v="0"/>
          <ac:picMkLst>
            <pc:docMk/>
            <pc:sldMk cId="4275082683" sldId="433"/>
            <ac:picMk id="9" creationId="{5370BC7B-F04B-94F4-EA69-46B5EBAD0462}"/>
          </ac:picMkLst>
        </pc:picChg>
        <pc:picChg chg="mod">
          <ac:chgData name="Rebecca Arvans-Feeney" userId="d149deb7-08c2-420d-9829-1f815af463c2" providerId="ADAL" clId="{1583CC10-94FC-4573-9776-DF3075A2C264}" dt="2022-06-22T17:06:52.338" v="0"/>
          <ac:picMkLst>
            <pc:docMk/>
            <pc:sldMk cId="4275082683" sldId="433"/>
            <ac:picMk id="10" creationId="{5BB05923-5B84-48F0-B711-DACEF11D53F7}"/>
          </ac:picMkLst>
        </pc:picChg>
        <pc:picChg chg="mod">
          <ac:chgData name="Rebecca Arvans-Feeney" userId="d149deb7-08c2-420d-9829-1f815af463c2" providerId="ADAL" clId="{1583CC10-94FC-4573-9776-DF3075A2C264}" dt="2022-06-22T17:06:52.338" v="0"/>
          <ac:picMkLst>
            <pc:docMk/>
            <pc:sldMk cId="4275082683" sldId="433"/>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1188663784" sldId="434"/>
        </pc:sldMkLst>
        <pc:spChg chg="mod">
          <ac:chgData name="Rebecca Arvans-Feeney" userId="d149deb7-08c2-420d-9829-1f815af463c2" providerId="ADAL" clId="{1583CC10-94FC-4573-9776-DF3075A2C264}" dt="2022-06-22T17:06:52.338" v="0"/>
          <ac:spMkLst>
            <pc:docMk/>
            <pc:sldMk cId="1188663784" sldId="434"/>
            <ac:spMk id="2" creationId="{BD51F1A2-C345-49C8-97B5-F0EC4463DA8A}"/>
          </ac:spMkLst>
        </pc:spChg>
        <pc:spChg chg="mod">
          <ac:chgData name="Rebecca Arvans-Feeney" userId="d149deb7-08c2-420d-9829-1f815af463c2" providerId="ADAL" clId="{1583CC10-94FC-4573-9776-DF3075A2C264}" dt="2022-06-22T17:06:52.338" v="0"/>
          <ac:spMkLst>
            <pc:docMk/>
            <pc:sldMk cId="1188663784" sldId="434"/>
            <ac:spMk id="19" creationId="{C225838F-DD14-4BAE-8279-53C12DF01FC9}"/>
          </ac:spMkLst>
        </pc:spChg>
        <pc:picChg chg="mod">
          <ac:chgData name="Rebecca Arvans-Feeney" userId="d149deb7-08c2-420d-9829-1f815af463c2" providerId="ADAL" clId="{1583CC10-94FC-4573-9776-DF3075A2C264}" dt="2022-06-22T17:06:52.338" v="0"/>
          <ac:picMkLst>
            <pc:docMk/>
            <pc:sldMk cId="1188663784" sldId="434"/>
            <ac:picMk id="4" creationId="{06F68030-DCB2-B7DB-DD7D-2C6D0F25EAC1}"/>
          </ac:picMkLst>
        </pc:picChg>
        <pc:picChg chg="mod">
          <ac:chgData name="Rebecca Arvans-Feeney" userId="d149deb7-08c2-420d-9829-1f815af463c2" providerId="ADAL" clId="{1583CC10-94FC-4573-9776-DF3075A2C264}" dt="2022-06-22T17:06:52.338" v="0"/>
          <ac:picMkLst>
            <pc:docMk/>
            <pc:sldMk cId="1188663784" sldId="434"/>
            <ac:picMk id="8" creationId="{1C23B41A-AC1F-4BAC-9894-28773755604A}"/>
          </ac:picMkLst>
        </pc:picChg>
        <pc:picChg chg="mod">
          <ac:chgData name="Rebecca Arvans-Feeney" userId="d149deb7-08c2-420d-9829-1f815af463c2" providerId="ADAL" clId="{1583CC10-94FC-4573-9776-DF3075A2C264}" dt="2022-06-22T17:06:52.338" v="0"/>
          <ac:picMkLst>
            <pc:docMk/>
            <pc:sldMk cId="1188663784" sldId="434"/>
            <ac:picMk id="10" creationId="{5BB05923-5B84-48F0-B711-DACEF11D53F7}"/>
          </ac:picMkLst>
        </pc:picChg>
        <pc:picChg chg="mod">
          <ac:chgData name="Rebecca Arvans-Feeney" userId="d149deb7-08c2-420d-9829-1f815af463c2" providerId="ADAL" clId="{1583CC10-94FC-4573-9776-DF3075A2C264}" dt="2022-06-22T17:06:52.338" v="0"/>
          <ac:picMkLst>
            <pc:docMk/>
            <pc:sldMk cId="1188663784" sldId="434"/>
            <ac:picMk id="21" creationId="{F594852C-A3B7-4123-8CCC-2DC21936DA35}"/>
          </ac:picMkLst>
        </pc:picChg>
      </pc:sldChg>
      <pc:sldChg chg="modSp mod">
        <pc:chgData name="Rebecca Arvans-Feeney" userId="d149deb7-08c2-420d-9829-1f815af463c2" providerId="ADAL" clId="{1583CC10-94FC-4573-9776-DF3075A2C264}" dt="2022-06-22T17:06:52.686" v="11" actId="27636"/>
        <pc:sldMkLst>
          <pc:docMk/>
          <pc:sldMk cId="2503991970" sldId="435"/>
        </pc:sldMkLst>
        <pc:spChg chg="mod">
          <ac:chgData name="Rebecca Arvans-Feeney" userId="d149deb7-08c2-420d-9829-1f815af463c2" providerId="ADAL" clId="{1583CC10-94FC-4573-9776-DF3075A2C264}" dt="2022-06-22T17:06:52.686" v="11" actId="27636"/>
          <ac:spMkLst>
            <pc:docMk/>
            <pc:sldMk cId="2503991970" sldId="435"/>
            <ac:spMk id="2" creationId="{BD51F1A2-C345-49C8-97B5-F0EC4463DA8A}"/>
          </ac:spMkLst>
        </pc:spChg>
        <pc:picChg chg="mod">
          <ac:chgData name="Rebecca Arvans-Feeney" userId="d149deb7-08c2-420d-9829-1f815af463c2" providerId="ADAL" clId="{1583CC10-94FC-4573-9776-DF3075A2C264}" dt="2022-06-22T17:06:52.338" v="0"/>
          <ac:picMkLst>
            <pc:docMk/>
            <pc:sldMk cId="2503991970" sldId="435"/>
            <ac:picMk id="4" creationId="{04C727BE-5F23-6022-9262-705AB987F2A5}"/>
          </ac:picMkLst>
        </pc:picChg>
        <pc:picChg chg="mod">
          <ac:chgData name="Rebecca Arvans-Feeney" userId="d149deb7-08c2-420d-9829-1f815af463c2" providerId="ADAL" clId="{1583CC10-94FC-4573-9776-DF3075A2C264}" dt="2022-06-22T17:06:52.338" v="0"/>
          <ac:picMkLst>
            <pc:docMk/>
            <pc:sldMk cId="2503991970" sldId="435"/>
            <ac:picMk id="6" creationId="{2B2BD612-BE7C-9E87-DDAF-51E4890B668A}"/>
          </ac:picMkLst>
        </pc:picChg>
        <pc:picChg chg="mod">
          <ac:chgData name="Rebecca Arvans-Feeney" userId="d149deb7-08c2-420d-9829-1f815af463c2" providerId="ADAL" clId="{1583CC10-94FC-4573-9776-DF3075A2C264}" dt="2022-06-22T17:06:52.338" v="0"/>
          <ac:picMkLst>
            <pc:docMk/>
            <pc:sldMk cId="2503991970" sldId="435"/>
            <ac:picMk id="8" creationId="{1C23B41A-AC1F-4BAC-9894-28773755604A}"/>
          </ac:picMkLst>
        </pc:picChg>
        <pc:picChg chg="mod">
          <ac:chgData name="Rebecca Arvans-Feeney" userId="d149deb7-08c2-420d-9829-1f815af463c2" providerId="ADAL" clId="{1583CC10-94FC-4573-9776-DF3075A2C264}" dt="2022-06-22T17:06:52.338" v="0"/>
          <ac:picMkLst>
            <pc:docMk/>
            <pc:sldMk cId="2503991970" sldId="435"/>
            <ac:picMk id="10" creationId="{5BB05923-5B84-48F0-B711-DACEF11D53F7}"/>
          </ac:picMkLst>
        </pc:picChg>
        <pc:picChg chg="mod">
          <ac:chgData name="Rebecca Arvans-Feeney" userId="d149deb7-08c2-420d-9829-1f815af463c2" providerId="ADAL" clId="{1583CC10-94FC-4573-9776-DF3075A2C264}" dt="2022-06-22T17:06:52.338" v="0"/>
          <ac:picMkLst>
            <pc:docMk/>
            <pc:sldMk cId="2503991970" sldId="435"/>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2070227183" sldId="436"/>
        </pc:sldMkLst>
        <pc:spChg chg="mod">
          <ac:chgData name="Rebecca Arvans-Feeney" userId="d149deb7-08c2-420d-9829-1f815af463c2" providerId="ADAL" clId="{1583CC10-94FC-4573-9776-DF3075A2C264}" dt="2022-06-22T17:06:52.338" v="0"/>
          <ac:spMkLst>
            <pc:docMk/>
            <pc:sldMk cId="2070227183" sldId="436"/>
            <ac:spMk id="2" creationId="{BD51F1A2-C345-49C8-97B5-F0EC4463DA8A}"/>
          </ac:spMkLst>
        </pc:spChg>
        <pc:picChg chg="mod">
          <ac:chgData name="Rebecca Arvans-Feeney" userId="d149deb7-08c2-420d-9829-1f815af463c2" providerId="ADAL" clId="{1583CC10-94FC-4573-9776-DF3075A2C264}" dt="2022-06-22T17:06:52.338" v="0"/>
          <ac:picMkLst>
            <pc:docMk/>
            <pc:sldMk cId="2070227183" sldId="436"/>
            <ac:picMk id="4" creationId="{DDE97BBD-B3D7-A174-87FC-A6298FE93A2D}"/>
          </ac:picMkLst>
        </pc:picChg>
        <pc:picChg chg="mod">
          <ac:chgData name="Rebecca Arvans-Feeney" userId="d149deb7-08c2-420d-9829-1f815af463c2" providerId="ADAL" clId="{1583CC10-94FC-4573-9776-DF3075A2C264}" dt="2022-06-22T17:06:52.338" v="0"/>
          <ac:picMkLst>
            <pc:docMk/>
            <pc:sldMk cId="2070227183" sldId="436"/>
            <ac:picMk id="5" creationId="{65332C0F-0B28-CBAD-9C97-1D239BDAAA77}"/>
          </ac:picMkLst>
        </pc:picChg>
        <pc:picChg chg="mod">
          <ac:chgData name="Rebecca Arvans-Feeney" userId="d149deb7-08c2-420d-9829-1f815af463c2" providerId="ADAL" clId="{1583CC10-94FC-4573-9776-DF3075A2C264}" dt="2022-06-22T17:06:52.338" v="0"/>
          <ac:picMkLst>
            <pc:docMk/>
            <pc:sldMk cId="2070227183" sldId="436"/>
            <ac:picMk id="8" creationId="{1C23B41A-AC1F-4BAC-9894-28773755604A}"/>
          </ac:picMkLst>
        </pc:picChg>
        <pc:picChg chg="mod">
          <ac:chgData name="Rebecca Arvans-Feeney" userId="d149deb7-08c2-420d-9829-1f815af463c2" providerId="ADAL" clId="{1583CC10-94FC-4573-9776-DF3075A2C264}" dt="2022-06-22T17:06:52.338" v="0"/>
          <ac:picMkLst>
            <pc:docMk/>
            <pc:sldMk cId="2070227183" sldId="436"/>
            <ac:picMk id="10" creationId="{5BB05923-5B84-48F0-B711-DACEF11D53F7}"/>
          </ac:picMkLst>
        </pc:picChg>
        <pc:picChg chg="mod">
          <ac:chgData name="Rebecca Arvans-Feeney" userId="d149deb7-08c2-420d-9829-1f815af463c2" providerId="ADAL" clId="{1583CC10-94FC-4573-9776-DF3075A2C264}" dt="2022-06-22T17:06:52.338" v="0"/>
          <ac:picMkLst>
            <pc:docMk/>
            <pc:sldMk cId="2070227183" sldId="436"/>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678308715" sldId="437"/>
        </pc:sldMkLst>
        <pc:spChg chg="mod">
          <ac:chgData name="Rebecca Arvans-Feeney" userId="d149deb7-08c2-420d-9829-1f815af463c2" providerId="ADAL" clId="{1583CC10-94FC-4573-9776-DF3075A2C264}" dt="2022-06-22T17:06:52.338" v="0"/>
          <ac:spMkLst>
            <pc:docMk/>
            <pc:sldMk cId="678308715" sldId="437"/>
            <ac:spMk id="2" creationId="{2BD07606-ABD0-4B91-8833-BD79B720AD9E}"/>
          </ac:spMkLst>
        </pc:spChg>
        <pc:picChg chg="mod">
          <ac:chgData name="Rebecca Arvans-Feeney" userId="d149deb7-08c2-420d-9829-1f815af463c2" providerId="ADAL" clId="{1583CC10-94FC-4573-9776-DF3075A2C264}" dt="2022-06-22T17:06:52.338" v="0"/>
          <ac:picMkLst>
            <pc:docMk/>
            <pc:sldMk cId="678308715" sldId="437"/>
            <ac:picMk id="4" creationId="{D8EECD3D-D673-417A-8149-F88E7A806AD0}"/>
          </ac:picMkLst>
        </pc:picChg>
        <pc:picChg chg="mod">
          <ac:chgData name="Rebecca Arvans-Feeney" userId="d149deb7-08c2-420d-9829-1f815af463c2" providerId="ADAL" clId="{1583CC10-94FC-4573-9776-DF3075A2C264}" dt="2022-06-22T17:06:52.338" v="0"/>
          <ac:picMkLst>
            <pc:docMk/>
            <pc:sldMk cId="678308715" sldId="437"/>
            <ac:picMk id="5" creationId="{60D37B61-EAE1-4C9E-B5A0-8350A5BCE4CE}"/>
          </ac:picMkLst>
        </pc:picChg>
      </pc:sldChg>
      <pc:sldChg chg="modSp">
        <pc:chgData name="Rebecca Arvans-Feeney" userId="d149deb7-08c2-420d-9829-1f815af463c2" providerId="ADAL" clId="{1583CC10-94FC-4573-9776-DF3075A2C264}" dt="2022-06-22T17:06:52.338" v="0"/>
        <pc:sldMkLst>
          <pc:docMk/>
          <pc:sldMk cId="1879690781" sldId="438"/>
        </pc:sldMkLst>
        <pc:spChg chg="mod">
          <ac:chgData name="Rebecca Arvans-Feeney" userId="d149deb7-08c2-420d-9829-1f815af463c2" providerId="ADAL" clId="{1583CC10-94FC-4573-9776-DF3075A2C264}" dt="2022-06-22T17:06:52.338" v="0"/>
          <ac:spMkLst>
            <pc:docMk/>
            <pc:sldMk cId="1879690781" sldId="438"/>
            <ac:spMk id="2" creationId="{BD51F1A2-C345-49C8-97B5-F0EC4463DA8A}"/>
          </ac:spMkLst>
        </pc:spChg>
        <pc:picChg chg="mod">
          <ac:chgData name="Rebecca Arvans-Feeney" userId="d149deb7-08c2-420d-9829-1f815af463c2" providerId="ADAL" clId="{1583CC10-94FC-4573-9776-DF3075A2C264}" dt="2022-06-22T17:06:52.338" v="0"/>
          <ac:picMkLst>
            <pc:docMk/>
            <pc:sldMk cId="1879690781" sldId="438"/>
            <ac:picMk id="8" creationId="{1C23B41A-AC1F-4BAC-9894-28773755604A}"/>
          </ac:picMkLst>
        </pc:picChg>
        <pc:picChg chg="mod">
          <ac:chgData name="Rebecca Arvans-Feeney" userId="d149deb7-08c2-420d-9829-1f815af463c2" providerId="ADAL" clId="{1583CC10-94FC-4573-9776-DF3075A2C264}" dt="2022-06-22T17:06:52.338" v="0"/>
          <ac:picMkLst>
            <pc:docMk/>
            <pc:sldMk cId="1879690781" sldId="438"/>
            <ac:picMk id="10" creationId="{5BB05923-5B84-48F0-B711-DACEF11D53F7}"/>
          </ac:picMkLst>
        </pc:picChg>
        <pc:picChg chg="mod">
          <ac:chgData name="Rebecca Arvans-Feeney" userId="d149deb7-08c2-420d-9829-1f815af463c2" providerId="ADAL" clId="{1583CC10-94FC-4573-9776-DF3075A2C264}" dt="2022-06-22T17:06:52.338" v="0"/>
          <ac:picMkLst>
            <pc:docMk/>
            <pc:sldMk cId="1879690781" sldId="438"/>
            <ac:picMk id="12" creationId="{F222F043-FEEB-66CA-5B61-A82E4BB89D52}"/>
          </ac:picMkLst>
        </pc:picChg>
        <pc:picChg chg="mod">
          <ac:chgData name="Rebecca Arvans-Feeney" userId="d149deb7-08c2-420d-9829-1f815af463c2" providerId="ADAL" clId="{1583CC10-94FC-4573-9776-DF3075A2C264}" dt="2022-06-22T17:06:52.338" v="0"/>
          <ac:picMkLst>
            <pc:docMk/>
            <pc:sldMk cId="1879690781" sldId="438"/>
            <ac:picMk id="14" creationId="{2E1DF159-347D-4120-77E6-3C704470F871}"/>
          </ac:picMkLst>
        </pc:picChg>
        <pc:picChg chg="mod">
          <ac:chgData name="Rebecca Arvans-Feeney" userId="d149deb7-08c2-420d-9829-1f815af463c2" providerId="ADAL" clId="{1583CC10-94FC-4573-9776-DF3075A2C264}" dt="2022-06-22T17:06:52.338" v="0"/>
          <ac:picMkLst>
            <pc:docMk/>
            <pc:sldMk cId="1879690781" sldId="438"/>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4116091766" sldId="440"/>
        </pc:sldMkLst>
        <pc:spChg chg="mod">
          <ac:chgData name="Rebecca Arvans-Feeney" userId="d149deb7-08c2-420d-9829-1f815af463c2" providerId="ADAL" clId="{1583CC10-94FC-4573-9776-DF3075A2C264}" dt="2022-06-22T17:06:52.338" v="0"/>
          <ac:spMkLst>
            <pc:docMk/>
            <pc:sldMk cId="4116091766" sldId="440"/>
            <ac:spMk id="2" creationId="{BD51F1A2-C345-49C8-97B5-F0EC4463DA8A}"/>
          </ac:spMkLst>
        </pc:spChg>
        <pc:picChg chg="mod">
          <ac:chgData name="Rebecca Arvans-Feeney" userId="d149deb7-08c2-420d-9829-1f815af463c2" providerId="ADAL" clId="{1583CC10-94FC-4573-9776-DF3075A2C264}" dt="2022-06-22T17:06:52.338" v="0"/>
          <ac:picMkLst>
            <pc:docMk/>
            <pc:sldMk cId="4116091766" sldId="440"/>
            <ac:picMk id="4" creationId="{DA691572-39D2-EE60-D2FC-E04C65EF2BBB}"/>
          </ac:picMkLst>
        </pc:picChg>
        <pc:picChg chg="mod">
          <ac:chgData name="Rebecca Arvans-Feeney" userId="d149deb7-08c2-420d-9829-1f815af463c2" providerId="ADAL" clId="{1583CC10-94FC-4573-9776-DF3075A2C264}" dt="2022-06-22T17:06:52.338" v="0"/>
          <ac:picMkLst>
            <pc:docMk/>
            <pc:sldMk cId="4116091766" sldId="440"/>
            <ac:picMk id="8" creationId="{1C23B41A-AC1F-4BAC-9894-28773755604A}"/>
          </ac:picMkLst>
        </pc:picChg>
        <pc:picChg chg="mod">
          <ac:chgData name="Rebecca Arvans-Feeney" userId="d149deb7-08c2-420d-9829-1f815af463c2" providerId="ADAL" clId="{1583CC10-94FC-4573-9776-DF3075A2C264}" dt="2022-06-22T17:06:52.338" v="0"/>
          <ac:picMkLst>
            <pc:docMk/>
            <pc:sldMk cId="4116091766" sldId="440"/>
            <ac:picMk id="9" creationId="{2CD1F51A-DE05-2B87-C961-E54CE0BEC290}"/>
          </ac:picMkLst>
        </pc:picChg>
        <pc:picChg chg="mod">
          <ac:chgData name="Rebecca Arvans-Feeney" userId="d149deb7-08c2-420d-9829-1f815af463c2" providerId="ADAL" clId="{1583CC10-94FC-4573-9776-DF3075A2C264}" dt="2022-06-22T17:06:52.338" v="0"/>
          <ac:picMkLst>
            <pc:docMk/>
            <pc:sldMk cId="4116091766" sldId="440"/>
            <ac:picMk id="10" creationId="{5BB05923-5B84-48F0-B711-DACEF11D53F7}"/>
          </ac:picMkLst>
        </pc:picChg>
        <pc:picChg chg="mod">
          <ac:chgData name="Rebecca Arvans-Feeney" userId="d149deb7-08c2-420d-9829-1f815af463c2" providerId="ADAL" clId="{1583CC10-94FC-4573-9776-DF3075A2C264}" dt="2022-06-22T17:06:52.338" v="0"/>
          <ac:picMkLst>
            <pc:docMk/>
            <pc:sldMk cId="4116091766" sldId="440"/>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29738094" sldId="441"/>
        </pc:sldMkLst>
        <pc:spChg chg="mod">
          <ac:chgData name="Rebecca Arvans-Feeney" userId="d149deb7-08c2-420d-9829-1f815af463c2" providerId="ADAL" clId="{1583CC10-94FC-4573-9776-DF3075A2C264}" dt="2022-06-22T17:06:52.338" v="0"/>
          <ac:spMkLst>
            <pc:docMk/>
            <pc:sldMk cId="329738094" sldId="441"/>
            <ac:spMk id="2" creationId="{BD51F1A2-C345-49C8-97B5-F0EC4463DA8A}"/>
          </ac:spMkLst>
        </pc:spChg>
        <pc:spChg chg="mod">
          <ac:chgData name="Rebecca Arvans-Feeney" userId="d149deb7-08c2-420d-9829-1f815af463c2" providerId="ADAL" clId="{1583CC10-94FC-4573-9776-DF3075A2C264}" dt="2022-06-22T17:06:52.338" v="0"/>
          <ac:spMkLst>
            <pc:docMk/>
            <pc:sldMk cId="329738094" sldId="441"/>
            <ac:spMk id="5" creationId="{30010656-0EDC-A9B1-0BC7-A50F203A6A1C}"/>
          </ac:spMkLst>
        </pc:spChg>
        <pc:picChg chg="mod">
          <ac:chgData name="Rebecca Arvans-Feeney" userId="d149deb7-08c2-420d-9829-1f815af463c2" providerId="ADAL" clId="{1583CC10-94FC-4573-9776-DF3075A2C264}" dt="2022-06-22T17:06:52.338" v="0"/>
          <ac:picMkLst>
            <pc:docMk/>
            <pc:sldMk cId="329738094" sldId="441"/>
            <ac:picMk id="4" creationId="{232A6B39-8544-2628-84E1-7EE817DF8558}"/>
          </ac:picMkLst>
        </pc:picChg>
        <pc:picChg chg="mod">
          <ac:chgData name="Rebecca Arvans-Feeney" userId="d149deb7-08c2-420d-9829-1f815af463c2" providerId="ADAL" clId="{1583CC10-94FC-4573-9776-DF3075A2C264}" dt="2022-06-22T17:06:52.338" v="0"/>
          <ac:picMkLst>
            <pc:docMk/>
            <pc:sldMk cId="329738094" sldId="441"/>
            <ac:picMk id="8" creationId="{1C23B41A-AC1F-4BAC-9894-28773755604A}"/>
          </ac:picMkLst>
        </pc:picChg>
        <pc:picChg chg="mod">
          <ac:chgData name="Rebecca Arvans-Feeney" userId="d149deb7-08c2-420d-9829-1f815af463c2" providerId="ADAL" clId="{1583CC10-94FC-4573-9776-DF3075A2C264}" dt="2022-06-22T17:06:52.338" v="0"/>
          <ac:picMkLst>
            <pc:docMk/>
            <pc:sldMk cId="329738094" sldId="441"/>
            <ac:picMk id="10" creationId="{5BB05923-5B84-48F0-B711-DACEF11D53F7}"/>
          </ac:picMkLst>
        </pc:picChg>
        <pc:picChg chg="mod">
          <ac:chgData name="Rebecca Arvans-Feeney" userId="d149deb7-08c2-420d-9829-1f815af463c2" providerId="ADAL" clId="{1583CC10-94FC-4573-9776-DF3075A2C264}" dt="2022-06-22T17:06:52.338" v="0"/>
          <ac:picMkLst>
            <pc:docMk/>
            <pc:sldMk cId="329738094" sldId="441"/>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3394235242" sldId="442"/>
        </pc:sldMkLst>
        <pc:spChg chg="mod">
          <ac:chgData name="Rebecca Arvans-Feeney" userId="d149deb7-08c2-420d-9829-1f815af463c2" providerId="ADAL" clId="{1583CC10-94FC-4573-9776-DF3075A2C264}" dt="2022-06-22T17:06:52.338" v="0"/>
          <ac:spMkLst>
            <pc:docMk/>
            <pc:sldMk cId="3394235242" sldId="442"/>
            <ac:spMk id="2" creationId="{BD51F1A2-C345-49C8-97B5-F0EC4463DA8A}"/>
          </ac:spMkLst>
        </pc:spChg>
        <pc:picChg chg="mod">
          <ac:chgData name="Rebecca Arvans-Feeney" userId="d149deb7-08c2-420d-9829-1f815af463c2" providerId="ADAL" clId="{1583CC10-94FC-4573-9776-DF3075A2C264}" dt="2022-06-22T17:06:52.338" v="0"/>
          <ac:picMkLst>
            <pc:docMk/>
            <pc:sldMk cId="3394235242" sldId="442"/>
            <ac:picMk id="4" creationId="{870EB8A4-117C-C186-4BAB-31E3371C5B69}"/>
          </ac:picMkLst>
        </pc:picChg>
        <pc:picChg chg="mod">
          <ac:chgData name="Rebecca Arvans-Feeney" userId="d149deb7-08c2-420d-9829-1f815af463c2" providerId="ADAL" clId="{1583CC10-94FC-4573-9776-DF3075A2C264}" dt="2022-06-22T17:06:52.338" v="0"/>
          <ac:picMkLst>
            <pc:docMk/>
            <pc:sldMk cId="3394235242" sldId="442"/>
            <ac:picMk id="6" creationId="{40E1C8F8-7A02-D867-A317-1A3A667F844B}"/>
          </ac:picMkLst>
        </pc:picChg>
        <pc:picChg chg="mod">
          <ac:chgData name="Rebecca Arvans-Feeney" userId="d149deb7-08c2-420d-9829-1f815af463c2" providerId="ADAL" clId="{1583CC10-94FC-4573-9776-DF3075A2C264}" dt="2022-06-22T17:06:52.338" v="0"/>
          <ac:picMkLst>
            <pc:docMk/>
            <pc:sldMk cId="3394235242" sldId="442"/>
            <ac:picMk id="8" creationId="{1C23B41A-AC1F-4BAC-9894-28773755604A}"/>
          </ac:picMkLst>
        </pc:picChg>
        <pc:picChg chg="mod">
          <ac:chgData name="Rebecca Arvans-Feeney" userId="d149deb7-08c2-420d-9829-1f815af463c2" providerId="ADAL" clId="{1583CC10-94FC-4573-9776-DF3075A2C264}" dt="2022-06-22T17:06:52.338" v="0"/>
          <ac:picMkLst>
            <pc:docMk/>
            <pc:sldMk cId="3394235242" sldId="442"/>
            <ac:picMk id="10" creationId="{5BB05923-5B84-48F0-B711-DACEF11D53F7}"/>
          </ac:picMkLst>
        </pc:picChg>
        <pc:picChg chg="mod">
          <ac:chgData name="Rebecca Arvans-Feeney" userId="d149deb7-08c2-420d-9829-1f815af463c2" providerId="ADAL" clId="{1583CC10-94FC-4573-9776-DF3075A2C264}" dt="2022-06-22T17:06:52.338" v="0"/>
          <ac:picMkLst>
            <pc:docMk/>
            <pc:sldMk cId="3394235242" sldId="442"/>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2138118595" sldId="443"/>
        </pc:sldMkLst>
        <pc:spChg chg="mod">
          <ac:chgData name="Rebecca Arvans-Feeney" userId="d149deb7-08c2-420d-9829-1f815af463c2" providerId="ADAL" clId="{1583CC10-94FC-4573-9776-DF3075A2C264}" dt="2022-06-22T17:06:52.338" v="0"/>
          <ac:spMkLst>
            <pc:docMk/>
            <pc:sldMk cId="2138118595" sldId="443"/>
            <ac:spMk id="2" creationId="{BD51F1A2-C345-49C8-97B5-F0EC4463DA8A}"/>
          </ac:spMkLst>
        </pc:spChg>
        <pc:picChg chg="mod">
          <ac:chgData name="Rebecca Arvans-Feeney" userId="d149deb7-08c2-420d-9829-1f815af463c2" providerId="ADAL" clId="{1583CC10-94FC-4573-9776-DF3075A2C264}" dt="2022-06-22T17:06:52.338" v="0"/>
          <ac:picMkLst>
            <pc:docMk/>
            <pc:sldMk cId="2138118595" sldId="443"/>
            <ac:picMk id="4" creationId="{01C852EB-AAC7-FBC4-EFF0-05E66909BF71}"/>
          </ac:picMkLst>
        </pc:picChg>
        <pc:picChg chg="mod">
          <ac:chgData name="Rebecca Arvans-Feeney" userId="d149deb7-08c2-420d-9829-1f815af463c2" providerId="ADAL" clId="{1583CC10-94FC-4573-9776-DF3075A2C264}" dt="2022-06-22T17:06:52.338" v="0"/>
          <ac:picMkLst>
            <pc:docMk/>
            <pc:sldMk cId="2138118595" sldId="443"/>
            <ac:picMk id="6" creationId="{766CDA92-F829-FDF7-5085-7BC9BB5CFCD4}"/>
          </ac:picMkLst>
        </pc:picChg>
        <pc:picChg chg="mod">
          <ac:chgData name="Rebecca Arvans-Feeney" userId="d149deb7-08c2-420d-9829-1f815af463c2" providerId="ADAL" clId="{1583CC10-94FC-4573-9776-DF3075A2C264}" dt="2022-06-22T17:06:52.338" v="0"/>
          <ac:picMkLst>
            <pc:docMk/>
            <pc:sldMk cId="2138118595" sldId="443"/>
            <ac:picMk id="8" creationId="{1C23B41A-AC1F-4BAC-9894-28773755604A}"/>
          </ac:picMkLst>
        </pc:picChg>
        <pc:picChg chg="mod">
          <ac:chgData name="Rebecca Arvans-Feeney" userId="d149deb7-08c2-420d-9829-1f815af463c2" providerId="ADAL" clId="{1583CC10-94FC-4573-9776-DF3075A2C264}" dt="2022-06-22T17:06:52.338" v="0"/>
          <ac:picMkLst>
            <pc:docMk/>
            <pc:sldMk cId="2138118595" sldId="443"/>
            <ac:picMk id="10" creationId="{5BB05923-5B84-48F0-B711-DACEF11D53F7}"/>
          </ac:picMkLst>
        </pc:picChg>
        <pc:picChg chg="mod">
          <ac:chgData name="Rebecca Arvans-Feeney" userId="d149deb7-08c2-420d-9829-1f815af463c2" providerId="ADAL" clId="{1583CC10-94FC-4573-9776-DF3075A2C264}" dt="2022-06-22T17:06:52.338" v="0"/>
          <ac:picMkLst>
            <pc:docMk/>
            <pc:sldMk cId="2138118595" sldId="443"/>
            <ac:picMk id="21" creationId="{F594852C-A3B7-4123-8CCC-2DC21936DA35}"/>
          </ac:picMkLst>
        </pc:picChg>
      </pc:sldChg>
      <pc:sldChg chg="modSp">
        <pc:chgData name="Rebecca Arvans-Feeney" userId="d149deb7-08c2-420d-9829-1f815af463c2" providerId="ADAL" clId="{1583CC10-94FC-4573-9776-DF3075A2C264}" dt="2022-06-22T17:06:52.338" v="0"/>
        <pc:sldMkLst>
          <pc:docMk/>
          <pc:sldMk cId="1888035541" sldId="444"/>
        </pc:sldMkLst>
        <pc:spChg chg="mod">
          <ac:chgData name="Rebecca Arvans-Feeney" userId="d149deb7-08c2-420d-9829-1f815af463c2" providerId="ADAL" clId="{1583CC10-94FC-4573-9776-DF3075A2C264}" dt="2022-06-22T17:06:52.338" v="0"/>
          <ac:spMkLst>
            <pc:docMk/>
            <pc:sldMk cId="1888035541" sldId="444"/>
            <ac:spMk id="2" creationId="{BD51F1A2-C345-49C8-97B5-F0EC4463DA8A}"/>
          </ac:spMkLst>
        </pc:spChg>
        <pc:picChg chg="mod">
          <ac:chgData name="Rebecca Arvans-Feeney" userId="d149deb7-08c2-420d-9829-1f815af463c2" providerId="ADAL" clId="{1583CC10-94FC-4573-9776-DF3075A2C264}" dt="2022-06-22T17:06:52.338" v="0"/>
          <ac:picMkLst>
            <pc:docMk/>
            <pc:sldMk cId="1888035541" sldId="444"/>
            <ac:picMk id="4" creationId="{5673359B-9589-CCDF-32C4-2EEC5F3831ED}"/>
          </ac:picMkLst>
        </pc:picChg>
        <pc:picChg chg="mod">
          <ac:chgData name="Rebecca Arvans-Feeney" userId="d149deb7-08c2-420d-9829-1f815af463c2" providerId="ADAL" clId="{1583CC10-94FC-4573-9776-DF3075A2C264}" dt="2022-06-22T17:06:52.338" v="0"/>
          <ac:picMkLst>
            <pc:docMk/>
            <pc:sldMk cId="1888035541" sldId="444"/>
            <ac:picMk id="8" creationId="{1C23B41A-AC1F-4BAC-9894-28773755604A}"/>
          </ac:picMkLst>
        </pc:picChg>
        <pc:picChg chg="mod">
          <ac:chgData name="Rebecca Arvans-Feeney" userId="d149deb7-08c2-420d-9829-1f815af463c2" providerId="ADAL" clId="{1583CC10-94FC-4573-9776-DF3075A2C264}" dt="2022-06-22T17:06:52.338" v="0"/>
          <ac:picMkLst>
            <pc:docMk/>
            <pc:sldMk cId="1888035541" sldId="444"/>
            <ac:picMk id="10" creationId="{5BB05923-5B84-48F0-B711-DACEF11D53F7}"/>
          </ac:picMkLst>
        </pc:picChg>
        <pc:picChg chg="mod">
          <ac:chgData name="Rebecca Arvans-Feeney" userId="d149deb7-08c2-420d-9829-1f815af463c2" providerId="ADAL" clId="{1583CC10-94FC-4573-9776-DF3075A2C264}" dt="2022-06-22T17:06:52.338" v="0"/>
          <ac:picMkLst>
            <pc:docMk/>
            <pc:sldMk cId="1888035541" sldId="444"/>
            <ac:picMk id="21" creationId="{F594852C-A3B7-4123-8CCC-2DC21936DA35}"/>
          </ac:picMkLst>
        </pc:picChg>
      </pc:sldChg>
      <pc:sldMasterChg chg="modSp modSldLayout">
        <pc:chgData name="Rebecca Arvans-Feeney" userId="d149deb7-08c2-420d-9829-1f815af463c2" providerId="ADAL" clId="{1583CC10-94FC-4573-9776-DF3075A2C264}" dt="2022-06-22T17:06:52.338" v="0"/>
        <pc:sldMasterMkLst>
          <pc:docMk/>
          <pc:sldMasterMk cId="998064942" sldId="2147483672"/>
        </pc:sldMasterMkLst>
        <pc:spChg chg="mod">
          <ac:chgData name="Rebecca Arvans-Feeney" userId="d149deb7-08c2-420d-9829-1f815af463c2" providerId="ADAL" clId="{1583CC10-94FC-4573-9776-DF3075A2C264}" dt="2022-06-22T17:06:52.338" v="0"/>
          <ac:spMkLst>
            <pc:docMk/>
            <pc:sldMasterMk cId="998064942" sldId="2147483672"/>
            <ac:spMk id="2"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ac:spMk id="3"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ac:spMk id="4"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ac:spMk id="5"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ac:spMk id="6" creationId="{00000000-0000-0000-0000-000000000000}"/>
          </ac:spMkLst>
        </pc:spChg>
        <pc:sldLayoutChg chg="modSp">
          <pc:chgData name="Rebecca Arvans-Feeney" userId="d149deb7-08c2-420d-9829-1f815af463c2" providerId="ADAL" clId="{1583CC10-94FC-4573-9776-DF3075A2C264}" dt="2022-06-22T17:06:52.338" v="0"/>
          <pc:sldLayoutMkLst>
            <pc:docMk/>
            <pc:sldMasterMk cId="998064942" sldId="2147483672"/>
            <pc:sldLayoutMk cId="318443884" sldId="2147483673"/>
          </pc:sldLayoutMkLst>
          <pc:spChg chg="mod">
            <ac:chgData name="Rebecca Arvans-Feeney" userId="d149deb7-08c2-420d-9829-1f815af463c2" providerId="ADAL" clId="{1583CC10-94FC-4573-9776-DF3075A2C264}" dt="2022-06-22T17:06:52.338" v="0"/>
            <ac:spMkLst>
              <pc:docMk/>
              <pc:sldMasterMk cId="998064942" sldId="2147483672"/>
              <pc:sldLayoutMk cId="318443884" sldId="2147483673"/>
              <ac:spMk id="2"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pc:sldLayoutMk cId="318443884" sldId="2147483673"/>
              <ac:spMk id="3" creationId="{00000000-0000-0000-0000-000000000000}"/>
            </ac:spMkLst>
          </pc:spChg>
        </pc:sldLayoutChg>
        <pc:sldLayoutChg chg="modSp">
          <pc:chgData name="Rebecca Arvans-Feeney" userId="d149deb7-08c2-420d-9829-1f815af463c2" providerId="ADAL" clId="{1583CC10-94FC-4573-9776-DF3075A2C264}" dt="2022-06-22T17:06:52.338" v="0"/>
          <pc:sldLayoutMkLst>
            <pc:docMk/>
            <pc:sldMasterMk cId="998064942" sldId="2147483672"/>
            <pc:sldLayoutMk cId="3364824089" sldId="2147483675"/>
          </pc:sldLayoutMkLst>
          <pc:spChg chg="mod">
            <ac:chgData name="Rebecca Arvans-Feeney" userId="d149deb7-08c2-420d-9829-1f815af463c2" providerId="ADAL" clId="{1583CC10-94FC-4573-9776-DF3075A2C264}" dt="2022-06-22T17:06:52.338" v="0"/>
            <ac:spMkLst>
              <pc:docMk/>
              <pc:sldMasterMk cId="998064942" sldId="2147483672"/>
              <pc:sldLayoutMk cId="3364824089" sldId="2147483675"/>
              <ac:spMk id="2"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pc:sldLayoutMk cId="3364824089" sldId="2147483675"/>
              <ac:spMk id="3" creationId="{00000000-0000-0000-0000-000000000000}"/>
            </ac:spMkLst>
          </pc:spChg>
        </pc:sldLayoutChg>
        <pc:sldLayoutChg chg="modSp">
          <pc:chgData name="Rebecca Arvans-Feeney" userId="d149deb7-08c2-420d-9829-1f815af463c2" providerId="ADAL" clId="{1583CC10-94FC-4573-9776-DF3075A2C264}" dt="2022-06-22T17:06:52.338" v="0"/>
          <pc:sldLayoutMkLst>
            <pc:docMk/>
            <pc:sldMasterMk cId="998064942" sldId="2147483672"/>
            <pc:sldLayoutMk cId="1300694396" sldId="2147483676"/>
          </pc:sldLayoutMkLst>
          <pc:spChg chg="mod">
            <ac:chgData name="Rebecca Arvans-Feeney" userId="d149deb7-08c2-420d-9829-1f815af463c2" providerId="ADAL" clId="{1583CC10-94FC-4573-9776-DF3075A2C264}" dt="2022-06-22T17:06:52.338" v="0"/>
            <ac:spMkLst>
              <pc:docMk/>
              <pc:sldMasterMk cId="998064942" sldId="2147483672"/>
              <pc:sldLayoutMk cId="1300694396" sldId="2147483676"/>
              <ac:spMk id="3"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pc:sldLayoutMk cId="1300694396" sldId="2147483676"/>
              <ac:spMk id="4" creationId="{00000000-0000-0000-0000-000000000000}"/>
            </ac:spMkLst>
          </pc:spChg>
        </pc:sldLayoutChg>
        <pc:sldLayoutChg chg="modSp">
          <pc:chgData name="Rebecca Arvans-Feeney" userId="d149deb7-08c2-420d-9829-1f815af463c2" providerId="ADAL" clId="{1583CC10-94FC-4573-9776-DF3075A2C264}" dt="2022-06-22T17:06:52.338" v="0"/>
          <pc:sldLayoutMkLst>
            <pc:docMk/>
            <pc:sldMasterMk cId="998064942" sldId="2147483672"/>
            <pc:sldLayoutMk cId="3761631056" sldId="2147483677"/>
          </pc:sldLayoutMkLst>
          <pc:spChg chg="mod">
            <ac:chgData name="Rebecca Arvans-Feeney" userId="d149deb7-08c2-420d-9829-1f815af463c2" providerId="ADAL" clId="{1583CC10-94FC-4573-9776-DF3075A2C264}" dt="2022-06-22T17:06:52.338" v="0"/>
            <ac:spMkLst>
              <pc:docMk/>
              <pc:sldMasterMk cId="998064942" sldId="2147483672"/>
              <pc:sldLayoutMk cId="3761631056" sldId="2147483677"/>
              <ac:spMk id="2"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pc:sldLayoutMk cId="3761631056" sldId="2147483677"/>
              <ac:spMk id="3"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pc:sldLayoutMk cId="3761631056" sldId="2147483677"/>
              <ac:spMk id="4"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pc:sldLayoutMk cId="3761631056" sldId="2147483677"/>
              <ac:spMk id="5"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pc:sldLayoutMk cId="3761631056" sldId="2147483677"/>
              <ac:spMk id="6" creationId="{00000000-0000-0000-0000-000000000000}"/>
            </ac:spMkLst>
          </pc:spChg>
        </pc:sldLayoutChg>
        <pc:sldLayoutChg chg="modSp">
          <pc:chgData name="Rebecca Arvans-Feeney" userId="d149deb7-08c2-420d-9829-1f815af463c2" providerId="ADAL" clId="{1583CC10-94FC-4573-9776-DF3075A2C264}" dt="2022-06-22T17:06:52.338" v="0"/>
          <pc:sldLayoutMkLst>
            <pc:docMk/>
            <pc:sldMasterMk cId="998064942" sldId="2147483672"/>
            <pc:sldLayoutMk cId="1220457736" sldId="2147483680"/>
          </pc:sldLayoutMkLst>
          <pc:spChg chg="mod">
            <ac:chgData name="Rebecca Arvans-Feeney" userId="d149deb7-08c2-420d-9829-1f815af463c2" providerId="ADAL" clId="{1583CC10-94FC-4573-9776-DF3075A2C264}" dt="2022-06-22T17:06:52.338" v="0"/>
            <ac:spMkLst>
              <pc:docMk/>
              <pc:sldMasterMk cId="998064942" sldId="2147483672"/>
              <pc:sldLayoutMk cId="1220457736" sldId="2147483680"/>
              <ac:spMk id="2"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pc:sldLayoutMk cId="1220457736" sldId="2147483680"/>
              <ac:spMk id="3"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pc:sldLayoutMk cId="1220457736" sldId="2147483680"/>
              <ac:spMk id="4" creationId="{00000000-0000-0000-0000-000000000000}"/>
            </ac:spMkLst>
          </pc:spChg>
        </pc:sldLayoutChg>
        <pc:sldLayoutChg chg="modSp">
          <pc:chgData name="Rebecca Arvans-Feeney" userId="d149deb7-08c2-420d-9829-1f815af463c2" providerId="ADAL" clId="{1583CC10-94FC-4573-9776-DF3075A2C264}" dt="2022-06-22T17:06:52.338" v="0"/>
          <pc:sldLayoutMkLst>
            <pc:docMk/>
            <pc:sldMasterMk cId="998064942" sldId="2147483672"/>
            <pc:sldLayoutMk cId="4067837063" sldId="2147483681"/>
          </pc:sldLayoutMkLst>
          <pc:spChg chg="mod">
            <ac:chgData name="Rebecca Arvans-Feeney" userId="d149deb7-08c2-420d-9829-1f815af463c2" providerId="ADAL" clId="{1583CC10-94FC-4573-9776-DF3075A2C264}" dt="2022-06-22T17:06:52.338" v="0"/>
            <ac:spMkLst>
              <pc:docMk/>
              <pc:sldMasterMk cId="998064942" sldId="2147483672"/>
              <pc:sldLayoutMk cId="4067837063" sldId="2147483681"/>
              <ac:spMk id="2"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pc:sldLayoutMk cId="4067837063" sldId="2147483681"/>
              <ac:spMk id="3"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pc:sldLayoutMk cId="4067837063" sldId="2147483681"/>
              <ac:spMk id="4" creationId="{00000000-0000-0000-0000-000000000000}"/>
            </ac:spMkLst>
          </pc:spChg>
        </pc:sldLayoutChg>
        <pc:sldLayoutChg chg="modSp">
          <pc:chgData name="Rebecca Arvans-Feeney" userId="d149deb7-08c2-420d-9829-1f815af463c2" providerId="ADAL" clId="{1583CC10-94FC-4573-9776-DF3075A2C264}" dt="2022-06-22T17:06:52.338" v="0"/>
          <pc:sldLayoutMkLst>
            <pc:docMk/>
            <pc:sldMasterMk cId="998064942" sldId="2147483672"/>
            <pc:sldLayoutMk cId="2298133377" sldId="2147483683"/>
          </pc:sldLayoutMkLst>
          <pc:spChg chg="mod">
            <ac:chgData name="Rebecca Arvans-Feeney" userId="d149deb7-08c2-420d-9829-1f815af463c2" providerId="ADAL" clId="{1583CC10-94FC-4573-9776-DF3075A2C264}" dt="2022-06-22T17:06:52.338" v="0"/>
            <ac:spMkLst>
              <pc:docMk/>
              <pc:sldMasterMk cId="998064942" sldId="2147483672"/>
              <pc:sldLayoutMk cId="2298133377" sldId="2147483683"/>
              <ac:spMk id="2" creationId="{00000000-0000-0000-0000-000000000000}"/>
            </ac:spMkLst>
          </pc:spChg>
          <pc:spChg chg="mod">
            <ac:chgData name="Rebecca Arvans-Feeney" userId="d149deb7-08c2-420d-9829-1f815af463c2" providerId="ADAL" clId="{1583CC10-94FC-4573-9776-DF3075A2C264}" dt="2022-06-22T17:06:52.338" v="0"/>
            <ac:spMkLst>
              <pc:docMk/>
              <pc:sldMasterMk cId="998064942" sldId="2147483672"/>
              <pc:sldLayoutMk cId="2298133377" sldId="2147483683"/>
              <ac:spMk id="3" creationId="{00000000-0000-0000-0000-000000000000}"/>
            </ac:spMkLst>
          </pc:spChg>
        </pc:sldLayoutChg>
      </pc:sldMasterChg>
      <pc:sldMasterChg chg="modTransition modSldLayout">
        <pc:chgData name="Rebecca Arvans-Feeney" userId="d149deb7-08c2-420d-9829-1f815af463c2" providerId="ADAL" clId="{1583CC10-94FC-4573-9776-DF3075A2C264}" dt="2022-06-22T17:06:52.338" v="0"/>
        <pc:sldMasterMkLst>
          <pc:docMk/>
          <pc:sldMasterMk cId="979838283" sldId="2147483684"/>
        </pc:sldMasterMkLst>
        <pc:sldLayoutChg chg="modTransition">
          <pc:chgData name="Rebecca Arvans-Feeney" userId="d149deb7-08c2-420d-9829-1f815af463c2" providerId="ADAL" clId="{1583CC10-94FC-4573-9776-DF3075A2C264}" dt="2022-06-22T17:06:52.338" v="0"/>
          <pc:sldLayoutMkLst>
            <pc:docMk/>
            <pc:sldMasterMk cId="979838283" sldId="2147483684"/>
            <pc:sldLayoutMk cId="3776445594" sldId="2147483685"/>
          </pc:sldLayoutMkLst>
        </pc:sldLayoutChg>
        <pc:sldLayoutChg chg="modTransition">
          <pc:chgData name="Rebecca Arvans-Feeney" userId="d149deb7-08c2-420d-9829-1f815af463c2" providerId="ADAL" clId="{1583CC10-94FC-4573-9776-DF3075A2C264}" dt="2022-06-22T17:06:52.338" v="0"/>
          <pc:sldLayoutMkLst>
            <pc:docMk/>
            <pc:sldMasterMk cId="979838283" sldId="2147483684"/>
            <pc:sldLayoutMk cId="3074019783" sldId="2147483686"/>
          </pc:sldLayoutMkLst>
        </pc:sldLayoutChg>
        <pc:sldLayoutChg chg="modTransition">
          <pc:chgData name="Rebecca Arvans-Feeney" userId="d149deb7-08c2-420d-9829-1f815af463c2" providerId="ADAL" clId="{1583CC10-94FC-4573-9776-DF3075A2C264}" dt="2022-06-22T17:06:52.338" v="0"/>
          <pc:sldLayoutMkLst>
            <pc:docMk/>
            <pc:sldMasterMk cId="979838283" sldId="2147483684"/>
            <pc:sldLayoutMk cId="3163327017" sldId="2147483687"/>
          </pc:sldLayoutMkLst>
        </pc:sldLayoutChg>
        <pc:sldLayoutChg chg="modTransition">
          <pc:chgData name="Rebecca Arvans-Feeney" userId="d149deb7-08c2-420d-9829-1f815af463c2" providerId="ADAL" clId="{1583CC10-94FC-4573-9776-DF3075A2C264}" dt="2022-06-22T17:06:52.338" v="0"/>
          <pc:sldLayoutMkLst>
            <pc:docMk/>
            <pc:sldMasterMk cId="979838283" sldId="2147483684"/>
            <pc:sldLayoutMk cId="2087709724" sldId="2147483688"/>
          </pc:sldLayoutMkLst>
        </pc:sldLayoutChg>
        <pc:sldLayoutChg chg="modTransition">
          <pc:chgData name="Rebecca Arvans-Feeney" userId="d149deb7-08c2-420d-9829-1f815af463c2" providerId="ADAL" clId="{1583CC10-94FC-4573-9776-DF3075A2C264}" dt="2022-06-22T17:06:52.338" v="0"/>
          <pc:sldLayoutMkLst>
            <pc:docMk/>
            <pc:sldMasterMk cId="979838283" sldId="2147483684"/>
            <pc:sldLayoutMk cId="3442205915" sldId="2147483689"/>
          </pc:sldLayoutMkLst>
        </pc:sldLayoutChg>
        <pc:sldLayoutChg chg="modTransition">
          <pc:chgData name="Rebecca Arvans-Feeney" userId="d149deb7-08c2-420d-9829-1f815af463c2" providerId="ADAL" clId="{1583CC10-94FC-4573-9776-DF3075A2C264}" dt="2022-06-22T17:06:52.338" v="0"/>
          <pc:sldLayoutMkLst>
            <pc:docMk/>
            <pc:sldMasterMk cId="979838283" sldId="2147483684"/>
            <pc:sldLayoutMk cId="2181065001" sldId="2147483690"/>
          </pc:sldLayoutMkLst>
        </pc:sldLayoutChg>
        <pc:sldLayoutChg chg="modTransition">
          <pc:chgData name="Rebecca Arvans-Feeney" userId="d149deb7-08c2-420d-9829-1f815af463c2" providerId="ADAL" clId="{1583CC10-94FC-4573-9776-DF3075A2C264}" dt="2022-06-22T17:06:52.338" v="0"/>
          <pc:sldLayoutMkLst>
            <pc:docMk/>
            <pc:sldMasterMk cId="979838283" sldId="2147483684"/>
            <pc:sldLayoutMk cId="1017785048" sldId="2147483691"/>
          </pc:sldLayoutMkLst>
        </pc:sldLayoutChg>
        <pc:sldLayoutChg chg="modTransition">
          <pc:chgData name="Rebecca Arvans-Feeney" userId="d149deb7-08c2-420d-9829-1f815af463c2" providerId="ADAL" clId="{1583CC10-94FC-4573-9776-DF3075A2C264}" dt="2022-06-22T17:06:52.338" v="0"/>
          <pc:sldLayoutMkLst>
            <pc:docMk/>
            <pc:sldMasterMk cId="979838283" sldId="2147483684"/>
            <pc:sldLayoutMk cId="303223677" sldId="2147483692"/>
          </pc:sldLayoutMkLst>
        </pc:sldLayoutChg>
        <pc:sldLayoutChg chg="modTransition">
          <pc:chgData name="Rebecca Arvans-Feeney" userId="d149deb7-08c2-420d-9829-1f815af463c2" providerId="ADAL" clId="{1583CC10-94FC-4573-9776-DF3075A2C264}" dt="2022-06-22T17:06:52.338" v="0"/>
          <pc:sldLayoutMkLst>
            <pc:docMk/>
            <pc:sldMasterMk cId="979838283" sldId="2147483684"/>
            <pc:sldLayoutMk cId="554457875" sldId="2147483693"/>
          </pc:sldLayoutMkLst>
        </pc:sldLayoutChg>
        <pc:sldLayoutChg chg="modTransition">
          <pc:chgData name="Rebecca Arvans-Feeney" userId="d149deb7-08c2-420d-9829-1f815af463c2" providerId="ADAL" clId="{1583CC10-94FC-4573-9776-DF3075A2C264}" dt="2022-06-22T17:06:52.338" v="0"/>
          <pc:sldLayoutMkLst>
            <pc:docMk/>
            <pc:sldMasterMk cId="979838283" sldId="2147483684"/>
            <pc:sldLayoutMk cId="3470251832" sldId="2147483694"/>
          </pc:sldLayoutMkLst>
        </pc:sldLayoutChg>
        <pc:sldLayoutChg chg="modTransition">
          <pc:chgData name="Rebecca Arvans-Feeney" userId="d149deb7-08c2-420d-9829-1f815af463c2" providerId="ADAL" clId="{1583CC10-94FC-4573-9776-DF3075A2C264}" dt="2022-06-22T17:06:52.338" v="0"/>
          <pc:sldLayoutMkLst>
            <pc:docMk/>
            <pc:sldMasterMk cId="979838283" sldId="2147483684"/>
            <pc:sldLayoutMk cId="3657157986" sldId="2147483695"/>
          </pc:sldLayoutMkLst>
        </pc:sldLayoutChg>
      </pc:sldMasterChg>
    </pc:docChg>
  </pc:docChgLst>
  <pc:docChgLst>
    <pc:chgData name="Rebecca Arvans-Feeney" userId="S::rarvans-feeney@adsd.nv.gov::d149deb7-08c2-420d-9829-1f815af463c2" providerId="AD" clId="Web-{EB3042C6-604F-4CD9-A390-0EA335E17E26}"/>
    <pc:docChg chg="modSld">
      <pc:chgData name="Rebecca Arvans-Feeney" userId="S::rarvans-feeney@adsd.nv.gov::d149deb7-08c2-420d-9829-1f815af463c2" providerId="AD" clId="Web-{EB3042C6-604F-4CD9-A390-0EA335E17E26}" dt="2022-07-06T16:42:08.216" v="8" actId="20577"/>
      <pc:docMkLst>
        <pc:docMk/>
      </pc:docMkLst>
      <pc:sldChg chg="modSp">
        <pc:chgData name="Rebecca Arvans-Feeney" userId="S::rarvans-feeney@adsd.nv.gov::d149deb7-08c2-420d-9829-1f815af463c2" providerId="AD" clId="Web-{EB3042C6-604F-4CD9-A390-0EA335E17E26}" dt="2022-07-06T16:41:07.825" v="2" actId="20577"/>
        <pc:sldMkLst>
          <pc:docMk/>
          <pc:sldMk cId="3423149383" sldId="266"/>
        </pc:sldMkLst>
        <pc:spChg chg="mod">
          <ac:chgData name="Rebecca Arvans-Feeney" userId="S::rarvans-feeney@adsd.nv.gov::d149deb7-08c2-420d-9829-1f815af463c2" providerId="AD" clId="Web-{EB3042C6-604F-4CD9-A390-0EA335E17E26}" dt="2022-07-06T16:41:07.825" v="2" actId="20577"/>
          <ac:spMkLst>
            <pc:docMk/>
            <pc:sldMk cId="3423149383" sldId="266"/>
            <ac:spMk id="3" creationId="{B6F3C99C-C1CE-4894-B43D-EB690C9DD5D6}"/>
          </ac:spMkLst>
        </pc:spChg>
      </pc:sldChg>
      <pc:sldChg chg="modSp">
        <pc:chgData name="Rebecca Arvans-Feeney" userId="S::rarvans-feeney@adsd.nv.gov::d149deb7-08c2-420d-9829-1f815af463c2" providerId="AD" clId="Web-{EB3042C6-604F-4CD9-A390-0EA335E17E26}" dt="2022-07-06T16:41:50.997" v="3" actId="14100"/>
        <pc:sldMkLst>
          <pc:docMk/>
          <pc:sldMk cId="818023618" sldId="451"/>
        </pc:sldMkLst>
        <pc:spChg chg="mod">
          <ac:chgData name="Rebecca Arvans-Feeney" userId="S::rarvans-feeney@adsd.nv.gov::d149deb7-08c2-420d-9829-1f815af463c2" providerId="AD" clId="Web-{EB3042C6-604F-4CD9-A390-0EA335E17E26}" dt="2022-07-06T16:41:50.997" v="3" actId="14100"/>
          <ac:spMkLst>
            <pc:docMk/>
            <pc:sldMk cId="818023618" sldId="451"/>
            <ac:spMk id="19" creationId="{C225838F-DD14-4BAE-8279-53C12DF01FC9}"/>
          </ac:spMkLst>
        </pc:spChg>
      </pc:sldChg>
      <pc:sldChg chg="modSp">
        <pc:chgData name="Rebecca Arvans-Feeney" userId="S::rarvans-feeney@adsd.nv.gov::d149deb7-08c2-420d-9829-1f815af463c2" providerId="AD" clId="Web-{EB3042C6-604F-4CD9-A390-0EA335E17E26}" dt="2022-07-06T16:42:08.216" v="8" actId="20577"/>
        <pc:sldMkLst>
          <pc:docMk/>
          <pc:sldMk cId="2287424799" sldId="471"/>
        </pc:sldMkLst>
        <pc:spChg chg="mod">
          <ac:chgData name="Rebecca Arvans-Feeney" userId="S::rarvans-feeney@adsd.nv.gov::d149deb7-08c2-420d-9829-1f815af463c2" providerId="AD" clId="Web-{EB3042C6-604F-4CD9-A390-0EA335E17E26}" dt="2022-07-06T16:42:08.216" v="8" actId="20577"/>
          <ac:spMkLst>
            <pc:docMk/>
            <pc:sldMk cId="2287424799" sldId="471"/>
            <ac:spMk id="19" creationId="{C225838F-DD14-4BAE-8279-53C12DF01FC9}"/>
          </ac:spMkLst>
        </pc:spChg>
      </pc:sldChg>
    </pc:docChg>
  </pc:docChgLst>
  <pc:docChgLst>
    <pc:chgData name="Rebecca Arvans-Feeney" userId="S::rarvans-feeney@adsd.nv.gov::d149deb7-08c2-420d-9829-1f815af463c2" providerId="AD" clId="Web-{801B0D5A-4CD7-4960-AF37-1038B82BC436}"/>
    <pc:docChg chg="addSld modSld">
      <pc:chgData name="Rebecca Arvans-Feeney" userId="S::rarvans-feeney@adsd.nv.gov::d149deb7-08c2-420d-9829-1f815af463c2" providerId="AD" clId="Web-{801B0D5A-4CD7-4960-AF37-1038B82BC436}" dt="2022-07-03T02:14:12.019" v="1010" actId="20577"/>
      <pc:docMkLst>
        <pc:docMk/>
      </pc:docMkLst>
      <pc:sldChg chg="modSp">
        <pc:chgData name="Rebecca Arvans-Feeney" userId="S::rarvans-feeney@adsd.nv.gov::d149deb7-08c2-420d-9829-1f815af463c2" providerId="AD" clId="Web-{801B0D5A-4CD7-4960-AF37-1038B82BC436}" dt="2022-07-03T02:02:55.712" v="845" actId="20577"/>
        <pc:sldMkLst>
          <pc:docMk/>
          <pc:sldMk cId="1864463963" sldId="450"/>
        </pc:sldMkLst>
        <pc:spChg chg="mod">
          <ac:chgData name="Rebecca Arvans-Feeney" userId="S::rarvans-feeney@adsd.nv.gov::d149deb7-08c2-420d-9829-1f815af463c2" providerId="AD" clId="Web-{801B0D5A-4CD7-4960-AF37-1038B82BC436}" dt="2022-07-03T02:02:55.712" v="845" actId="20577"/>
          <ac:spMkLst>
            <pc:docMk/>
            <pc:sldMk cId="1864463963" sldId="450"/>
            <ac:spMk id="19" creationId="{C225838F-DD14-4BAE-8279-53C12DF01FC9}"/>
          </ac:spMkLst>
        </pc:spChg>
      </pc:sldChg>
      <pc:sldChg chg="modSp">
        <pc:chgData name="Rebecca Arvans-Feeney" userId="S::rarvans-feeney@adsd.nv.gov::d149deb7-08c2-420d-9829-1f815af463c2" providerId="AD" clId="Web-{801B0D5A-4CD7-4960-AF37-1038B82BC436}" dt="2022-07-03T02:14:12.019" v="1010" actId="20577"/>
        <pc:sldMkLst>
          <pc:docMk/>
          <pc:sldMk cId="818023618" sldId="451"/>
        </pc:sldMkLst>
        <pc:spChg chg="mod">
          <ac:chgData name="Rebecca Arvans-Feeney" userId="S::rarvans-feeney@adsd.nv.gov::d149deb7-08c2-420d-9829-1f815af463c2" providerId="AD" clId="Web-{801B0D5A-4CD7-4960-AF37-1038B82BC436}" dt="2022-07-03T02:10:37.968" v="864" actId="20577"/>
          <ac:spMkLst>
            <pc:docMk/>
            <pc:sldMk cId="818023618" sldId="451"/>
            <ac:spMk id="2" creationId="{BD51F1A2-C345-49C8-97B5-F0EC4463DA8A}"/>
          </ac:spMkLst>
        </pc:spChg>
        <pc:spChg chg="mod">
          <ac:chgData name="Rebecca Arvans-Feeney" userId="S::rarvans-feeney@adsd.nv.gov::d149deb7-08c2-420d-9829-1f815af463c2" providerId="AD" clId="Web-{801B0D5A-4CD7-4960-AF37-1038B82BC436}" dt="2022-07-03T02:14:12.019" v="1010" actId="20577"/>
          <ac:spMkLst>
            <pc:docMk/>
            <pc:sldMk cId="818023618" sldId="451"/>
            <ac:spMk id="19" creationId="{C225838F-DD14-4BAE-8279-53C12DF01FC9}"/>
          </ac:spMkLst>
        </pc:spChg>
      </pc:sldChg>
      <pc:sldChg chg="modSp">
        <pc:chgData name="Rebecca Arvans-Feeney" userId="S::rarvans-feeney@adsd.nv.gov::d149deb7-08c2-420d-9829-1f815af463c2" providerId="AD" clId="Web-{801B0D5A-4CD7-4960-AF37-1038B82BC436}" dt="2022-07-03T01:52:11.248" v="837" actId="20577"/>
        <pc:sldMkLst>
          <pc:docMk/>
          <pc:sldMk cId="2301758633" sldId="454"/>
        </pc:sldMkLst>
        <pc:spChg chg="mod">
          <ac:chgData name="Rebecca Arvans-Feeney" userId="S::rarvans-feeney@adsd.nv.gov::d149deb7-08c2-420d-9829-1f815af463c2" providerId="AD" clId="Web-{801B0D5A-4CD7-4960-AF37-1038B82BC436}" dt="2022-07-03T01:52:11.248" v="837" actId="20577"/>
          <ac:spMkLst>
            <pc:docMk/>
            <pc:sldMk cId="2301758633" sldId="454"/>
            <ac:spMk id="19" creationId="{C225838F-DD14-4BAE-8279-53C12DF01FC9}"/>
          </ac:spMkLst>
        </pc:spChg>
      </pc:sldChg>
      <pc:sldChg chg="modSp">
        <pc:chgData name="Rebecca Arvans-Feeney" userId="S::rarvans-feeney@adsd.nv.gov::d149deb7-08c2-420d-9829-1f815af463c2" providerId="AD" clId="Web-{801B0D5A-4CD7-4960-AF37-1038B82BC436}" dt="2022-07-03T01:37:47.409" v="617" actId="20577"/>
        <pc:sldMkLst>
          <pc:docMk/>
          <pc:sldMk cId="4056111659" sldId="457"/>
        </pc:sldMkLst>
        <pc:spChg chg="mod">
          <ac:chgData name="Rebecca Arvans-Feeney" userId="S::rarvans-feeney@adsd.nv.gov::d149deb7-08c2-420d-9829-1f815af463c2" providerId="AD" clId="Web-{801B0D5A-4CD7-4960-AF37-1038B82BC436}" dt="2022-07-03T01:10:45.529" v="161" actId="20577"/>
          <ac:spMkLst>
            <pc:docMk/>
            <pc:sldMk cId="4056111659" sldId="457"/>
            <ac:spMk id="2" creationId="{BD51F1A2-C345-49C8-97B5-F0EC4463DA8A}"/>
          </ac:spMkLst>
        </pc:spChg>
        <pc:spChg chg="mod">
          <ac:chgData name="Rebecca Arvans-Feeney" userId="S::rarvans-feeney@adsd.nv.gov::d149deb7-08c2-420d-9829-1f815af463c2" providerId="AD" clId="Web-{801B0D5A-4CD7-4960-AF37-1038B82BC436}" dt="2022-07-03T01:37:47.409" v="617" actId="20577"/>
          <ac:spMkLst>
            <pc:docMk/>
            <pc:sldMk cId="4056111659" sldId="457"/>
            <ac:spMk id="19" creationId="{C225838F-DD14-4BAE-8279-53C12DF01FC9}"/>
          </ac:spMkLst>
        </pc:spChg>
      </pc:sldChg>
      <pc:sldChg chg="modSp">
        <pc:chgData name="Rebecca Arvans-Feeney" userId="S::rarvans-feeney@adsd.nv.gov::d149deb7-08c2-420d-9829-1f815af463c2" providerId="AD" clId="Web-{801B0D5A-4CD7-4960-AF37-1038B82BC436}" dt="2022-07-03T01:09:46.200" v="151" actId="20577"/>
        <pc:sldMkLst>
          <pc:docMk/>
          <pc:sldMk cId="1357186040" sldId="460"/>
        </pc:sldMkLst>
        <pc:spChg chg="mod">
          <ac:chgData name="Rebecca Arvans-Feeney" userId="S::rarvans-feeney@adsd.nv.gov::d149deb7-08c2-420d-9829-1f815af463c2" providerId="AD" clId="Web-{801B0D5A-4CD7-4960-AF37-1038B82BC436}" dt="2022-07-03T01:09:46.200" v="151" actId="20577"/>
          <ac:spMkLst>
            <pc:docMk/>
            <pc:sldMk cId="1357186040" sldId="460"/>
            <ac:spMk id="19" creationId="{C225838F-DD14-4BAE-8279-53C12DF01FC9}"/>
          </ac:spMkLst>
        </pc:spChg>
      </pc:sldChg>
      <pc:sldChg chg="addSp delSp modSp add replId">
        <pc:chgData name="Rebecca Arvans-Feeney" userId="S::rarvans-feeney@adsd.nv.gov::d149deb7-08c2-420d-9829-1f815af463c2" providerId="AD" clId="Web-{801B0D5A-4CD7-4960-AF37-1038B82BC436}" dt="2022-07-03T02:08:42.310" v="858" actId="20577"/>
        <pc:sldMkLst>
          <pc:docMk/>
          <pc:sldMk cId="2244161713" sldId="462"/>
        </pc:sldMkLst>
        <pc:spChg chg="add del mod">
          <ac:chgData name="Rebecca Arvans-Feeney" userId="S::rarvans-feeney@adsd.nv.gov::d149deb7-08c2-420d-9829-1f815af463c2" providerId="AD" clId="Web-{801B0D5A-4CD7-4960-AF37-1038B82BC436}" dt="2022-07-03T02:08:42.310" v="858" actId="20577"/>
          <ac:spMkLst>
            <pc:docMk/>
            <pc:sldMk cId="2244161713" sldId="462"/>
            <ac:spMk id="4" creationId="{FD656E4E-D245-34C3-E663-C7220D0A5EEC}"/>
          </ac:spMkLst>
        </pc:spChg>
        <pc:spChg chg="del">
          <ac:chgData name="Rebecca Arvans-Feeney" userId="S::rarvans-feeney@adsd.nv.gov::d149deb7-08c2-420d-9829-1f815af463c2" providerId="AD" clId="Web-{801B0D5A-4CD7-4960-AF37-1038B82BC436}" dt="2022-07-03T01:38:37.800" v="619"/>
          <ac:spMkLst>
            <pc:docMk/>
            <pc:sldMk cId="2244161713" sldId="462"/>
            <ac:spMk id="19" creationId="{C225838F-DD14-4BAE-8279-53C12DF01FC9}"/>
          </ac:spMkLst>
        </pc:spChg>
        <pc:graphicFrameChg chg="add del mod ord modGraphic">
          <ac:chgData name="Rebecca Arvans-Feeney" userId="S::rarvans-feeney@adsd.nv.gov::d149deb7-08c2-420d-9829-1f815af463c2" providerId="AD" clId="Web-{801B0D5A-4CD7-4960-AF37-1038B82BC436}" dt="2022-07-03T01:39:45.613" v="621"/>
          <ac:graphicFrameMkLst>
            <pc:docMk/>
            <pc:sldMk cId="2244161713" sldId="462"/>
            <ac:graphicFrameMk id="5" creationId="{CED834C5-19A3-DBFD-60CF-3704D96B8F08}"/>
          </ac:graphicFrameMkLst>
        </pc:graphicFrameChg>
      </pc:sldChg>
    </pc:docChg>
  </pc:docChgLst>
  <pc:docChgLst>
    <pc:chgData name="Duane Runyan" userId="S::drunyan@adsd.nv.gov::15525120-cf76-4bb6-9ce1-945f6e3c77bf" providerId="AD" clId="Web-{FCF3FE6C-8DCB-49D6-838B-CF8C4BACD429}"/>
    <pc:docChg chg="modSld">
      <pc:chgData name="Duane Runyan" userId="S::drunyan@adsd.nv.gov::15525120-cf76-4bb6-9ce1-945f6e3c77bf" providerId="AD" clId="Web-{FCF3FE6C-8DCB-49D6-838B-CF8C4BACD429}" dt="2022-07-07T19:57:41.628" v="76" actId="20577"/>
      <pc:docMkLst>
        <pc:docMk/>
      </pc:docMkLst>
      <pc:sldChg chg="modSp">
        <pc:chgData name="Duane Runyan" userId="S::drunyan@adsd.nv.gov::15525120-cf76-4bb6-9ce1-945f6e3c77bf" providerId="AD" clId="Web-{FCF3FE6C-8DCB-49D6-838B-CF8C4BACD429}" dt="2022-07-07T19:57:41.628" v="76" actId="20577"/>
        <pc:sldMkLst>
          <pc:docMk/>
          <pc:sldMk cId="3852600330" sldId="362"/>
        </pc:sldMkLst>
        <pc:spChg chg="mod">
          <ac:chgData name="Duane Runyan" userId="S::drunyan@adsd.nv.gov::15525120-cf76-4bb6-9ce1-945f6e3c77bf" providerId="AD" clId="Web-{FCF3FE6C-8DCB-49D6-838B-CF8C4BACD429}" dt="2022-07-07T19:57:41.628" v="76" actId="20577"/>
          <ac:spMkLst>
            <pc:docMk/>
            <pc:sldMk cId="3852600330" sldId="362"/>
            <ac:spMk id="19" creationId="{C225838F-DD14-4BAE-8279-53C12DF01FC9}"/>
          </ac:spMkLst>
        </pc:spChg>
      </pc:sldChg>
      <pc:sldChg chg="modSp">
        <pc:chgData name="Duane Runyan" userId="S::drunyan@adsd.nv.gov::15525120-cf76-4bb6-9ce1-945f6e3c77bf" providerId="AD" clId="Web-{FCF3FE6C-8DCB-49D6-838B-CF8C4BACD429}" dt="2022-07-07T19:51:34.858" v="7" actId="20577"/>
        <pc:sldMkLst>
          <pc:docMk/>
          <pc:sldMk cId="2301758633" sldId="454"/>
        </pc:sldMkLst>
        <pc:spChg chg="mod">
          <ac:chgData name="Duane Runyan" userId="S::drunyan@adsd.nv.gov::15525120-cf76-4bb6-9ce1-945f6e3c77bf" providerId="AD" clId="Web-{FCF3FE6C-8DCB-49D6-838B-CF8C4BACD429}" dt="2022-07-07T19:51:34.858" v="7" actId="20577"/>
          <ac:spMkLst>
            <pc:docMk/>
            <pc:sldMk cId="2301758633" sldId="454"/>
            <ac:spMk id="19" creationId="{C225838F-DD14-4BAE-8279-53C12DF01FC9}"/>
          </ac:spMkLst>
        </pc:spChg>
      </pc:sldChg>
    </pc:docChg>
  </pc:docChgLst>
  <pc:docChgLst>
    <pc:chgData name="Duane Runyan" userId="S::drunyan@adsd.nv.gov::15525120-cf76-4bb6-9ce1-945f6e3c77bf" providerId="AD" clId="Web-{E5D941F6-E9C2-4E82-80F1-0FA9765A92AC}"/>
    <pc:docChg chg="addSld delSld modSld sldOrd">
      <pc:chgData name="Duane Runyan" userId="S::drunyan@adsd.nv.gov::15525120-cf76-4bb6-9ce1-945f6e3c77bf" providerId="AD" clId="Web-{E5D941F6-E9C2-4E82-80F1-0FA9765A92AC}" dt="2022-07-06T17:18:34.145" v="1073" actId="20577"/>
      <pc:docMkLst>
        <pc:docMk/>
      </pc:docMkLst>
      <pc:sldChg chg="modSp">
        <pc:chgData name="Duane Runyan" userId="S::drunyan@adsd.nv.gov::15525120-cf76-4bb6-9ce1-945f6e3c77bf" providerId="AD" clId="Web-{E5D941F6-E9C2-4E82-80F1-0FA9765A92AC}" dt="2022-07-06T17:05:30.728" v="300" actId="20577"/>
        <pc:sldMkLst>
          <pc:docMk/>
          <pc:sldMk cId="3852600330" sldId="362"/>
        </pc:sldMkLst>
        <pc:spChg chg="mod">
          <ac:chgData name="Duane Runyan" userId="S::drunyan@adsd.nv.gov::15525120-cf76-4bb6-9ce1-945f6e3c77bf" providerId="AD" clId="Web-{E5D941F6-E9C2-4E82-80F1-0FA9765A92AC}" dt="2022-07-06T17:05:30.728" v="300" actId="20577"/>
          <ac:spMkLst>
            <pc:docMk/>
            <pc:sldMk cId="3852600330" sldId="362"/>
            <ac:spMk id="2" creationId="{BD51F1A2-C345-49C8-97B5-F0EC4463DA8A}"/>
          </ac:spMkLst>
        </pc:spChg>
      </pc:sldChg>
      <pc:sldChg chg="modSp">
        <pc:chgData name="Duane Runyan" userId="S::drunyan@adsd.nv.gov::15525120-cf76-4bb6-9ce1-945f6e3c77bf" providerId="AD" clId="Web-{E5D941F6-E9C2-4E82-80F1-0FA9765A92AC}" dt="2022-07-06T17:18:13.238" v="1062" actId="20577"/>
        <pc:sldMkLst>
          <pc:docMk/>
          <pc:sldMk cId="1686633185" sldId="452"/>
        </pc:sldMkLst>
        <pc:spChg chg="mod">
          <ac:chgData name="Duane Runyan" userId="S::drunyan@adsd.nv.gov::15525120-cf76-4bb6-9ce1-945f6e3c77bf" providerId="AD" clId="Web-{E5D941F6-E9C2-4E82-80F1-0FA9765A92AC}" dt="2022-07-06T17:01:45.865" v="241" actId="20577"/>
          <ac:spMkLst>
            <pc:docMk/>
            <pc:sldMk cId="1686633185" sldId="452"/>
            <ac:spMk id="2" creationId="{BD51F1A2-C345-49C8-97B5-F0EC4463DA8A}"/>
          </ac:spMkLst>
        </pc:spChg>
        <pc:spChg chg="mod">
          <ac:chgData name="Duane Runyan" userId="S::drunyan@adsd.nv.gov::15525120-cf76-4bb6-9ce1-945f6e3c77bf" providerId="AD" clId="Web-{E5D941F6-E9C2-4E82-80F1-0FA9765A92AC}" dt="2022-07-06T17:18:13.238" v="1062" actId="20577"/>
          <ac:spMkLst>
            <pc:docMk/>
            <pc:sldMk cId="1686633185" sldId="452"/>
            <ac:spMk id="19" creationId="{C225838F-DD14-4BAE-8279-53C12DF01FC9}"/>
          </ac:spMkLst>
        </pc:spChg>
      </pc:sldChg>
      <pc:sldChg chg="modSp">
        <pc:chgData name="Duane Runyan" userId="S::drunyan@adsd.nv.gov::15525120-cf76-4bb6-9ce1-945f6e3c77bf" providerId="AD" clId="Web-{E5D941F6-E9C2-4E82-80F1-0FA9765A92AC}" dt="2022-07-06T16:54:23.531" v="217" actId="20577"/>
        <pc:sldMkLst>
          <pc:docMk/>
          <pc:sldMk cId="2301758633" sldId="454"/>
        </pc:sldMkLst>
        <pc:spChg chg="mod">
          <ac:chgData name="Duane Runyan" userId="S::drunyan@adsd.nv.gov::15525120-cf76-4bb6-9ce1-945f6e3c77bf" providerId="AD" clId="Web-{E5D941F6-E9C2-4E82-80F1-0FA9765A92AC}" dt="2022-07-06T16:54:23.531" v="217" actId="20577"/>
          <ac:spMkLst>
            <pc:docMk/>
            <pc:sldMk cId="2301758633" sldId="454"/>
            <ac:spMk id="19" creationId="{C225838F-DD14-4BAE-8279-53C12DF01FC9}"/>
          </ac:spMkLst>
        </pc:spChg>
      </pc:sldChg>
      <pc:sldChg chg="delSp modSp new mod ord modClrScheme chgLayout">
        <pc:chgData name="Duane Runyan" userId="S::drunyan@adsd.nv.gov::15525120-cf76-4bb6-9ce1-945f6e3c77bf" providerId="AD" clId="Web-{E5D941F6-E9C2-4E82-80F1-0FA9765A92AC}" dt="2022-07-06T17:18:34.145" v="1073" actId="20577"/>
        <pc:sldMkLst>
          <pc:docMk/>
          <pc:sldMk cId="4101863397" sldId="472"/>
        </pc:sldMkLst>
        <pc:spChg chg="mod ord">
          <ac:chgData name="Duane Runyan" userId="S::drunyan@adsd.nv.gov::15525120-cf76-4bb6-9ce1-945f6e3c77bf" providerId="AD" clId="Web-{E5D941F6-E9C2-4E82-80F1-0FA9765A92AC}" dt="2022-07-06T17:16:14.580" v="946" actId="20577"/>
          <ac:spMkLst>
            <pc:docMk/>
            <pc:sldMk cId="4101863397" sldId="472"/>
            <ac:spMk id="2" creationId="{4A75470E-F13A-ACC9-99B5-03BE59AE3807}"/>
          </ac:spMkLst>
        </pc:spChg>
        <pc:spChg chg="del">
          <ac:chgData name="Duane Runyan" userId="S::drunyan@adsd.nv.gov::15525120-cf76-4bb6-9ce1-945f6e3c77bf" providerId="AD" clId="Web-{E5D941F6-E9C2-4E82-80F1-0FA9765A92AC}" dt="2022-07-06T17:05:08.243" v="285"/>
          <ac:spMkLst>
            <pc:docMk/>
            <pc:sldMk cId="4101863397" sldId="472"/>
            <ac:spMk id="3" creationId="{6931DA5D-E112-FFFA-C8A9-1D7DF3D8A342}"/>
          </ac:spMkLst>
        </pc:spChg>
        <pc:spChg chg="mod ord">
          <ac:chgData name="Duane Runyan" userId="S::drunyan@adsd.nv.gov::15525120-cf76-4bb6-9ce1-945f6e3c77bf" providerId="AD" clId="Web-{E5D941F6-E9C2-4E82-80F1-0FA9765A92AC}" dt="2022-07-06T17:07:33.761" v="369" actId="20577"/>
          <ac:spMkLst>
            <pc:docMk/>
            <pc:sldMk cId="4101863397" sldId="472"/>
            <ac:spMk id="4" creationId="{79045BAB-E44B-E25E-9884-11A46F3F036E}"/>
          </ac:spMkLst>
        </pc:spChg>
        <pc:spChg chg="del">
          <ac:chgData name="Duane Runyan" userId="S::drunyan@adsd.nv.gov::15525120-cf76-4bb6-9ce1-945f6e3c77bf" providerId="AD" clId="Web-{E5D941F6-E9C2-4E82-80F1-0FA9765A92AC}" dt="2022-07-06T17:05:08.243" v="285"/>
          <ac:spMkLst>
            <pc:docMk/>
            <pc:sldMk cId="4101863397" sldId="472"/>
            <ac:spMk id="5" creationId="{1D26E4B2-BAAA-E815-9673-C2CA673C4D52}"/>
          </ac:spMkLst>
        </pc:spChg>
        <pc:spChg chg="mod ord">
          <ac:chgData name="Duane Runyan" userId="S::drunyan@adsd.nv.gov::15525120-cf76-4bb6-9ce1-945f6e3c77bf" providerId="AD" clId="Web-{E5D941F6-E9C2-4E82-80F1-0FA9765A92AC}" dt="2022-07-06T17:18:34.145" v="1073" actId="20577"/>
          <ac:spMkLst>
            <pc:docMk/>
            <pc:sldMk cId="4101863397" sldId="472"/>
            <ac:spMk id="6" creationId="{05FAF24D-9871-291E-06AA-DF7A3F223B8E}"/>
          </ac:spMkLst>
        </pc:spChg>
      </pc:sldChg>
      <pc:sldChg chg="addSp modSp new mod modClrScheme chgLayout">
        <pc:chgData name="Duane Runyan" userId="S::drunyan@adsd.nv.gov::15525120-cf76-4bb6-9ce1-945f6e3c77bf" providerId="AD" clId="Web-{E5D941F6-E9C2-4E82-80F1-0FA9765A92AC}" dt="2022-07-06T17:08:07.542" v="392" actId="20577"/>
        <pc:sldMkLst>
          <pc:docMk/>
          <pc:sldMk cId="1293319872" sldId="473"/>
        </pc:sldMkLst>
        <pc:spChg chg="mod ord">
          <ac:chgData name="Duane Runyan" userId="S::drunyan@adsd.nv.gov::15525120-cf76-4bb6-9ce1-945f6e3c77bf" providerId="AD" clId="Web-{E5D941F6-E9C2-4E82-80F1-0FA9765A92AC}" dt="2022-07-06T17:05:49.853" v="317"/>
          <ac:spMkLst>
            <pc:docMk/>
            <pc:sldMk cId="1293319872" sldId="473"/>
            <ac:spMk id="2" creationId="{BB5991E1-6466-AB9C-762B-AAA57E189718}"/>
          </ac:spMkLst>
        </pc:spChg>
        <pc:spChg chg="mod ord">
          <ac:chgData name="Duane Runyan" userId="S::drunyan@adsd.nv.gov::15525120-cf76-4bb6-9ce1-945f6e3c77bf" providerId="AD" clId="Web-{E5D941F6-E9C2-4E82-80F1-0FA9765A92AC}" dt="2022-07-06T17:06:58.604" v="345" actId="20577"/>
          <ac:spMkLst>
            <pc:docMk/>
            <pc:sldMk cId="1293319872" sldId="473"/>
            <ac:spMk id="3" creationId="{305504AC-C7B9-3144-ED46-0508EAE76C30}"/>
          </ac:spMkLst>
        </pc:spChg>
        <pc:spChg chg="mod ord">
          <ac:chgData name="Duane Runyan" userId="S::drunyan@adsd.nv.gov::15525120-cf76-4bb6-9ce1-945f6e3c77bf" providerId="AD" clId="Web-{E5D941F6-E9C2-4E82-80F1-0FA9765A92AC}" dt="2022-07-06T17:05:49.853" v="317"/>
          <ac:spMkLst>
            <pc:docMk/>
            <pc:sldMk cId="1293319872" sldId="473"/>
            <ac:spMk id="4" creationId="{83DC746E-3B6A-DE5A-EDA9-00E7FC00FA97}"/>
          </ac:spMkLst>
        </pc:spChg>
        <pc:spChg chg="add mod ord">
          <ac:chgData name="Duane Runyan" userId="S::drunyan@adsd.nv.gov::15525120-cf76-4bb6-9ce1-945f6e3c77bf" providerId="AD" clId="Web-{E5D941F6-E9C2-4E82-80F1-0FA9765A92AC}" dt="2022-07-06T17:05:55.134" v="322" actId="20577"/>
          <ac:spMkLst>
            <pc:docMk/>
            <pc:sldMk cId="1293319872" sldId="473"/>
            <ac:spMk id="5" creationId="{4464CE41-6D49-0209-02CA-E1245D0B3941}"/>
          </ac:spMkLst>
        </pc:spChg>
        <pc:spChg chg="add mod ord">
          <ac:chgData name="Duane Runyan" userId="S::drunyan@adsd.nv.gov::15525120-cf76-4bb6-9ce1-945f6e3c77bf" providerId="AD" clId="Web-{E5D941F6-E9C2-4E82-80F1-0FA9765A92AC}" dt="2022-07-06T17:08:07.542" v="392" actId="20577"/>
          <ac:spMkLst>
            <pc:docMk/>
            <pc:sldMk cId="1293319872" sldId="473"/>
            <ac:spMk id="6" creationId="{D79208EC-195A-4DF1-BA79-2CD2186BC17E}"/>
          </ac:spMkLst>
        </pc:spChg>
      </pc:sldChg>
      <pc:sldChg chg="new del">
        <pc:chgData name="Duane Runyan" userId="S::drunyan@adsd.nv.gov::15525120-cf76-4bb6-9ce1-945f6e3c77bf" providerId="AD" clId="Web-{E5D941F6-E9C2-4E82-80F1-0FA9765A92AC}" dt="2022-07-06T17:10:57.107" v="546"/>
        <pc:sldMkLst>
          <pc:docMk/>
          <pc:sldMk cId="3283809394" sldId="474"/>
        </pc:sldMkLst>
      </pc:sldChg>
      <pc:sldChg chg="modSp new del ord">
        <pc:chgData name="Duane Runyan" userId="S::drunyan@adsd.nv.gov::15525120-cf76-4bb6-9ce1-945f6e3c77bf" providerId="AD" clId="Web-{E5D941F6-E9C2-4E82-80F1-0FA9765A92AC}" dt="2022-07-06T17:11:06.732" v="548"/>
        <pc:sldMkLst>
          <pc:docMk/>
          <pc:sldMk cId="186310459" sldId="475"/>
        </pc:sldMkLst>
        <pc:spChg chg="mod">
          <ac:chgData name="Duane Runyan" userId="S::drunyan@adsd.nv.gov::15525120-cf76-4bb6-9ce1-945f6e3c77bf" providerId="AD" clId="Web-{E5D941F6-E9C2-4E82-80F1-0FA9765A92AC}" dt="2022-07-06T17:08:33.277" v="403" actId="20577"/>
          <ac:spMkLst>
            <pc:docMk/>
            <pc:sldMk cId="186310459" sldId="475"/>
            <ac:spMk id="2" creationId="{951562E0-86B1-5820-2172-94F41DFDE340}"/>
          </ac:spMkLst>
        </pc:spChg>
        <pc:spChg chg="mod">
          <ac:chgData name="Duane Runyan" userId="S::drunyan@adsd.nv.gov::15525120-cf76-4bb6-9ce1-945f6e3c77bf" providerId="AD" clId="Web-{E5D941F6-E9C2-4E82-80F1-0FA9765A92AC}" dt="2022-07-06T17:10:34.201" v="541" actId="20577"/>
          <ac:spMkLst>
            <pc:docMk/>
            <pc:sldMk cId="186310459" sldId="475"/>
            <ac:spMk id="3" creationId="{257EDBF7-E4FC-EDAF-0445-F3BB8D6C49E2}"/>
          </ac:spMkLst>
        </pc:spChg>
        <pc:spChg chg="mod">
          <ac:chgData name="Duane Runyan" userId="S::drunyan@adsd.nv.gov::15525120-cf76-4bb6-9ce1-945f6e3c77bf" providerId="AD" clId="Web-{E5D941F6-E9C2-4E82-80F1-0FA9765A92AC}" dt="2022-07-06T17:09:33.403" v="535" actId="20577"/>
          <ac:spMkLst>
            <pc:docMk/>
            <pc:sldMk cId="186310459" sldId="475"/>
            <ac:spMk id="4" creationId="{74C95D64-B292-D629-28D1-FF69E0FCC9FF}"/>
          </ac:spMkLst>
        </pc:spChg>
      </pc:sldChg>
      <pc:sldChg chg="new del">
        <pc:chgData name="Duane Runyan" userId="S::drunyan@adsd.nv.gov::15525120-cf76-4bb6-9ce1-945f6e3c77bf" providerId="AD" clId="Web-{E5D941F6-E9C2-4E82-80F1-0FA9765A92AC}" dt="2022-07-06T17:09:54.747" v="539"/>
        <pc:sldMkLst>
          <pc:docMk/>
          <pc:sldMk cId="3694169421" sldId="476"/>
        </pc:sldMkLst>
      </pc:sldChg>
      <pc:sldChg chg="addSp modSp new del">
        <pc:chgData name="Duane Runyan" userId="S::drunyan@adsd.nv.gov::15525120-cf76-4bb6-9ce1-945f6e3c77bf" providerId="AD" clId="Web-{E5D941F6-E9C2-4E82-80F1-0FA9765A92AC}" dt="2022-07-06T17:11:50.983" v="565"/>
        <pc:sldMkLst>
          <pc:docMk/>
          <pc:sldMk cId="3861344072" sldId="476"/>
        </pc:sldMkLst>
        <pc:spChg chg="add mod">
          <ac:chgData name="Duane Runyan" userId="S::drunyan@adsd.nv.gov::15525120-cf76-4bb6-9ce1-945f6e3c77bf" providerId="AD" clId="Web-{E5D941F6-E9C2-4E82-80F1-0FA9765A92AC}" dt="2022-07-06T17:11:42.483" v="564" actId="20577"/>
          <ac:spMkLst>
            <pc:docMk/>
            <pc:sldMk cId="3861344072" sldId="476"/>
            <ac:spMk id="4" creationId="{72DEA4FD-9027-F3A2-DE31-B213457DA35F}"/>
          </ac:spMkLst>
        </pc:spChg>
      </pc:sldChg>
      <pc:sldChg chg="new del">
        <pc:chgData name="Duane Runyan" userId="S::drunyan@adsd.nv.gov::15525120-cf76-4bb6-9ce1-945f6e3c77bf" providerId="AD" clId="Web-{E5D941F6-E9C2-4E82-80F1-0FA9765A92AC}" dt="2022-07-06T17:10:52.967" v="545"/>
        <pc:sldMkLst>
          <pc:docMk/>
          <pc:sldMk cId="212727229" sldId="477"/>
        </pc:sldMkLst>
      </pc:sldChg>
      <pc:sldChg chg="new del">
        <pc:chgData name="Duane Runyan" userId="S::drunyan@adsd.nv.gov::15525120-cf76-4bb6-9ce1-945f6e3c77bf" providerId="AD" clId="Web-{E5D941F6-E9C2-4E82-80F1-0FA9765A92AC}" dt="2022-07-06T17:09:52.606" v="538"/>
        <pc:sldMkLst>
          <pc:docMk/>
          <pc:sldMk cId="670663137" sldId="477"/>
        </pc:sldMkLst>
      </pc:sldChg>
      <pc:sldChg chg="modSp new ord">
        <pc:chgData name="Duane Runyan" userId="S::drunyan@adsd.nv.gov::15525120-cf76-4bb6-9ce1-945f6e3c77bf" providerId="AD" clId="Web-{E5D941F6-E9C2-4E82-80F1-0FA9765A92AC}" dt="2022-07-06T17:15:59.893" v="940" actId="20577"/>
        <pc:sldMkLst>
          <pc:docMk/>
          <pc:sldMk cId="4129492136" sldId="477"/>
        </pc:sldMkLst>
        <pc:spChg chg="mod">
          <ac:chgData name="Duane Runyan" userId="S::drunyan@adsd.nv.gov::15525120-cf76-4bb6-9ce1-945f6e3c77bf" providerId="AD" clId="Web-{E5D941F6-E9C2-4E82-80F1-0FA9765A92AC}" dt="2022-07-06T17:15:59.893" v="940" actId="20577"/>
          <ac:spMkLst>
            <pc:docMk/>
            <pc:sldMk cId="4129492136" sldId="477"/>
            <ac:spMk id="2" creationId="{F55D316C-9881-BFF7-3D2D-F6A512267D4A}"/>
          </ac:spMkLst>
        </pc:spChg>
        <pc:spChg chg="mod">
          <ac:chgData name="Duane Runyan" userId="S::drunyan@adsd.nv.gov::15525120-cf76-4bb6-9ce1-945f6e3c77bf" providerId="AD" clId="Web-{E5D941F6-E9C2-4E82-80F1-0FA9765A92AC}" dt="2022-07-06T17:12:50.984" v="694" actId="20577"/>
          <ac:spMkLst>
            <pc:docMk/>
            <pc:sldMk cId="4129492136" sldId="477"/>
            <ac:spMk id="3" creationId="{D9801D77-FEBD-CA93-C4F9-ABF8D5E40D7D}"/>
          </ac:spMkLst>
        </pc:spChg>
      </pc:sldChg>
      <pc:sldChg chg="modSp new">
        <pc:chgData name="Duane Runyan" userId="S::drunyan@adsd.nv.gov::15525120-cf76-4bb6-9ce1-945f6e3c77bf" providerId="AD" clId="Web-{E5D941F6-E9C2-4E82-80F1-0FA9765A92AC}" dt="2022-07-06T17:16:40.597" v="976" actId="20577"/>
        <pc:sldMkLst>
          <pc:docMk/>
          <pc:sldMk cId="247576385" sldId="478"/>
        </pc:sldMkLst>
        <pc:spChg chg="mod">
          <ac:chgData name="Duane Runyan" userId="S::drunyan@adsd.nv.gov::15525120-cf76-4bb6-9ce1-945f6e3c77bf" providerId="AD" clId="Web-{E5D941F6-E9C2-4E82-80F1-0FA9765A92AC}" dt="2022-07-06T17:16:29.706" v="968" actId="20577"/>
          <ac:spMkLst>
            <pc:docMk/>
            <pc:sldMk cId="247576385" sldId="478"/>
            <ac:spMk id="2" creationId="{527227D6-85C7-9A66-957C-7CB77B5B4734}"/>
          </ac:spMkLst>
        </pc:spChg>
        <pc:spChg chg="mod">
          <ac:chgData name="Duane Runyan" userId="S::drunyan@adsd.nv.gov::15525120-cf76-4bb6-9ce1-945f6e3c77bf" providerId="AD" clId="Web-{E5D941F6-E9C2-4E82-80F1-0FA9765A92AC}" dt="2022-07-06T17:16:38.425" v="975" actId="20577"/>
          <ac:spMkLst>
            <pc:docMk/>
            <pc:sldMk cId="247576385" sldId="478"/>
            <ac:spMk id="3" creationId="{688258BE-4CB4-4EEB-D72B-026F7033D48F}"/>
          </ac:spMkLst>
        </pc:spChg>
        <pc:spChg chg="mod">
          <ac:chgData name="Duane Runyan" userId="S::drunyan@adsd.nv.gov::15525120-cf76-4bb6-9ce1-945f6e3c77bf" providerId="AD" clId="Web-{E5D941F6-E9C2-4E82-80F1-0FA9765A92AC}" dt="2022-07-06T17:16:40.597" v="976" actId="20577"/>
          <ac:spMkLst>
            <pc:docMk/>
            <pc:sldMk cId="247576385" sldId="478"/>
            <ac:spMk id="4" creationId="{B51345FE-846B-0AEA-9E39-D09055E8C8C1}"/>
          </ac:spMkLst>
        </pc:spChg>
      </pc:sldChg>
      <pc:sldChg chg="new">
        <pc:chgData name="Duane Runyan" userId="S::drunyan@adsd.nv.gov::15525120-cf76-4bb6-9ce1-945f6e3c77bf" providerId="AD" clId="Web-{E5D941F6-E9C2-4E82-80F1-0FA9765A92AC}" dt="2022-07-06T17:16:56.753" v="977"/>
        <pc:sldMkLst>
          <pc:docMk/>
          <pc:sldMk cId="2851455214" sldId="479"/>
        </pc:sldMkLst>
      </pc:sldChg>
      <pc:sldChg chg="modSp new">
        <pc:chgData name="Duane Runyan" userId="S::drunyan@adsd.nv.gov::15525120-cf76-4bb6-9ce1-945f6e3c77bf" providerId="AD" clId="Web-{E5D941F6-E9C2-4E82-80F1-0FA9765A92AC}" dt="2022-07-06T17:17:23.035" v="1016" actId="20577"/>
        <pc:sldMkLst>
          <pc:docMk/>
          <pc:sldMk cId="601679607" sldId="480"/>
        </pc:sldMkLst>
        <pc:spChg chg="mod">
          <ac:chgData name="Duane Runyan" userId="S::drunyan@adsd.nv.gov::15525120-cf76-4bb6-9ce1-945f6e3c77bf" providerId="AD" clId="Web-{E5D941F6-E9C2-4E82-80F1-0FA9765A92AC}" dt="2022-07-06T17:17:23.035" v="1016" actId="20577"/>
          <ac:spMkLst>
            <pc:docMk/>
            <pc:sldMk cId="601679607" sldId="480"/>
            <ac:spMk id="2" creationId="{612712D5-3343-2036-9FCB-DB706EBA99E5}"/>
          </ac:spMkLst>
        </pc:spChg>
        <pc:spChg chg="mod">
          <ac:chgData name="Duane Runyan" userId="S::drunyan@adsd.nv.gov::15525120-cf76-4bb6-9ce1-945f6e3c77bf" providerId="AD" clId="Web-{E5D941F6-E9C2-4E82-80F1-0FA9765A92AC}" dt="2022-07-06T17:17:05.847" v="980" actId="20577"/>
          <ac:spMkLst>
            <pc:docMk/>
            <pc:sldMk cId="601679607" sldId="480"/>
            <ac:spMk id="3" creationId="{BF3E5F5A-4735-4179-8F82-487402D6993C}"/>
          </ac:spMkLst>
        </pc:spChg>
        <pc:spChg chg="mod">
          <ac:chgData name="Duane Runyan" userId="S::drunyan@adsd.nv.gov::15525120-cf76-4bb6-9ce1-945f6e3c77bf" providerId="AD" clId="Web-{E5D941F6-E9C2-4E82-80F1-0FA9765A92AC}" dt="2022-07-06T17:17:09.644" v="982" actId="20577"/>
          <ac:spMkLst>
            <pc:docMk/>
            <pc:sldMk cId="601679607" sldId="480"/>
            <ac:spMk id="5" creationId="{EB54E8F8-18BF-B608-265E-A6A529409E25}"/>
          </ac:spMkLst>
        </pc:spChg>
      </pc:sldChg>
    </pc:docChg>
  </pc:docChgLst>
  <pc:docChgLst>
    <pc:chgData name="Rebecca Arvans-Feeney" userId="S::rarvans-feeney@adsd.nv.gov::d149deb7-08c2-420d-9829-1f815af463c2" providerId="AD" clId="Web-{EB8016DD-869B-4B12-A438-82C4706420D6}"/>
    <pc:docChg chg="modSld">
      <pc:chgData name="Rebecca Arvans-Feeney" userId="S::rarvans-feeney@adsd.nv.gov::d149deb7-08c2-420d-9829-1f815af463c2" providerId="AD" clId="Web-{EB8016DD-869B-4B12-A438-82C4706420D6}" dt="2022-07-05T17:25:45.823" v="151" actId="20577"/>
      <pc:docMkLst>
        <pc:docMk/>
      </pc:docMkLst>
      <pc:sldChg chg="modSp">
        <pc:chgData name="Rebecca Arvans-Feeney" userId="S::rarvans-feeney@adsd.nv.gov::d149deb7-08c2-420d-9829-1f815af463c2" providerId="AD" clId="Web-{EB8016DD-869B-4B12-A438-82C4706420D6}" dt="2022-07-05T17:25:45.823" v="151" actId="20577"/>
        <pc:sldMkLst>
          <pc:docMk/>
          <pc:sldMk cId="3852600330" sldId="362"/>
        </pc:sldMkLst>
        <pc:spChg chg="mod">
          <ac:chgData name="Rebecca Arvans-Feeney" userId="S::rarvans-feeney@adsd.nv.gov::d149deb7-08c2-420d-9829-1f815af463c2" providerId="AD" clId="Web-{EB8016DD-869B-4B12-A438-82C4706420D6}" dt="2022-07-05T17:25:45.823" v="151" actId="20577"/>
          <ac:spMkLst>
            <pc:docMk/>
            <pc:sldMk cId="3852600330" sldId="362"/>
            <ac:spMk id="2" creationId="{BD51F1A2-C345-49C8-97B5-F0EC4463DA8A}"/>
          </ac:spMkLst>
        </pc:spChg>
      </pc:sldChg>
      <pc:sldChg chg="modSp">
        <pc:chgData name="Rebecca Arvans-Feeney" userId="S::rarvans-feeney@adsd.nv.gov::d149deb7-08c2-420d-9829-1f815af463c2" providerId="AD" clId="Web-{EB8016DD-869B-4B12-A438-82C4706420D6}" dt="2022-07-05T17:24:29.322" v="127" actId="20577"/>
        <pc:sldMkLst>
          <pc:docMk/>
          <pc:sldMk cId="1122361405" sldId="449"/>
        </pc:sldMkLst>
        <pc:spChg chg="mod">
          <ac:chgData name="Rebecca Arvans-Feeney" userId="S::rarvans-feeney@adsd.nv.gov::d149deb7-08c2-420d-9829-1f815af463c2" providerId="AD" clId="Web-{EB8016DD-869B-4B12-A438-82C4706420D6}" dt="2022-07-05T17:24:29.322" v="127" actId="20577"/>
          <ac:spMkLst>
            <pc:docMk/>
            <pc:sldMk cId="1122361405" sldId="449"/>
            <ac:spMk id="2" creationId="{BD51F1A2-C345-49C8-97B5-F0EC4463DA8A}"/>
          </ac:spMkLst>
        </pc:spChg>
      </pc:sldChg>
      <pc:sldChg chg="addSp modSp">
        <pc:chgData name="Rebecca Arvans-Feeney" userId="S::rarvans-feeney@adsd.nv.gov::d149deb7-08c2-420d-9829-1f815af463c2" providerId="AD" clId="Web-{EB8016DD-869B-4B12-A438-82C4706420D6}" dt="2022-07-05T17:25:16.135" v="141" actId="20577"/>
        <pc:sldMkLst>
          <pc:docMk/>
          <pc:sldMk cId="1864463963" sldId="450"/>
        </pc:sldMkLst>
        <pc:spChg chg="mod">
          <ac:chgData name="Rebecca Arvans-Feeney" userId="S::rarvans-feeney@adsd.nv.gov::d149deb7-08c2-420d-9829-1f815af463c2" providerId="AD" clId="Web-{EB8016DD-869B-4B12-A438-82C4706420D6}" dt="2022-07-05T17:25:16.135" v="141" actId="20577"/>
          <ac:spMkLst>
            <pc:docMk/>
            <pc:sldMk cId="1864463963" sldId="450"/>
            <ac:spMk id="2" creationId="{BD51F1A2-C345-49C8-97B5-F0EC4463DA8A}"/>
          </ac:spMkLst>
        </pc:spChg>
        <pc:spChg chg="mod">
          <ac:chgData name="Rebecca Arvans-Feeney" userId="S::rarvans-feeney@adsd.nv.gov::d149deb7-08c2-420d-9829-1f815af463c2" providerId="AD" clId="Web-{EB8016DD-869B-4B12-A438-82C4706420D6}" dt="2022-07-05T17:24:10.368" v="124" actId="14100"/>
          <ac:spMkLst>
            <pc:docMk/>
            <pc:sldMk cId="1864463963" sldId="450"/>
            <ac:spMk id="19" creationId="{C225838F-DD14-4BAE-8279-53C12DF01FC9}"/>
          </ac:spMkLst>
        </pc:spChg>
        <pc:picChg chg="add mod ord">
          <ac:chgData name="Rebecca Arvans-Feeney" userId="S::rarvans-feeney@adsd.nv.gov::d149deb7-08c2-420d-9829-1f815af463c2" providerId="AD" clId="Web-{EB8016DD-869B-4B12-A438-82C4706420D6}" dt="2022-07-05T17:24:16.447" v="125" actId="1076"/>
          <ac:picMkLst>
            <pc:docMk/>
            <pc:sldMk cId="1864463963" sldId="450"/>
            <ac:picMk id="3" creationId="{FC17239E-CAF9-E3D4-8CB3-32ACE1D8D6B7}"/>
          </ac:picMkLst>
        </pc:picChg>
      </pc:sldChg>
      <pc:sldChg chg="modSp">
        <pc:chgData name="Rebecca Arvans-Feeney" userId="S::rarvans-feeney@adsd.nv.gov::d149deb7-08c2-420d-9829-1f815af463c2" providerId="AD" clId="Web-{EB8016DD-869B-4B12-A438-82C4706420D6}" dt="2022-07-05T17:25:34.276" v="147" actId="20577"/>
        <pc:sldMkLst>
          <pc:docMk/>
          <pc:sldMk cId="818023618" sldId="451"/>
        </pc:sldMkLst>
        <pc:spChg chg="mod">
          <ac:chgData name="Rebecca Arvans-Feeney" userId="S::rarvans-feeney@adsd.nv.gov::d149deb7-08c2-420d-9829-1f815af463c2" providerId="AD" clId="Web-{EB8016DD-869B-4B12-A438-82C4706420D6}" dt="2022-07-05T17:25:34.276" v="147" actId="20577"/>
          <ac:spMkLst>
            <pc:docMk/>
            <pc:sldMk cId="818023618" sldId="451"/>
            <ac:spMk id="2" creationId="{BD51F1A2-C345-49C8-97B5-F0EC4463DA8A}"/>
          </ac:spMkLst>
        </pc:spChg>
      </pc:sldChg>
      <pc:sldChg chg="modSp">
        <pc:chgData name="Rebecca Arvans-Feeney" userId="S::rarvans-feeney@adsd.nv.gov::d149deb7-08c2-420d-9829-1f815af463c2" providerId="AD" clId="Web-{EB8016DD-869B-4B12-A438-82C4706420D6}" dt="2022-07-05T17:25:40.823" v="149" actId="20577"/>
        <pc:sldMkLst>
          <pc:docMk/>
          <pc:sldMk cId="1686633185" sldId="452"/>
        </pc:sldMkLst>
        <pc:spChg chg="mod">
          <ac:chgData name="Rebecca Arvans-Feeney" userId="S::rarvans-feeney@adsd.nv.gov::d149deb7-08c2-420d-9829-1f815af463c2" providerId="AD" clId="Web-{EB8016DD-869B-4B12-A438-82C4706420D6}" dt="2022-07-05T17:25:40.823" v="149" actId="20577"/>
          <ac:spMkLst>
            <pc:docMk/>
            <pc:sldMk cId="1686633185" sldId="452"/>
            <ac:spMk id="2" creationId="{BD51F1A2-C345-49C8-97B5-F0EC4463DA8A}"/>
          </ac:spMkLst>
        </pc:spChg>
      </pc:sldChg>
      <pc:sldChg chg="modSp">
        <pc:chgData name="Rebecca Arvans-Feeney" userId="S::rarvans-feeney@adsd.nv.gov::d149deb7-08c2-420d-9829-1f815af463c2" providerId="AD" clId="Web-{EB8016DD-869B-4B12-A438-82C4706420D6}" dt="2022-07-05T17:24:38.587" v="131" actId="20577"/>
        <pc:sldMkLst>
          <pc:docMk/>
          <pc:sldMk cId="385057695" sldId="456"/>
        </pc:sldMkLst>
        <pc:spChg chg="mod">
          <ac:chgData name="Rebecca Arvans-Feeney" userId="S::rarvans-feeney@adsd.nv.gov::d149deb7-08c2-420d-9829-1f815af463c2" providerId="AD" clId="Web-{EB8016DD-869B-4B12-A438-82C4706420D6}" dt="2022-07-05T17:24:38.587" v="131" actId="20577"/>
          <ac:spMkLst>
            <pc:docMk/>
            <pc:sldMk cId="385057695" sldId="456"/>
            <ac:spMk id="2" creationId="{BD51F1A2-C345-49C8-97B5-F0EC4463DA8A}"/>
          </ac:spMkLst>
        </pc:spChg>
      </pc:sldChg>
      <pc:sldChg chg="modSp">
        <pc:chgData name="Rebecca Arvans-Feeney" userId="S::rarvans-feeney@adsd.nv.gov::d149deb7-08c2-420d-9829-1f815af463c2" providerId="AD" clId="Web-{EB8016DD-869B-4B12-A438-82C4706420D6}" dt="2022-07-05T17:25:23.182" v="143" actId="20577"/>
        <pc:sldMkLst>
          <pc:docMk/>
          <pc:sldMk cId="4056111659" sldId="457"/>
        </pc:sldMkLst>
        <pc:spChg chg="mod">
          <ac:chgData name="Rebecca Arvans-Feeney" userId="S::rarvans-feeney@adsd.nv.gov::d149deb7-08c2-420d-9829-1f815af463c2" providerId="AD" clId="Web-{EB8016DD-869B-4B12-A438-82C4706420D6}" dt="2022-07-05T17:25:23.182" v="143" actId="20577"/>
          <ac:spMkLst>
            <pc:docMk/>
            <pc:sldMk cId="4056111659" sldId="457"/>
            <ac:spMk id="2" creationId="{BD51F1A2-C345-49C8-97B5-F0EC4463DA8A}"/>
          </ac:spMkLst>
        </pc:spChg>
      </pc:sldChg>
      <pc:sldChg chg="modSp">
        <pc:chgData name="Rebecca Arvans-Feeney" userId="S::rarvans-feeney@adsd.nv.gov::d149deb7-08c2-420d-9829-1f815af463c2" providerId="AD" clId="Web-{EB8016DD-869B-4B12-A438-82C4706420D6}" dt="2022-07-05T17:24:46.103" v="133" actId="20577"/>
        <pc:sldMkLst>
          <pc:docMk/>
          <pc:sldMk cId="1583777851" sldId="458"/>
        </pc:sldMkLst>
        <pc:spChg chg="mod">
          <ac:chgData name="Rebecca Arvans-Feeney" userId="S::rarvans-feeney@adsd.nv.gov::d149deb7-08c2-420d-9829-1f815af463c2" providerId="AD" clId="Web-{EB8016DD-869B-4B12-A438-82C4706420D6}" dt="2022-07-05T17:24:46.103" v="133" actId="20577"/>
          <ac:spMkLst>
            <pc:docMk/>
            <pc:sldMk cId="1583777851" sldId="458"/>
            <ac:spMk id="2" creationId="{BD51F1A2-C345-49C8-97B5-F0EC4463DA8A}"/>
          </ac:spMkLst>
        </pc:spChg>
      </pc:sldChg>
      <pc:sldChg chg="addSp delSp modSp">
        <pc:chgData name="Rebecca Arvans-Feeney" userId="S::rarvans-feeney@adsd.nv.gov::d149deb7-08c2-420d-9829-1f815af463c2" providerId="AD" clId="Web-{EB8016DD-869B-4B12-A438-82C4706420D6}" dt="2022-07-05T17:25:03.963" v="137" actId="20577"/>
        <pc:sldMkLst>
          <pc:docMk/>
          <pc:sldMk cId="58533660" sldId="459"/>
        </pc:sldMkLst>
        <pc:spChg chg="mod">
          <ac:chgData name="Rebecca Arvans-Feeney" userId="S::rarvans-feeney@adsd.nv.gov::d149deb7-08c2-420d-9829-1f815af463c2" providerId="AD" clId="Web-{EB8016DD-869B-4B12-A438-82C4706420D6}" dt="2022-07-05T17:25:03.963" v="137" actId="20577"/>
          <ac:spMkLst>
            <pc:docMk/>
            <pc:sldMk cId="58533660" sldId="459"/>
            <ac:spMk id="2" creationId="{BD51F1A2-C345-49C8-97B5-F0EC4463DA8A}"/>
          </ac:spMkLst>
        </pc:spChg>
        <pc:spChg chg="add del mod">
          <ac:chgData name="Rebecca Arvans-Feeney" userId="S::rarvans-feeney@adsd.nv.gov::d149deb7-08c2-420d-9829-1f815af463c2" providerId="AD" clId="Web-{EB8016DD-869B-4B12-A438-82C4706420D6}" dt="2022-07-05T17:22:13.820" v="117"/>
          <ac:spMkLst>
            <pc:docMk/>
            <pc:sldMk cId="58533660" sldId="459"/>
            <ac:spMk id="4" creationId="{A855C607-E654-92D5-8245-0E0615C0FA69}"/>
          </ac:spMkLst>
        </pc:spChg>
        <pc:spChg chg="mod">
          <ac:chgData name="Rebecca Arvans-Feeney" userId="S::rarvans-feeney@adsd.nv.gov::d149deb7-08c2-420d-9829-1f815af463c2" providerId="AD" clId="Web-{EB8016DD-869B-4B12-A438-82C4706420D6}" dt="2022-07-05T17:22:10.648" v="116" actId="14100"/>
          <ac:spMkLst>
            <pc:docMk/>
            <pc:sldMk cId="58533660" sldId="459"/>
            <ac:spMk id="19" creationId="{C225838F-DD14-4BAE-8279-53C12DF01FC9}"/>
          </ac:spMkLst>
        </pc:spChg>
        <pc:picChg chg="add del mod">
          <ac:chgData name="Rebecca Arvans-Feeney" userId="S::rarvans-feeney@adsd.nv.gov::d149deb7-08c2-420d-9829-1f815af463c2" providerId="AD" clId="Web-{EB8016DD-869B-4B12-A438-82C4706420D6}" dt="2022-07-05T17:22:13.820" v="117"/>
          <ac:picMkLst>
            <pc:docMk/>
            <pc:sldMk cId="58533660" sldId="459"/>
            <ac:picMk id="3" creationId="{D4BE9AE5-A023-6C7A-D940-E33326935F78}"/>
          </ac:picMkLst>
        </pc:picChg>
      </pc:sldChg>
      <pc:sldChg chg="modSp">
        <pc:chgData name="Rebecca Arvans-Feeney" userId="S::rarvans-feeney@adsd.nv.gov::d149deb7-08c2-420d-9829-1f815af463c2" providerId="AD" clId="Web-{EB8016DD-869B-4B12-A438-82C4706420D6}" dt="2022-07-05T17:24:34.634" v="129" actId="20577"/>
        <pc:sldMkLst>
          <pc:docMk/>
          <pc:sldMk cId="1357186040" sldId="460"/>
        </pc:sldMkLst>
        <pc:spChg chg="mod">
          <ac:chgData name="Rebecca Arvans-Feeney" userId="S::rarvans-feeney@adsd.nv.gov::d149deb7-08c2-420d-9829-1f815af463c2" providerId="AD" clId="Web-{EB8016DD-869B-4B12-A438-82C4706420D6}" dt="2022-07-05T17:24:34.634" v="129" actId="20577"/>
          <ac:spMkLst>
            <pc:docMk/>
            <pc:sldMk cId="1357186040" sldId="460"/>
            <ac:spMk id="2" creationId="{BD51F1A2-C345-49C8-97B5-F0EC4463DA8A}"/>
          </ac:spMkLst>
        </pc:spChg>
      </pc:sldChg>
      <pc:sldChg chg="modSp">
        <pc:chgData name="Rebecca Arvans-Feeney" userId="S::rarvans-feeney@adsd.nv.gov::d149deb7-08c2-420d-9829-1f815af463c2" providerId="AD" clId="Web-{EB8016DD-869B-4B12-A438-82C4706420D6}" dt="2022-07-05T17:25:09.963" v="139" actId="20577"/>
        <pc:sldMkLst>
          <pc:docMk/>
          <pc:sldMk cId="3123052343" sldId="461"/>
        </pc:sldMkLst>
        <pc:spChg chg="mod">
          <ac:chgData name="Rebecca Arvans-Feeney" userId="S::rarvans-feeney@adsd.nv.gov::d149deb7-08c2-420d-9829-1f815af463c2" providerId="AD" clId="Web-{EB8016DD-869B-4B12-A438-82C4706420D6}" dt="2022-07-05T17:25:09.963" v="139" actId="20577"/>
          <ac:spMkLst>
            <pc:docMk/>
            <pc:sldMk cId="3123052343" sldId="461"/>
            <ac:spMk id="2" creationId="{BD51F1A2-C345-49C8-97B5-F0EC4463DA8A}"/>
          </ac:spMkLst>
        </pc:spChg>
      </pc:sldChg>
      <pc:sldChg chg="modSp">
        <pc:chgData name="Rebecca Arvans-Feeney" userId="S::rarvans-feeney@adsd.nv.gov::d149deb7-08c2-420d-9829-1f815af463c2" providerId="AD" clId="Web-{EB8016DD-869B-4B12-A438-82C4706420D6}" dt="2022-07-05T17:25:28.010" v="145" actId="20577"/>
        <pc:sldMkLst>
          <pc:docMk/>
          <pc:sldMk cId="2244161713" sldId="462"/>
        </pc:sldMkLst>
        <pc:spChg chg="mod">
          <ac:chgData name="Rebecca Arvans-Feeney" userId="S::rarvans-feeney@adsd.nv.gov::d149deb7-08c2-420d-9829-1f815af463c2" providerId="AD" clId="Web-{EB8016DD-869B-4B12-A438-82C4706420D6}" dt="2022-07-05T17:25:28.010" v="145" actId="20577"/>
          <ac:spMkLst>
            <pc:docMk/>
            <pc:sldMk cId="2244161713" sldId="462"/>
            <ac:spMk id="2" creationId="{BD51F1A2-C345-49C8-97B5-F0EC4463DA8A}"/>
          </ac:spMkLst>
        </pc:spChg>
      </pc:sldChg>
      <pc:sldChg chg="addSp delSp modSp mod setBg setClrOvrMap">
        <pc:chgData name="Rebecca Arvans-Feeney" userId="S::rarvans-feeney@adsd.nv.gov::d149deb7-08c2-420d-9829-1f815af463c2" providerId="AD" clId="Web-{EB8016DD-869B-4B12-A438-82C4706420D6}" dt="2022-07-05T17:24:54.322" v="135" actId="20577"/>
        <pc:sldMkLst>
          <pc:docMk/>
          <pc:sldMk cId="3918510052" sldId="463"/>
        </pc:sldMkLst>
        <pc:spChg chg="del">
          <ac:chgData name="Rebecca Arvans-Feeney" userId="S::rarvans-feeney@adsd.nv.gov::d149deb7-08c2-420d-9829-1f815af463c2" providerId="AD" clId="Web-{EB8016DD-869B-4B12-A438-82C4706420D6}" dt="2022-07-05T17:12:52.657" v="0"/>
          <ac:spMkLst>
            <pc:docMk/>
            <pc:sldMk cId="3918510052" sldId="463"/>
            <ac:spMk id="2" creationId="{BD51F1A2-C345-49C8-97B5-F0EC4463DA8A}"/>
          </ac:spMkLst>
        </pc:spChg>
        <pc:spChg chg="add del mod">
          <ac:chgData name="Rebecca Arvans-Feeney" userId="S::rarvans-feeney@adsd.nv.gov::d149deb7-08c2-420d-9829-1f815af463c2" providerId="AD" clId="Web-{EB8016DD-869B-4B12-A438-82C4706420D6}" dt="2022-07-05T17:18:46.896" v="52"/>
          <ac:spMkLst>
            <pc:docMk/>
            <pc:sldMk cId="3918510052" sldId="463"/>
            <ac:spMk id="4" creationId="{45BE1E06-7DF5-877D-2FFA-041C4F5C56E2}"/>
          </ac:spMkLst>
        </pc:spChg>
        <pc:spChg chg="add mod">
          <ac:chgData name="Rebecca Arvans-Feeney" userId="S::rarvans-feeney@adsd.nv.gov::d149deb7-08c2-420d-9829-1f815af463c2" providerId="AD" clId="Web-{EB8016DD-869B-4B12-A438-82C4706420D6}" dt="2022-07-05T17:24:54.322" v="135" actId="20577"/>
          <ac:spMkLst>
            <pc:docMk/>
            <pc:sldMk cId="3918510052" sldId="463"/>
            <ac:spMk id="10" creationId="{9E7128AF-0D1B-7B3E-9F1D-0028C9C717CD}"/>
          </ac:spMkLst>
        </pc:spChg>
        <pc:spChg chg="mod ord">
          <ac:chgData name="Rebecca Arvans-Feeney" userId="S::rarvans-feeney@adsd.nv.gov::d149deb7-08c2-420d-9829-1f815af463c2" providerId="AD" clId="Web-{EB8016DD-869B-4B12-A438-82C4706420D6}" dt="2022-07-05T17:16:07.097" v="26"/>
          <ac:spMkLst>
            <pc:docMk/>
            <pc:sldMk cId="3918510052" sldId="463"/>
            <ac:spMk id="19" creationId="{C225838F-DD14-4BAE-8279-53C12DF01FC9}"/>
          </ac:spMkLst>
        </pc:spChg>
        <pc:spChg chg="add del">
          <ac:chgData name="Rebecca Arvans-Feeney" userId="S::rarvans-feeney@adsd.nv.gov::d149deb7-08c2-420d-9829-1f815af463c2" providerId="AD" clId="Web-{EB8016DD-869B-4B12-A438-82C4706420D6}" dt="2022-07-05T17:16:07.097" v="26"/>
          <ac:spMkLst>
            <pc:docMk/>
            <pc:sldMk cId="3918510052" sldId="463"/>
            <ac:spMk id="24" creationId="{99CEE05D-F25C-4EC3-B527-D9C999E335CD}"/>
          </ac:spMkLst>
        </pc:spChg>
        <pc:spChg chg="add del">
          <ac:chgData name="Rebecca Arvans-Feeney" userId="S::rarvans-feeney@adsd.nv.gov::d149deb7-08c2-420d-9829-1f815af463c2" providerId="AD" clId="Web-{EB8016DD-869B-4B12-A438-82C4706420D6}" dt="2022-07-05T17:16:07.097" v="26"/>
          <ac:spMkLst>
            <pc:docMk/>
            <pc:sldMk cId="3918510052" sldId="463"/>
            <ac:spMk id="26" creationId="{4F036726-0C05-446E-91C3-B986EBEA055E}"/>
          </ac:spMkLst>
        </pc:spChg>
        <pc:spChg chg="add del">
          <ac:chgData name="Rebecca Arvans-Feeney" userId="S::rarvans-feeney@adsd.nv.gov::d149deb7-08c2-420d-9829-1f815af463c2" providerId="AD" clId="Web-{EB8016DD-869B-4B12-A438-82C4706420D6}" dt="2022-07-05T17:16:07.097" v="26"/>
          <ac:spMkLst>
            <pc:docMk/>
            <pc:sldMk cId="3918510052" sldId="463"/>
            <ac:spMk id="28" creationId="{A310ABCD-C34B-42D1-9BEB-47755A3EA36C}"/>
          </ac:spMkLst>
        </pc:spChg>
        <pc:spChg chg="add del">
          <ac:chgData name="Rebecca Arvans-Feeney" userId="S::rarvans-feeney@adsd.nv.gov::d149deb7-08c2-420d-9829-1f815af463c2" providerId="AD" clId="Web-{EB8016DD-869B-4B12-A438-82C4706420D6}" dt="2022-07-05T17:16:07.097" v="26"/>
          <ac:spMkLst>
            <pc:docMk/>
            <pc:sldMk cId="3918510052" sldId="463"/>
            <ac:spMk id="30" creationId="{F38AB6A2-89F7-43B5-B608-50DFC740DEBF}"/>
          </ac:spMkLst>
        </pc:spChg>
        <pc:spChg chg="add del">
          <ac:chgData name="Rebecca Arvans-Feeney" userId="S::rarvans-feeney@adsd.nv.gov::d149deb7-08c2-420d-9829-1f815af463c2" providerId="AD" clId="Web-{EB8016DD-869B-4B12-A438-82C4706420D6}" dt="2022-07-05T17:16:07.097" v="26"/>
          <ac:spMkLst>
            <pc:docMk/>
            <pc:sldMk cId="3918510052" sldId="463"/>
            <ac:spMk id="32" creationId="{06585B74-DAF6-470E-B2F3-B5530A709AAC}"/>
          </ac:spMkLst>
        </pc:spChg>
        <pc:spChg chg="add del">
          <ac:chgData name="Rebecca Arvans-Feeney" userId="S::rarvans-feeney@adsd.nv.gov::d149deb7-08c2-420d-9829-1f815af463c2" providerId="AD" clId="Web-{EB8016DD-869B-4B12-A438-82C4706420D6}" dt="2022-07-05T17:16:07.097" v="26"/>
          <ac:spMkLst>
            <pc:docMk/>
            <pc:sldMk cId="3918510052" sldId="463"/>
            <ac:spMk id="34" creationId="{30BAD96F-CE2F-4682-99B8-0DD9E6AE2BED}"/>
          </ac:spMkLst>
        </pc:spChg>
        <pc:picChg chg="add mod">
          <ac:chgData name="Rebecca Arvans-Feeney" userId="S::rarvans-feeney@adsd.nv.gov::d149deb7-08c2-420d-9829-1f815af463c2" providerId="AD" clId="Web-{EB8016DD-869B-4B12-A438-82C4706420D6}" dt="2022-07-05T17:19:45.553" v="58" actId="1076"/>
          <ac:picMkLst>
            <pc:docMk/>
            <pc:sldMk cId="3918510052" sldId="463"/>
            <ac:picMk id="5" creationId="{8993C01B-80AE-74A7-84D6-A74FEB4EC328}"/>
          </ac:picMkLst>
        </pc:picChg>
        <pc:picChg chg="add mod">
          <ac:chgData name="Rebecca Arvans-Feeney" userId="S::rarvans-feeney@adsd.nv.gov::d149deb7-08c2-420d-9829-1f815af463c2" providerId="AD" clId="Web-{EB8016DD-869B-4B12-A438-82C4706420D6}" dt="2022-07-05T17:18:44.443" v="51" actId="1076"/>
          <ac:picMkLst>
            <pc:docMk/>
            <pc:sldMk cId="3918510052" sldId="463"/>
            <ac:picMk id="6" creationId="{37ED3D9C-9AC7-BAC4-73D8-92653F3C3C3A}"/>
          </ac:picMkLst>
        </pc:picChg>
        <pc:picChg chg="mod ord">
          <ac:chgData name="Rebecca Arvans-Feeney" userId="S::rarvans-feeney@adsd.nv.gov::d149deb7-08c2-420d-9829-1f815af463c2" providerId="AD" clId="Web-{EB8016DD-869B-4B12-A438-82C4706420D6}" dt="2022-07-05T17:16:07.097" v="26"/>
          <ac:picMkLst>
            <pc:docMk/>
            <pc:sldMk cId="3918510052" sldId="463"/>
            <ac:picMk id="7" creationId="{C042D4CE-634F-9E7C-A4FF-06F4E1CCEF8F}"/>
          </ac:picMkLst>
        </pc:picChg>
        <pc:picChg chg="mod ord">
          <ac:chgData name="Rebecca Arvans-Feeney" userId="S::rarvans-feeney@adsd.nv.gov::d149deb7-08c2-420d-9829-1f815af463c2" providerId="AD" clId="Web-{EB8016DD-869B-4B12-A438-82C4706420D6}" dt="2022-07-05T17:16:07.097" v="26"/>
          <ac:picMkLst>
            <pc:docMk/>
            <pc:sldMk cId="3918510052" sldId="463"/>
            <ac:picMk id="8" creationId="{1C23B41A-AC1F-4BAC-9894-28773755604A}"/>
          </ac:picMkLst>
        </pc:picChg>
        <pc:picChg chg="add mod">
          <ac:chgData name="Rebecca Arvans-Feeney" userId="S::rarvans-feeney@adsd.nv.gov::d149deb7-08c2-420d-9829-1f815af463c2" providerId="AD" clId="Web-{EB8016DD-869B-4B12-A438-82C4706420D6}" dt="2022-07-05T17:19:56.990" v="59" actId="1076"/>
          <ac:picMkLst>
            <pc:docMk/>
            <pc:sldMk cId="3918510052" sldId="463"/>
            <ac:picMk id="9" creationId="{4364F4D2-1952-ECAB-C718-1C36DA7B2702}"/>
          </ac:picMkLst>
        </pc:picChg>
      </pc:sldChg>
    </pc:docChg>
  </pc:docChgLst>
  <pc:docChgLst>
    <pc:chgData name="Rebecca Arvans-Feeney" userId="S::rarvans-feeney@adsd.nv.gov::d149deb7-08c2-420d-9829-1f815af463c2" providerId="AD" clId="Web-{7A3B11E3-7181-2C2A-8095-4099284A54BC}"/>
    <pc:docChg chg="addSld delSld modSld">
      <pc:chgData name="Rebecca Arvans-Feeney" userId="S::rarvans-feeney@adsd.nv.gov::d149deb7-08c2-420d-9829-1f815af463c2" providerId="AD" clId="Web-{7A3B11E3-7181-2C2A-8095-4099284A54BC}" dt="2022-07-05T21:44:01.451" v="747" actId="1076"/>
      <pc:docMkLst>
        <pc:docMk/>
      </pc:docMkLst>
      <pc:sldChg chg="modSp">
        <pc:chgData name="Rebecca Arvans-Feeney" userId="S::rarvans-feeney@adsd.nv.gov::d149deb7-08c2-420d-9829-1f815af463c2" providerId="AD" clId="Web-{7A3B11E3-7181-2C2A-8095-4099284A54BC}" dt="2022-07-05T18:55:18.966" v="146" actId="20577"/>
        <pc:sldMkLst>
          <pc:docMk/>
          <pc:sldMk cId="4041405597" sldId="296"/>
        </pc:sldMkLst>
        <pc:spChg chg="mod">
          <ac:chgData name="Rebecca Arvans-Feeney" userId="S::rarvans-feeney@adsd.nv.gov::d149deb7-08c2-420d-9829-1f815af463c2" providerId="AD" clId="Web-{7A3B11E3-7181-2C2A-8095-4099284A54BC}" dt="2022-07-05T18:55:18.966" v="146" actId="20577"/>
          <ac:spMkLst>
            <pc:docMk/>
            <pc:sldMk cId="4041405597" sldId="296"/>
            <ac:spMk id="3" creationId="{D1953C17-2374-45AF-88A1-886F659CE8DA}"/>
          </ac:spMkLst>
        </pc:spChg>
      </pc:sldChg>
      <pc:sldChg chg="modSp">
        <pc:chgData name="Rebecca Arvans-Feeney" userId="S::rarvans-feeney@adsd.nv.gov::d149deb7-08c2-420d-9829-1f815af463c2" providerId="AD" clId="Web-{7A3B11E3-7181-2C2A-8095-4099284A54BC}" dt="2022-07-05T18:22:41.249" v="2" actId="20577"/>
        <pc:sldMkLst>
          <pc:docMk/>
          <pc:sldMk cId="1864463963" sldId="450"/>
        </pc:sldMkLst>
        <pc:spChg chg="mod">
          <ac:chgData name="Rebecca Arvans-Feeney" userId="S::rarvans-feeney@adsd.nv.gov::d149deb7-08c2-420d-9829-1f815af463c2" providerId="AD" clId="Web-{7A3B11E3-7181-2C2A-8095-4099284A54BC}" dt="2022-07-05T18:22:41.249" v="2" actId="20577"/>
          <ac:spMkLst>
            <pc:docMk/>
            <pc:sldMk cId="1864463963" sldId="450"/>
            <ac:spMk id="19" creationId="{C225838F-DD14-4BAE-8279-53C12DF01FC9}"/>
          </ac:spMkLst>
        </pc:spChg>
      </pc:sldChg>
      <pc:sldChg chg="addSp delSp modSp">
        <pc:chgData name="Rebecca Arvans-Feeney" userId="S::rarvans-feeney@adsd.nv.gov::d149deb7-08c2-420d-9829-1f815af463c2" providerId="AD" clId="Web-{7A3B11E3-7181-2C2A-8095-4099284A54BC}" dt="2022-07-05T21:08:50.675" v="586" actId="14100"/>
        <pc:sldMkLst>
          <pc:docMk/>
          <pc:sldMk cId="818023618" sldId="451"/>
        </pc:sldMkLst>
        <pc:spChg chg="mod">
          <ac:chgData name="Rebecca Arvans-Feeney" userId="S::rarvans-feeney@adsd.nv.gov::d149deb7-08c2-420d-9829-1f815af463c2" providerId="AD" clId="Web-{7A3B11E3-7181-2C2A-8095-4099284A54BC}" dt="2022-07-05T21:08:47.675" v="585" actId="1076"/>
          <ac:spMkLst>
            <pc:docMk/>
            <pc:sldMk cId="818023618" sldId="451"/>
            <ac:spMk id="2" creationId="{BD51F1A2-C345-49C8-97B5-F0EC4463DA8A}"/>
          </ac:spMkLst>
        </pc:spChg>
        <pc:spChg chg="add del mod">
          <ac:chgData name="Rebecca Arvans-Feeney" userId="S::rarvans-feeney@adsd.nv.gov::d149deb7-08c2-420d-9829-1f815af463c2" providerId="AD" clId="Web-{7A3B11E3-7181-2C2A-8095-4099284A54BC}" dt="2022-07-05T20:53:58.271" v="527"/>
          <ac:spMkLst>
            <pc:docMk/>
            <pc:sldMk cId="818023618" sldId="451"/>
            <ac:spMk id="4" creationId="{65B846E1-E366-FFB4-EB98-C0F1D2E8FB99}"/>
          </ac:spMkLst>
        </pc:spChg>
        <pc:spChg chg="mod">
          <ac:chgData name="Rebecca Arvans-Feeney" userId="S::rarvans-feeney@adsd.nv.gov::d149deb7-08c2-420d-9829-1f815af463c2" providerId="AD" clId="Web-{7A3B11E3-7181-2C2A-8095-4099284A54BC}" dt="2022-07-05T21:08:50.675" v="586" actId="14100"/>
          <ac:spMkLst>
            <pc:docMk/>
            <pc:sldMk cId="818023618" sldId="451"/>
            <ac:spMk id="19" creationId="{C225838F-DD14-4BAE-8279-53C12DF01FC9}"/>
          </ac:spMkLst>
        </pc:spChg>
        <pc:picChg chg="add mod">
          <ac:chgData name="Rebecca Arvans-Feeney" userId="S::rarvans-feeney@adsd.nv.gov::d149deb7-08c2-420d-9829-1f815af463c2" providerId="AD" clId="Web-{7A3B11E3-7181-2C2A-8095-4099284A54BC}" dt="2022-07-05T20:54:20.006" v="532" actId="1076"/>
          <ac:picMkLst>
            <pc:docMk/>
            <pc:sldMk cId="818023618" sldId="451"/>
            <ac:picMk id="3" creationId="{7713B620-6370-E633-6AD5-4D4EFDB9FE2E}"/>
          </ac:picMkLst>
        </pc:picChg>
      </pc:sldChg>
      <pc:sldChg chg="addSp delSp modSp">
        <pc:chgData name="Rebecca Arvans-Feeney" userId="S::rarvans-feeney@adsd.nv.gov::d149deb7-08c2-420d-9829-1f815af463c2" providerId="AD" clId="Web-{7A3B11E3-7181-2C2A-8095-4099284A54BC}" dt="2022-07-05T21:44:01.451" v="747" actId="1076"/>
        <pc:sldMkLst>
          <pc:docMk/>
          <pc:sldMk cId="556102536" sldId="453"/>
        </pc:sldMkLst>
        <pc:spChg chg="mod">
          <ac:chgData name="Rebecca Arvans-Feeney" userId="S::rarvans-feeney@adsd.nv.gov::d149deb7-08c2-420d-9829-1f815af463c2" providerId="AD" clId="Web-{7A3B11E3-7181-2C2A-8095-4099284A54BC}" dt="2022-07-05T21:44:01.451" v="747" actId="1076"/>
          <ac:spMkLst>
            <pc:docMk/>
            <pc:sldMk cId="556102536" sldId="453"/>
            <ac:spMk id="2" creationId="{2BD07606-ABD0-4B91-8833-BD79B720AD9E}"/>
          </ac:spMkLst>
        </pc:spChg>
        <pc:spChg chg="add del mod">
          <ac:chgData name="Rebecca Arvans-Feeney" userId="S::rarvans-feeney@adsd.nv.gov::d149deb7-08c2-420d-9829-1f815af463c2" providerId="AD" clId="Web-{7A3B11E3-7181-2C2A-8095-4099284A54BC}" dt="2022-07-05T21:43:24.185" v="737"/>
          <ac:spMkLst>
            <pc:docMk/>
            <pc:sldMk cId="556102536" sldId="453"/>
            <ac:spMk id="5" creationId="{BAFE1D30-ECA9-1C9F-180F-AD56BE8F13CB}"/>
          </ac:spMkLst>
        </pc:spChg>
        <pc:picChg chg="add mod">
          <ac:chgData name="Rebecca Arvans-Feeney" userId="S::rarvans-feeney@adsd.nv.gov::d149deb7-08c2-420d-9829-1f815af463c2" providerId="AD" clId="Web-{7A3B11E3-7181-2C2A-8095-4099284A54BC}" dt="2022-07-05T21:43:46.748" v="742" actId="1076"/>
          <ac:picMkLst>
            <pc:docMk/>
            <pc:sldMk cId="556102536" sldId="453"/>
            <ac:picMk id="3" creationId="{63EFC9EF-A90A-0DA0-33CA-6897F4FB7266}"/>
          </ac:picMkLst>
        </pc:picChg>
      </pc:sldChg>
      <pc:sldChg chg="modSp">
        <pc:chgData name="Rebecca Arvans-Feeney" userId="S::rarvans-feeney@adsd.nv.gov::d149deb7-08c2-420d-9829-1f815af463c2" providerId="AD" clId="Web-{7A3B11E3-7181-2C2A-8095-4099284A54BC}" dt="2022-07-05T18:55:04.684" v="144" actId="20577"/>
        <pc:sldMkLst>
          <pc:docMk/>
          <pc:sldMk cId="2301758633" sldId="454"/>
        </pc:sldMkLst>
        <pc:spChg chg="mod">
          <ac:chgData name="Rebecca Arvans-Feeney" userId="S::rarvans-feeney@adsd.nv.gov::d149deb7-08c2-420d-9829-1f815af463c2" providerId="AD" clId="Web-{7A3B11E3-7181-2C2A-8095-4099284A54BC}" dt="2022-07-05T18:55:04.684" v="144" actId="20577"/>
          <ac:spMkLst>
            <pc:docMk/>
            <pc:sldMk cId="2301758633" sldId="454"/>
            <ac:spMk id="19" creationId="{C225838F-DD14-4BAE-8279-53C12DF01FC9}"/>
          </ac:spMkLst>
        </pc:spChg>
      </pc:sldChg>
      <pc:sldChg chg="addSp delSp modSp">
        <pc:chgData name="Rebecca Arvans-Feeney" userId="S::rarvans-feeney@adsd.nv.gov::d149deb7-08c2-420d-9829-1f815af463c2" providerId="AD" clId="Web-{7A3B11E3-7181-2C2A-8095-4099284A54BC}" dt="2022-07-05T18:30:41.225" v="36"/>
        <pc:sldMkLst>
          <pc:docMk/>
          <pc:sldMk cId="4056111659" sldId="457"/>
        </pc:sldMkLst>
        <pc:spChg chg="add del mod">
          <ac:chgData name="Rebecca Arvans-Feeney" userId="S::rarvans-feeney@adsd.nv.gov::d149deb7-08c2-420d-9829-1f815af463c2" providerId="AD" clId="Web-{7A3B11E3-7181-2C2A-8095-4099284A54BC}" dt="2022-07-05T18:30:41.225" v="35"/>
          <ac:spMkLst>
            <pc:docMk/>
            <pc:sldMk cId="4056111659" sldId="457"/>
            <ac:spMk id="4" creationId="{D05C7382-EC62-8250-05E2-476E9C18C444}"/>
          </ac:spMkLst>
        </pc:spChg>
        <pc:picChg chg="add del mod">
          <ac:chgData name="Rebecca Arvans-Feeney" userId="S::rarvans-feeney@adsd.nv.gov::d149deb7-08c2-420d-9829-1f815af463c2" providerId="AD" clId="Web-{7A3B11E3-7181-2C2A-8095-4099284A54BC}" dt="2022-07-05T18:30:41.225" v="36"/>
          <ac:picMkLst>
            <pc:docMk/>
            <pc:sldMk cId="4056111659" sldId="457"/>
            <ac:picMk id="3" creationId="{52852955-5763-27AD-82BB-55D0AC075C2C}"/>
          </ac:picMkLst>
        </pc:picChg>
      </pc:sldChg>
      <pc:sldChg chg="addSp modSp add replId">
        <pc:chgData name="Rebecca Arvans-Feeney" userId="S::rarvans-feeney@adsd.nv.gov::d149deb7-08c2-420d-9829-1f815af463c2" providerId="AD" clId="Web-{7A3B11E3-7181-2C2A-8095-4099284A54BC}" dt="2022-07-05T18:26:30.221" v="15" actId="1076"/>
        <pc:sldMkLst>
          <pc:docMk/>
          <pc:sldMk cId="1350991360" sldId="464"/>
        </pc:sldMkLst>
        <pc:spChg chg="mod">
          <ac:chgData name="Rebecca Arvans-Feeney" userId="S::rarvans-feeney@adsd.nv.gov::d149deb7-08c2-420d-9829-1f815af463c2" providerId="AD" clId="Web-{7A3B11E3-7181-2C2A-8095-4099284A54BC}" dt="2022-07-05T18:24:52.188" v="8" actId="1076"/>
          <ac:spMkLst>
            <pc:docMk/>
            <pc:sldMk cId="1350991360" sldId="464"/>
            <ac:spMk id="2" creationId="{BD51F1A2-C345-49C8-97B5-F0EC4463DA8A}"/>
          </ac:spMkLst>
        </pc:spChg>
        <pc:spChg chg="mod">
          <ac:chgData name="Rebecca Arvans-Feeney" userId="S::rarvans-feeney@adsd.nv.gov::d149deb7-08c2-420d-9829-1f815af463c2" providerId="AD" clId="Web-{7A3B11E3-7181-2C2A-8095-4099284A54BC}" dt="2022-07-05T18:24:37.673" v="6" actId="20577"/>
          <ac:spMkLst>
            <pc:docMk/>
            <pc:sldMk cId="1350991360" sldId="464"/>
            <ac:spMk id="19" creationId="{C225838F-DD14-4BAE-8279-53C12DF01FC9}"/>
          </ac:spMkLst>
        </pc:spChg>
        <pc:picChg chg="add mod">
          <ac:chgData name="Rebecca Arvans-Feeney" userId="S::rarvans-feeney@adsd.nv.gov::d149deb7-08c2-420d-9829-1f815af463c2" providerId="AD" clId="Web-{7A3B11E3-7181-2C2A-8095-4099284A54BC}" dt="2022-07-05T18:26:30.221" v="15" actId="1076"/>
          <ac:picMkLst>
            <pc:docMk/>
            <pc:sldMk cId="1350991360" sldId="464"/>
            <ac:picMk id="3" creationId="{EF95B25F-E175-A6BD-71FA-D54CEE319EBF}"/>
          </ac:picMkLst>
        </pc:picChg>
        <pc:picChg chg="add mod">
          <ac:chgData name="Rebecca Arvans-Feeney" userId="S::rarvans-feeney@adsd.nv.gov::d149deb7-08c2-420d-9829-1f815af463c2" providerId="AD" clId="Web-{7A3B11E3-7181-2C2A-8095-4099284A54BC}" dt="2022-07-05T18:26:26.768" v="14" actId="1076"/>
          <ac:picMkLst>
            <pc:docMk/>
            <pc:sldMk cId="1350991360" sldId="464"/>
            <ac:picMk id="4" creationId="{88430CD3-796D-C5F3-3D91-882C698A06D4}"/>
          </ac:picMkLst>
        </pc:picChg>
      </pc:sldChg>
      <pc:sldChg chg="addSp delSp modSp add replId">
        <pc:chgData name="Rebecca Arvans-Feeney" userId="S::rarvans-feeney@adsd.nv.gov::d149deb7-08c2-420d-9829-1f815af463c2" providerId="AD" clId="Web-{7A3B11E3-7181-2C2A-8095-4099284A54BC}" dt="2022-07-05T18:29:44.958" v="26" actId="1076"/>
        <pc:sldMkLst>
          <pc:docMk/>
          <pc:sldMk cId="295431699" sldId="465"/>
        </pc:sldMkLst>
        <pc:picChg chg="del">
          <ac:chgData name="Rebecca Arvans-Feeney" userId="S::rarvans-feeney@adsd.nv.gov::d149deb7-08c2-420d-9829-1f815af463c2" providerId="AD" clId="Web-{7A3B11E3-7181-2C2A-8095-4099284A54BC}" dt="2022-07-05T18:28:04.394" v="18"/>
          <ac:picMkLst>
            <pc:docMk/>
            <pc:sldMk cId="295431699" sldId="465"/>
            <ac:picMk id="3" creationId="{EF95B25F-E175-A6BD-71FA-D54CEE319EBF}"/>
          </ac:picMkLst>
        </pc:picChg>
        <pc:picChg chg="del">
          <ac:chgData name="Rebecca Arvans-Feeney" userId="S::rarvans-feeney@adsd.nv.gov::d149deb7-08c2-420d-9829-1f815af463c2" providerId="AD" clId="Web-{7A3B11E3-7181-2C2A-8095-4099284A54BC}" dt="2022-07-05T18:29:18.677" v="22"/>
          <ac:picMkLst>
            <pc:docMk/>
            <pc:sldMk cId="295431699" sldId="465"/>
            <ac:picMk id="4" creationId="{88430CD3-796D-C5F3-3D91-882C698A06D4}"/>
          </ac:picMkLst>
        </pc:picChg>
        <pc:picChg chg="add mod">
          <ac:chgData name="Rebecca Arvans-Feeney" userId="S::rarvans-feeney@adsd.nv.gov::d149deb7-08c2-420d-9829-1f815af463c2" providerId="AD" clId="Web-{7A3B11E3-7181-2C2A-8095-4099284A54BC}" dt="2022-07-05T18:29:44.958" v="26" actId="1076"/>
          <ac:picMkLst>
            <pc:docMk/>
            <pc:sldMk cId="295431699" sldId="465"/>
            <ac:picMk id="5" creationId="{993A2BFA-F3A5-81FB-FD14-B1E9A77DC967}"/>
          </ac:picMkLst>
        </pc:picChg>
        <pc:picChg chg="add mod">
          <ac:chgData name="Rebecca Arvans-Feeney" userId="S::rarvans-feeney@adsd.nv.gov::d149deb7-08c2-420d-9829-1f815af463c2" providerId="AD" clId="Web-{7A3B11E3-7181-2C2A-8095-4099284A54BC}" dt="2022-07-05T18:29:28.458" v="25" actId="1076"/>
          <ac:picMkLst>
            <pc:docMk/>
            <pc:sldMk cId="295431699" sldId="465"/>
            <ac:picMk id="6" creationId="{B4F0486F-783F-936E-2DFC-BD72C997C606}"/>
          </ac:picMkLst>
        </pc:picChg>
      </pc:sldChg>
      <pc:sldChg chg="addSp delSp modSp add del replId">
        <pc:chgData name="Rebecca Arvans-Feeney" userId="S::rarvans-feeney@adsd.nv.gov::d149deb7-08c2-420d-9829-1f815af463c2" providerId="AD" clId="Web-{7A3B11E3-7181-2C2A-8095-4099284A54BC}" dt="2022-07-05T18:43:19.486" v="44"/>
        <pc:sldMkLst>
          <pc:docMk/>
          <pc:sldMk cId="3577331812" sldId="466"/>
        </pc:sldMkLst>
        <pc:spChg chg="mod">
          <ac:chgData name="Rebecca Arvans-Feeney" userId="S::rarvans-feeney@adsd.nv.gov::d149deb7-08c2-420d-9829-1f815af463c2" providerId="AD" clId="Web-{7A3B11E3-7181-2C2A-8095-4099284A54BC}" dt="2022-07-05T18:35:45.526" v="40" actId="1076"/>
          <ac:spMkLst>
            <pc:docMk/>
            <pc:sldMk cId="3577331812" sldId="466"/>
            <ac:spMk id="2" creationId="{BD51F1A2-C345-49C8-97B5-F0EC4463DA8A}"/>
          </ac:spMkLst>
        </pc:spChg>
        <pc:spChg chg="del">
          <ac:chgData name="Rebecca Arvans-Feeney" userId="S::rarvans-feeney@adsd.nv.gov::d149deb7-08c2-420d-9829-1f815af463c2" providerId="AD" clId="Web-{7A3B11E3-7181-2C2A-8095-4099284A54BC}" dt="2022-07-05T18:33:05.055" v="38"/>
          <ac:spMkLst>
            <pc:docMk/>
            <pc:sldMk cId="3577331812" sldId="466"/>
            <ac:spMk id="4" creationId="{FD656E4E-D245-34C3-E663-C7220D0A5EEC}"/>
          </ac:spMkLst>
        </pc:spChg>
        <pc:spChg chg="add mod">
          <ac:chgData name="Rebecca Arvans-Feeney" userId="S::rarvans-feeney@adsd.nv.gov::d149deb7-08c2-420d-9829-1f815af463c2" providerId="AD" clId="Web-{7A3B11E3-7181-2C2A-8095-4099284A54BC}" dt="2022-07-05T18:36:00.355" v="43" actId="1076"/>
          <ac:spMkLst>
            <pc:docMk/>
            <pc:sldMk cId="3577331812" sldId="466"/>
            <ac:spMk id="5" creationId="{FA092215-E6B9-B426-42D5-E531998DB3BD}"/>
          </ac:spMkLst>
        </pc:spChg>
      </pc:sldChg>
      <pc:sldChg chg="addSp delSp modSp add replId">
        <pc:chgData name="Rebecca Arvans-Feeney" userId="S::rarvans-feeney@adsd.nv.gov::d149deb7-08c2-420d-9829-1f815af463c2" providerId="AD" clId="Web-{7A3B11E3-7181-2C2A-8095-4099284A54BC}" dt="2022-07-05T18:47:08.177" v="63" actId="1076"/>
        <pc:sldMkLst>
          <pc:docMk/>
          <pc:sldMk cId="3697216049" sldId="466"/>
        </pc:sldMkLst>
        <pc:spChg chg="del mod">
          <ac:chgData name="Rebecca Arvans-Feeney" userId="S::rarvans-feeney@adsd.nv.gov::d149deb7-08c2-420d-9829-1f815af463c2" providerId="AD" clId="Web-{7A3B11E3-7181-2C2A-8095-4099284A54BC}" dt="2022-07-05T18:45:37.191" v="54"/>
          <ac:spMkLst>
            <pc:docMk/>
            <pc:sldMk cId="3697216049" sldId="466"/>
            <ac:spMk id="2" creationId="{BD51F1A2-C345-49C8-97B5-F0EC4463DA8A}"/>
          </ac:spMkLst>
        </pc:spChg>
        <pc:spChg chg="del mod">
          <ac:chgData name="Rebecca Arvans-Feeney" userId="S::rarvans-feeney@adsd.nv.gov::d149deb7-08c2-420d-9829-1f815af463c2" providerId="AD" clId="Web-{7A3B11E3-7181-2C2A-8095-4099284A54BC}" dt="2022-07-05T18:45:13.316" v="48"/>
          <ac:spMkLst>
            <pc:docMk/>
            <pc:sldMk cId="3697216049" sldId="466"/>
            <ac:spMk id="4" creationId="{FD656E4E-D245-34C3-E663-C7220D0A5EEC}"/>
          </ac:spMkLst>
        </pc:spChg>
        <pc:spChg chg="add del mod">
          <ac:chgData name="Rebecca Arvans-Feeney" userId="S::rarvans-feeney@adsd.nv.gov::d149deb7-08c2-420d-9829-1f815af463c2" providerId="AD" clId="Web-{7A3B11E3-7181-2C2A-8095-4099284A54BC}" dt="2022-07-05T18:45:15.113" v="49"/>
          <ac:spMkLst>
            <pc:docMk/>
            <pc:sldMk cId="3697216049" sldId="466"/>
            <ac:spMk id="5" creationId="{80BA6247-1F1E-1472-2081-70F82DE3407E}"/>
          </ac:spMkLst>
        </pc:spChg>
        <pc:spChg chg="add del mod">
          <ac:chgData name="Rebecca Arvans-Feeney" userId="S::rarvans-feeney@adsd.nv.gov::d149deb7-08c2-420d-9829-1f815af463c2" providerId="AD" clId="Web-{7A3B11E3-7181-2C2A-8095-4099284A54BC}" dt="2022-07-05T18:45:41.223" v="55"/>
          <ac:spMkLst>
            <pc:docMk/>
            <pc:sldMk cId="3697216049" sldId="466"/>
            <ac:spMk id="10" creationId="{2DB0F704-0F10-7799-B5FD-F67C54E24D8E}"/>
          </ac:spMkLst>
        </pc:spChg>
        <pc:spChg chg="add del mod">
          <ac:chgData name="Rebecca Arvans-Feeney" userId="S::rarvans-feeney@adsd.nv.gov::d149deb7-08c2-420d-9829-1f815af463c2" providerId="AD" clId="Web-{7A3B11E3-7181-2C2A-8095-4099284A54BC}" dt="2022-07-05T18:46:56.552" v="60"/>
          <ac:spMkLst>
            <pc:docMk/>
            <pc:sldMk cId="3697216049" sldId="466"/>
            <ac:spMk id="13" creationId="{0C52297D-AE5A-2C3A-F71D-43E1B247B87B}"/>
          </ac:spMkLst>
        </pc:spChg>
        <pc:picChg chg="add del mod ord">
          <ac:chgData name="Rebecca Arvans-Feeney" userId="S::rarvans-feeney@adsd.nv.gov::d149deb7-08c2-420d-9829-1f815af463c2" providerId="AD" clId="Web-{7A3B11E3-7181-2C2A-8095-4099284A54BC}" dt="2022-07-05T18:46:49.489" v="59"/>
          <ac:picMkLst>
            <pc:docMk/>
            <pc:sldMk cId="3697216049" sldId="466"/>
            <ac:picMk id="6" creationId="{B827DF86-2438-E357-DC19-CE1427026404}"/>
          </ac:picMkLst>
        </pc:picChg>
        <pc:picChg chg="add mod">
          <ac:chgData name="Rebecca Arvans-Feeney" userId="S::rarvans-feeney@adsd.nv.gov::d149deb7-08c2-420d-9829-1f815af463c2" providerId="AD" clId="Web-{7A3B11E3-7181-2C2A-8095-4099284A54BC}" dt="2022-07-05T18:47:08.177" v="63" actId="1076"/>
          <ac:picMkLst>
            <pc:docMk/>
            <pc:sldMk cId="3697216049" sldId="466"/>
            <ac:picMk id="11" creationId="{20618F63-ABFB-C1FC-1C6C-4DB41E42D7A1}"/>
          </ac:picMkLst>
        </pc:picChg>
      </pc:sldChg>
      <pc:sldChg chg="add replId">
        <pc:chgData name="Rebecca Arvans-Feeney" userId="S::rarvans-feeney@adsd.nv.gov::d149deb7-08c2-420d-9829-1f815af463c2" providerId="AD" clId="Web-{7A3B11E3-7181-2C2A-8095-4099284A54BC}" dt="2022-07-05T18:46:39.192" v="57"/>
        <pc:sldMkLst>
          <pc:docMk/>
          <pc:sldMk cId="817630145" sldId="467"/>
        </pc:sldMkLst>
      </pc:sldChg>
      <pc:sldChg chg="addSp delSp modSp add replId">
        <pc:chgData name="Rebecca Arvans-Feeney" userId="S::rarvans-feeney@adsd.nv.gov::d149deb7-08c2-420d-9829-1f815af463c2" providerId="AD" clId="Web-{7A3B11E3-7181-2C2A-8095-4099284A54BC}" dt="2022-07-05T21:40:54.730" v="720" actId="20577"/>
        <pc:sldMkLst>
          <pc:docMk/>
          <pc:sldMk cId="819443210" sldId="468"/>
        </pc:sldMkLst>
        <pc:spChg chg="add del mod">
          <ac:chgData name="Rebecca Arvans-Feeney" userId="S::rarvans-feeney@adsd.nv.gov::d149deb7-08c2-420d-9829-1f815af463c2" providerId="AD" clId="Web-{7A3B11E3-7181-2C2A-8095-4099284A54BC}" dt="2022-07-05T20:55:57.148" v="552"/>
          <ac:spMkLst>
            <pc:docMk/>
            <pc:sldMk cId="819443210" sldId="468"/>
            <ac:spMk id="4" creationId="{2BF7631B-8378-0E73-5DAD-229ED7F75D51}"/>
          </ac:spMkLst>
        </pc:spChg>
        <pc:spChg chg="mod">
          <ac:chgData name="Rebecca Arvans-Feeney" userId="S::rarvans-feeney@adsd.nv.gov::d149deb7-08c2-420d-9829-1f815af463c2" providerId="AD" clId="Web-{7A3B11E3-7181-2C2A-8095-4099284A54BC}" dt="2022-07-05T21:40:54.730" v="720" actId="20577"/>
          <ac:spMkLst>
            <pc:docMk/>
            <pc:sldMk cId="819443210" sldId="468"/>
            <ac:spMk id="19" creationId="{C225838F-DD14-4BAE-8279-53C12DF01FC9}"/>
          </ac:spMkLst>
        </pc:spChg>
        <pc:picChg chg="add mod">
          <ac:chgData name="Rebecca Arvans-Feeney" userId="S::rarvans-feeney@adsd.nv.gov::d149deb7-08c2-420d-9829-1f815af463c2" providerId="AD" clId="Web-{7A3B11E3-7181-2C2A-8095-4099284A54BC}" dt="2022-07-05T20:56:08.273" v="553" actId="1076"/>
          <ac:picMkLst>
            <pc:docMk/>
            <pc:sldMk cId="819443210" sldId="468"/>
            <ac:picMk id="3" creationId="{D7004B46-1BE6-B1C1-8025-2CFC75A9BF9C}"/>
          </ac:picMkLst>
        </pc:picChg>
      </pc:sldChg>
      <pc:sldChg chg="addSp delSp modSp add replId">
        <pc:chgData name="Rebecca Arvans-Feeney" userId="S::rarvans-feeney@adsd.nv.gov::d149deb7-08c2-420d-9829-1f815af463c2" providerId="AD" clId="Web-{7A3B11E3-7181-2C2A-8095-4099284A54BC}" dt="2022-07-05T20:58:47.994" v="574" actId="1076"/>
        <pc:sldMkLst>
          <pc:docMk/>
          <pc:sldMk cId="504588210" sldId="469"/>
        </pc:sldMkLst>
        <pc:spChg chg="add del mod">
          <ac:chgData name="Rebecca Arvans-Feeney" userId="S::rarvans-feeney@adsd.nv.gov::d149deb7-08c2-420d-9829-1f815af463c2" providerId="AD" clId="Web-{7A3B11E3-7181-2C2A-8095-4099284A54BC}" dt="2022-07-05T20:57:45.134" v="563"/>
          <ac:spMkLst>
            <pc:docMk/>
            <pc:sldMk cId="504588210" sldId="469"/>
            <ac:spMk id="4" creationId="{4E5B9F84-86D8-1A89-2927-3A1F67884539}"/>
          </ac:spMkLst>
        </pc:spChg>
        <pc:spChg chg="mod">
          <ac:chgData name="Rebecca Arvans-Feeney" userId="S::rarvans-feeney@adsd.nv.gov::d149deb7-08c2-420d-9829-1f815af463c2" providerId="AD" clId="Web-{7A3B11E3-7181-2C2A-8095-4099284A54BC}" dt="2022-07-05T20:58:47.994" v="574" actId="1076"/>
          <ac:spMkLst>
            <pc:docMk/>
            <pc:sldMk cId="504588210" sldId="469"/>
            <ac:spMk id="19" creationId="{C225838F-DD14-4BAE-8279-53C12DF01FC9}"/>
          </ac:spMkLst>
        </pc:spChg>
        <pc:picChg chg="add mod">
          <ac:chgData name="Rebecca Arvans-Feeney" userId="S::rarvans-feeney@adsd.nv.gov::d149deb7-08c2-420d-9829-1f815af463c2" providerId="AD" clId="Web-{7A3B11E3-7181-2C2A-8095-4099284A54BC}" dt="2022-07-05T20:58:43.041" v="573" actId="1076"/>
          <ac:picMkLst>
            <pc:docMk/>
            <pc:sldMk cId="504588210" sldId="469"/>
            <ac:picMk id="3" creationId="{73B2EF12-8CA0-C3D9-D16D-7065CFFEDD3E}"/>
          </ac:picMkLst>
        </pc:picChg>
      </pc:sldChg>
      <pc:sldChg chg="add del replId">
        <pc:chgData name="Rebecca Arvans-Feeney" userId="S::rarvans-feeney@adsd.nv.gov::d149deb7-08c2-420d-9829-1f815af463c2" providerId="AD" clId="Web-{7A3B11E3-7181-2C2A-8095-4099284A54BC}" dt="2022-07-05T21:29:20.816" v="588"/>
        <pc:sldMkLst>
          <pc:docMk/>
          <pc:sldMk cId="727302038" sldId="470"/>
        </pc:sldMkLst>
      </pc:sldChg>
      <pc:sldChg chg="addSp delSp modSp add replId">
        <pc:chgData name="Rebecca Arvans-Feeney" userId="S::rarvans-feeney@adsd.nv.gov::d149deb7-08c2-420d-9829-1f815af463c2" providerId="AD" clId="Web-{7A3B11E3-7181-2C2A-8095-4099284A54BC}" dt="2022-07-05T21:42:22.919" v="732" actId="14100"/>
        <pc:sldMkLst>
          <pc:docMk/>
          <pc:sldMk cId="2287424799" sldId="471"/>
        </pc:sldMkLst>
        <pc:spChg chg="add del mod">
          <ac:chgData name="Rebecca Arvans-Feeney" userId="S::rarvans-feeney@adsd.nv.gov::d149deb7-08c2-420d-9829-1f815af463c2" providerId="AD" clId="Web-{7A3B11E3-7181-2C2A-8095-4099284A54BC}" dt="2022-07-05T21:41:43.668" v="727"/>
          <ac:spMkLst>
            <pc:docMk/>
            <pc:sldMk cId="2287424799" sldId="471"/>
            <ac:spMk id="5" creationId="{F4DC649D-F2AE-9BC0-838C-760444C0539E}"/>
          </ac:spMkLst>
        </pc:spChg>
        <pc:spChg chg="mod">
          <ac:chgData name="Rebecca Arvans-Feeney" userId="S::rarvans-feeney@adsd.nv.gov::d149deb7-08c2-420d-9829-1f815af463c2" providerId="AD" clId="Web-{7A3B11E3-7181-2C2A-8095-4099284A54BC}" dt="2022-07-05T21:40:37.433" v="712" actId="20577"/>
          <ac:spMkLst>
            <pc:docMk/>
            <pc:sldMk cId="2287424799" sldId="471"/>
            <ac:spMk id="19" creationId="{C225838F-DD14-4BAE-8279-53C12DF01FC9}"/>
          </ac:spMkLst>
        </pc:spChg>
        <pc:picChg chg="del">
          <ac:chgData name="Rebecca Arvans-Feeney" userId="S::rarvans-feeney@adsd.nv.gov::d149deb7-08c2-420d-9829-1f815af463c2" providerId="AD" clId="Web-{7A3B11E3-7181-2C2A-8095-4099284A54BC}" dt="2022-07-05T21:36:11.899" v="680"/>
          <ac:picMkLst>
            <pc:docMk/>
            <pc:sldMk cId="2287424799" sldId="471"/>
            <ac:picMk id="3" creationId="{D7004B46-1BE6-B1C1-8025-2CFC75A9BF9C}"/>
          </ac:picMkLst>
        </pc:picChg>
        <pc:picChg chg="add mod ord">
          <ac:chgData name="Rebecca Arvans-Feeney" userId="S::rarvans-feeney@adsd.nv.gov::d149deb7-08c2-420d-9829-1f815af463c2" providerId="AD" clId="Web-{7A3B11E3-7181-2C2A-8095-4099284A54BC}" dt="2022-07-05T21:42:22.919" v="732" actId="14100"/>
          <ac:picMkLst>
            <pc:docMk/>
            <pc:sldMk cId="2287424799" sldId="471"/>
            <ac:picMk id="4" creationId="{59B47300-EADF-CF5E-56EB-F3410FBA46F2}"/>
          </ac:picMkLst>
        </pc:picChg>
      </pc:sldChg>
      <pc:sldChg chg="new del">
        <pc:chgData name="Rebecca Arvans-Feeney" userId="S::rarvans-feeney@adsd.nv.gov::d149deb7-08c2-420d-9829-1f815af463c2" providerId="AD" clId="Web-{7A3B11E3-7181-2C2A-8095-4099284A54BC}" dt="2022-07-05T21:41:05.121" v="722"/>
        <pc:sldMkLst>
          <pc:docMk/>
          <pc:sldMk cId="2279247232" sldId="472"/>
        </pc:sldMkLst>
      </pc:sldChg>
    </pc:docChg>
  </pc:docChgLst>
  <pc:docChgLst>
    <pc:chgData name="Duane Runyan" userId="S::drunyan@adsd.nv.gov::15525120-cf76-4bb6-9ce1-945f6e3c77bf" providerId="AD" clId="Web-{DA0A3077-4A0B-4603-9D5A-70AC34F56791}"/>
    <pc:docChg chg="modSld">
      <pc:chgData name="Duane Runyan" userId="S::drunyan@adsd.nv.gov::15525120-cf76-4bb6-9ce1-945f6e3c77bf" providerId="AD" clId="Web-{DA0A3077-4A0B-4603-9D5A-70AC34F56791}" dt="2022-07-08T17:44:16.493" v="152" actId="20577"/>
      <pc:docMkLst>
        <pc:docMk/>
      </pc:docMkLst>
      <pc:sldChg chg="modSp">
        <pc:chgData name="Duane Runyan" userId="S::drunyan@adsd.nv.gov::15525120-cf76-4bb6-9ce1-945f6e3c77bf" providerId="AD" clId="Web-{DA0A3077-4A0B-4603-9D5A-70AC34F56791}" dt="2022-07-08T17:44:16.493" v="152" actId="20577"/>
        <pc:sldMkLst>
          <pc:docMk/>
          <pc:sldMk cId="1686633185" sldId="452"/>
        </pc:sldMkLst>
        <pc:spChg chg="mod">
          <ac:chgData name="Duane Runyan" userId="S::drunyan@adsd.nv.gov::15525120-cf76-4bb6-9ce1-945f6e3c77bf" providerId="AD" clId="Web-{DA0A3077-4A0B-4603-9D5A-70AC34F56791}" dt="2022-07-08T17:44:16.493" v="152" actId="20577"/>
          <ac:spMkLst>
            <pc:docMk/>
            <pc:sldMk cId="1686633185" sldId="452"/>
            <ac:spMk id="19" creationId="{C225838F-DD14-4BAE-8279-53C12DF01FC9}"/>
          </ac:spMkLst>
        </pc:spChg>
      </pc:sldChg>
      <pc:sldChg chg="modSp">
        <pc:chgData name="Duane Runyan" userId="S::drunyan@adsd.nv.gov::15525120-cf76-4bb6-9ce1-945f6e3c77bf" providerId="AD" clId="Web-{DA0A3077-4A0B-4603-9D5A-70AC34F56791}" dt="2022-07-08T17:43:28.539" v="107" actId="20577"/>
        <pc:sldMkLst>
          <pc:docMk/>
          <pc:sldMk cId="3041437069" sldId="481"/>
        </pc:sldMkLst>
        <pc:graphicFrameChg chg="modGraphic">
          <ac:chgData name="Duane Runyan" userId="S::drunyan@adsd.nv.gov::15525120-cf76-4bb6-9ce1-945f6e3c77bf" providerId="AD" clId="Web-{DA0A3077-4A0B-4603-9D5A-70AC34F56791}" dt="2022-07-08T17:43:28.539" v="107" actId="20577"/>
          <ac:graphicFrameMkLst>
            <pc:docMk/>
            <pc:sldMk cId="3041437069" sldId="481"/>
            <ac:graphicFrameMk id="7" creationId="{E3628994-11E6-9025-6779-5125619A9AFE}"/>
          </ac:graphicFrameMkLst>
        </pc:graphicFrameChg>
      </pc:sldChg>
      <pc:sldChg chg="modSp">
        <pc:chgData name="Duane Runyan" userId="S::drunyan@adsd.nv.gov::15525120-cf76-4bb6-9ce1-945f6e3c77bf" providerId="AD" clId="Web-{DA0A3077-4A0B-4603-9D5A-70AC34F56791}" dt="2022-07-08T17:43:08.710" v="104" actId="20577"/>
        <pc:sldMkLst>
          <pc:docMk/>
          <pc:sldMk cId="3192816213" sldId="482"/>
        </pc:sldMkLst>
        <pc:graphicFrameChg chg="modGraphic">
          <ac:chgData name="Duane Runyan" userId="S::drunyan@adsd.nv.gov::15525120-cf76-4bb6-9ce1-945f6e3c77bf" providerId="AD" clId="Web-{DA0A3077-4A0B-4603-9D5A-70AC34F56791}" dt="2022-07-08T17:43:08.710" v="104" actId="20577"/>
          <ac:graphicFrameMkLst>
            <pc:docMk/>
            <pc:sldMk cId="3192816213" sldId="482"/>
            <ac:graphicFrameMk id="5" creationId="{23D67F13-9F97-2FB2-A4B0-9C69DBD09520}"/>
          </ac:graphicFrameMkLst>
        </pc:graphicFrameChg>
      </pc:sldChg>
      <pc:sldChg chg="modSp">
        <pc:chgData name="Duane Runyan" userId="S::drunyan@adsd.nv.gov::15525120-cf76-4bb6-9ce1-945f6e3c77bf" providerId="AD" clId="Web-{DA0A3077-4A0B-4603-9D5A-70AC34F56791}" dt="2022-07-08T17:37:11.222" v="17" actId="20577"/>
        <pc:sldMkLst>
          <pc:docMk/>
          <pc:sldMk cId="1781885996" sldId="484"/>
        </pc:sldMkLst>
        <pc:graphicFrameChg chg="modGraphic">
          <ac:chgData name="Duane Runyan" userId="S::drunyan@adsd.nv.gov::15525120-cf76-4bb6-9ce1-945f6e3c77bf" providerId="AD" clId="Web-{DA0A3077-4A0B-4603-9D5A-70AC34F56791}" dt="2022-07-08T17:37:11.222" v="17" actId="20577"/>
          <ac:graphicFrameMkLst>
            <pc:docMk/>
            <pc:sldMk cId="1781885996" sldId="484"/>
            <ac:graphicFrameMk id="5" creationId="{F1B4A670-7279-74CB-C642-A08E3B4BDD6B}"/>
          </ac:graphicFrameMkLst>
        </pc:graphicFrameChg>
      </pc:sldChg>
      <pc:sldChg chg="modSp">
        <pc:chgData name="Duane Runyan" userId="S::drunyan@adsd.nv.gov::15525120-cf76-4bb6-9ce1-945f6e3c77bf" providerId="AD" clId="Web-{DA0A3077-4A0B-4603-9D5A-70AC34F56791}" dt="2022-07-08T17:38:15.988" v="50" actId="20577"/>
        <pc:sldMkLst>
          <pc:docMk/>
          <pc:sldMk cId="2248642211" sldId="487"/>
        </pc:sldMkLst>
        <pc:graphicFrameChg chg="modGraphic">
          <ac:chgData name="Duane Runyan" userId="S::drunyan@adsd.nv.gov::15525120-cf76-4bb6-9ce1-945f6e3c77bf" providerId="AD" clId="Web-{DA0A3077-4A0B-4603-9D5A-70AC34F56791}" dt="2022-07-08T17:38:15.988" v="50" actId="20577"/>
          <ac:graphicFrameMkLst>
            <pc:docMk/>
            <pc:sldMk cId="2248642211" sldId="487"/>
            <ac:graphicFrameMk id="5" creationId="{BF5E2014-7443-526D-46F7-B1A22CBDD1E3}"/>
          </ac:graphicFrameMkLst>
        </pc:graphicFrameChg>
      </pc:sldChg>
    </pc:docChg>
  </pc:docChgLst>
  <pc:docChgLst>
    <pc:chgData name="Duane Runyan" userId="S::drunyan@adsd.nv.gov::15525120-cf76-4bb6-9ce1-945f6e3c77bf" providerId="AD" clId="Web-{078D6578-838D-47DD-B269-B454FE53D5A8}"/>
    <pc:docChg chg="modSld">
      <pc:chgData name="Duane Runyan" userId="S::drunyan@adsd.nv.gov::15525120-cf76-4bb6-9ce1-945f6e3c77bf" providerId="AD" clId="Web-{078D6578-838D-47DD-B269-B454FE53D5A8}" dt="2022-07-08T18:30:05.715" v="713" actId="20577"/>
      <pc:docMkLst>
        <pc:docMk/>
      </pc:docMkLst>
      <pc:sldChg chg="modSp">
        <pc:chgData name="Duane Runyan" userId="S::drunyan@adsd.nv.gov::15525120-cf76-4bb6-9ce1-945f6e3c77bf" providerId="AD" clId="Web-{078D6578-838D-47DD-B269-B454FE53D5A8}" dt="2022-07-08T18:26:38.009" v="554" actId="20577"/>
        <pc:sldMkLst>
          <pc:docMk/>
          <pc:sldMk cId="3852600330" sldId="362"/>
        </pc:sldMkLst>
        <pc:spChg chg="mod">
          <ac:chgData name="Duane Runyan" userId="S::drunyan@adsd.nv.gov::15525120-cf76-4bb6-9ce1-945f6e3c77bf" providerId="AD" clId="Web-{078D6578-838D-47DD-B269-B454FE53D5A8}" dt="2022-07-08T18:26:38.009" v="554" actId="20577"/>
          <ac:spMkLst>
            <pc:docMk/>
            <pc:sldMk cId="3852600330" sldId="362"/>
            <ac:spMk id="19" creationId="{C225838F-DD14-4BAE-8279-53C12DF01FC9}"/>
          </ac:spMkLst>
        </pc:spChg>
      </pc:sldChg>
      <pc:sldChg chg="modSp">
        <pc:chgData name="Duane Runyan" userId="S::drunyan@adsd.nv.gov::15525120-cf76-4bb6-9ce1-945f6e3c77bf" providerId="AD" clId="Web-{078D6578-838D-47DD-B269-B454FE53D5A8}" dt="2022-07-08T17:53:49.971" v="19" actId="20577"/>
        <pc:sldMkLst>
          <pc:docMk/>
          <pc:sldMk cId="1686633185" sldId="452"/>
        </pc:sldMkLst>
        <pc:spChg chg="mod">
          <ac:chgData name="Duane Runyan" userId="S::drunyan@adsd.nv.gov::15525120-cf76-4bb6-9ce1-945f6e3c77bf" providerId="AD" clId="Web-{078D6578-838D-47DD-B269-B454FE53D5A8}" dt="2022-07-08T17:53:49.971" v="19" actId="20577"/>
          <ac:spMkLst>
            <pc:docMk/>
            <pc:sldMk cId="1686633185" sldId="452"/>
            <ac:spMk id="19" creationId="{C225838F-DD14-4BAE-8279-53C12DF01FC9}"/>
          </ac:spMkLst>
        </pc:spChg>
      </pc:sldChg>
      <pc:sldChg chg="modSp">
        <pc:chgData name="Duane Runyan" userId="S::drunyan@adsd.nv.gov::15525120-cf76-4bb6-9ce1-945f6e3c77bf" providerId="AD" clId="Web-{078D6578-838D-47DD-B269-B454FE53D5A8}" dt="2022-07-08T18:13:06.828" v="295" actId="20577"/>
        <pc:sldMkLst>
          <pc:docMk/>
          <pc:sldMk cId="4129492136" sldId="477"/>
        </pc:sldMkLst>
        <pc:spChg chg="mod">
          <ac:chgData name="Duane Runyan" userId="S::drunyan@adsd.nv.gov::15525120-cf76-4bb6-9ce1-945f6e3c77bf" providerId="AD" clId="Web-{078D6578-838D-47DD-B269-B454FE53D5A8}" dt="2022-07-08T18:13:06.828" v="295" actId="20577"/>
          <ac:spMkLst>
            <pc:docMk/>
            <pc:sldMk cId="4129492136" sldId="477"/>
            <ac:spMk id="3" creationId="{D9801D77-FEBD-CA93-C4F9-ABF8D5E40D7D}"/>
          </ac:spMkLst>
        </pc:spChg>
      </pc:sldChg>
      <pc:sldChg chg="modSp">
        <pc:chgData name="Duane Runyan" userId="S::drunyan@adsd.nv.gov::15525120-cf76-4bb6-9ce1-945f6e3c77bf" providerId="AD" clId="Web-{078D6578-838D-47DD-B269-B454FE53D5A8}" dt="2022-07-08T18:01:51.055" v="70" actId="20577"/>
        <pc:sldMkLst>
          <pc:docMk/>
          <pc:sldMk cId="2851455214" sldId="479"/>
        </pc:sldMkLst>
        <pc:spChg chg="mod">
          <ac:chgData name="Duane Runyan" userId="S::drunyan@adsd.nv.gov::15525120-cf76-4bb6-9ce1-945f6e3c77bf" providerId="AD" clId="Web-{078D6578-838D-47DD-B269-B454FE53D5A8}" dt="2022-07-08T18:01:51.055" v="70" actId="20577"/>
          <ac:spMkLst>
            <pc:docMk/>
            <pc:sldMk cId="2851455214" sldId="479"/>
            <ac:spMk id="2" creationId="{4AA2E31F-78E0-D541-8317-FB2CF4727423}"/>
          </ac:spMkLst>
        </pc:spChg>
      </pc:sldChg>
      <pc:sldChg chg="modSp">
        <pc:chgData name="Duane Runyan" userId="S::drunyan@adsd.nv.gov::15525120-cf76-4bb6-9ce1-945f6e3c77bf" providerId="AD" clId="Web-{078D6578-838D-47DD-B269-B454FE53D5A8}" dt="2022-07-08T17:54:47.253" v="26" actId="20577"/>
        <pc:sldMkLst>
          <pc:docMk/>
          <pc:sldMk cId="3041437069" sldId="481"/>
        </pc:sldMkLst>
        <pc:graphicFrameChg chg="modGraphic">
          <ac:chgData name="Duane Runyan" userId="S::drunyan@adsd.nv.gov::15525120-cf76-4bb6-9ce1-945f6e3c77bf" providerId="AD" clId="Web-{078D6578-838D-47DD-B269-B454FE53D5A8}" dt="2022-07-08T17:54:47.253" v="26" actId="20577"/>
          <ac:graphicFrameMkLst>
            <pc:docMk/>
            <pc:sldMk cId="3041437069" sldId="481"/>
            <ac:graphicFrameMk id="7" creationId="{E3628994-11E6-9025-6779-5125619A9AFE}"/>
          </ac:graphicFrameMkLst>
        </pc:graphicFrameChg>
      </pc:sldChg>
      <pc:sldChg chg="modSp">
        <pc:chgData name="Duane Runyan" userId="S::drunyan@adsd.nv.gov::15525120-cf76-4bb6-9ce1-945f6e3c77bf" providerId="AD" clId="Web-{078D6578-838D-47DD-B269-B454FE53D5A8}" dt="2022-07-08T18:13:58.454" v="299" actId="20577"/>
        <pc:sldMkLst>
          <pc:docMk/>
          <pc:sldMk cId="1781885996" sldId="484"/>
        </pc:sldMkLst>
        <pc:spChg chg="mod">
          <ac:chgData name="Duane Runyan" userId="S::drunyan@adsd.nv.gov::15525120-cf76-4bb6-9ce1-945f6e3c77bf" providerId="AD" clId="Web-{078D6578-838D-47DD-B269-B454FE53D5A8}" dt="2022-07-08T18:13:58.454" v="299" actId="20577"/>
          <ac:spMkLst>
            <pc:docMk/>
            <pc:sldMk cId="1781885996" sldId="484"/>
            <ac:spMk id="2" creationId="{EB4EF6C9-73C8-142A-9A7F-03B6BD36938F}"/>
          </ac:spMkLst>
        </pc:spChg>
      </pc:sldChg>
      <pc:sldChg chg="modSp">
        <pc:chgData name="Duane Runyan" userId="S::drunyan@adsd.nv.gov::15525120-cf76-4bb6-9ce1-945f6e3c77bf" providerId="AD" clId="Web-{078D6578-838D-47DD-B269-B454FE53D5A8}" dt="2022-07-08T18:17:39.378" v="325" actId="20577"/>
        <pc:sldMkLst>
          <pc:docMk/>
          <pc:sldMk cId="853997667" sldId="485"/>
        </pc:sldMkLst>
        <pc:spChg chg="mod">
          <ac:chgData name="Duane Runyan" userId="S::drunyan@adsd.nv.gov::15525120-cf76-4bb6-9ce1-945f6e3c77bf" providerId="AD" clId="Web-{078D6578-838D-47DD-B269-B454FE53D5A8}" dt="2022-07-08T18:17:39.378" v="325" actId="20577"/>
          <ac:spMkLst>
            <pc:docMk/>
            <pc:sldMk cId="853997667" sldId="485"/>
            <ac:spMk id="3" creationId="{D86D720C-CEC1-B748-66B3-BD38B945DDCC}"/>
          </ac:spMkLst>
        </pc:spChg>
      </pc:sldChg>
      <pc:sldChg chg="modSp">
        <pc:chgData name="Duane Runyan" userId="S::drunyan@adsd.nv.gov::15525120-cf76-4bb6-9ce1-945f6e3c77bf" providerId="AD" clId="Web-{078D6578-838D-47DD-B269-B454FE53D5A8}" dt="2022-07-08T18:13:40.766" v="297" actId="20577"/>
        <pc:sldMkLst>
          <pc:docMk/>
          <pc:sldMk cId="2248642211" sldId="487"/>
        </pc:sldMkLst>
        <pc:spChg chg="mod">
          <ac:chgData name="Duane Runyan" userId="S::drunyan@adsd.nv.gov::15525120-cf76-4bb6-9ce1-945f6e3c77bf" providerId="AD" clId="Web-{078D6578-838D-47DD-B269-B454FE53D5A8}" dt="2022-07-08T18:13:40.766" v="297" actId="20577"/>
          <ac:spMkLst>
            <pc:docMk/>
            <pc:sldMk cId="2248642211" sldId="487"/>
            <ac:spMk id="2" creationId="{45F62812-A848-2E3F-AA6C-94A59AC665FF}"/>
          </ac:spMkLst>
        </pc:spChg>
        <pc:graphicFrameChg chg="modGraphic">
          <ac:chgData name="Duane Runyan" userId="S::drunyan@adsd.nv.gov::15525120-cf76-4bb6-9ce1-945f6e3c77bf" providerId="AD" clId="Web-{078D6578-838D-47DD-B269-B454FE53D5A8}" dt="2022-07-08T18:09:51.451" v="262" actId="20577"/>
          <ac:graphicFrameMkLst>
            <pc:docMk/>
            <pc:sldMk cId="2248642211" sldId="487"/>
            <ac:graphicFrameMk id="5" creationId="{BF5E2014-7443-526D-46F7-B1A22CBDD1E3}"/>
          </ac:graphicFrameMkLst>
        </pc:graphicFrameChg>
      </pc:sldChg>
      <pc:sldChg chg="addSp delSp modSp">
        <pc:chgData name="Duane Runyan" userId="S::drunyan@adsd.nv.gov::15525120-cf76-4bb6-9ce1-945f6e3c77bf" providerId="AD" clId="Web-{078D6578-838D-47DD-B269-B454FE53D5A8}" dt="2022-07-08T18:13:49.438" v="298" actId="20577"/>
        <pc:sldMkLst>
          <pc:docMk/>
          <pc:sldMk cId="539308068" sldId="488"/>
        </pc:sldMkLst>
        <pc:spChg chg="del">
          <ac:chgData name="Duane Runyan" userId="S::drunyan@adsd.nv.gov::15525120-cf76-4bb6-9ce1-945f6e3c77bf" providerId="AD" clId="Web-{078D6578-838D-47DD-B269-B454FE53D5A8}" dt="2022-07-08T18:02:45.884" v="89"/>
          <ac:spMkLst>
            <pc:docMk/>
            <pc:sldMk cId="539308068" sldId="488"/>
            <ac:spMk id="2" creationId="{EB4EF6C9-73C8-142A-9A7F-03B6BD36938F}"/>
          </ac:spMkLst>
        </pc:spChg>
        <pc:spChg chg="add mod">
          <ac:chgData name="Duane Runyan" userId="S::drunyan@adsd.nv.gov::15525120-cf76-4bb6-9ce1-945f6e3c77bf" providerId="AD" clId="Web-{078D6578-838D-47DD-B269-B454FE53D5A8}" dt="2022-07-08T18:13:49.438" v="298" actId="20577"/>
          <ac:spMkLst>
            <pc:docMk/>
            <pc:sldMk cId="539308068" sldId="488"/>
            <ac:spMk id="23" creationId="{ED67DD50-4784-A6F4-3E03-A84D5C1022AA}"/>
          </ac:spMkLst>
        </pc:spChg>
        <pc:graphicFrameChg chg="modGraphic">
          <ac:chgData name="Duane Runyan" userId="S::drunyan@adsd.nv.gov::15525120-cf76-4bb6-9ce1-945f6e3c77bf" providerId="AD" clId="Web-{078D6578-838D-47DD-B269-B454FE53D5A8}" dt="2022-07-08T18:04:41.947" v="161" actId="20577"/>
          <ac:graphicFrameMkLst>
            <pc:docMk/>
            <pc:sldMk cId="539308068" sldId="488"/>
            <ac:graphicFrameMk id="5" creationId="{F1B4A670-7279-74CB-C642-A08E3B4BDD6B}"/>
          </ac:graphicFrameMkLst>
        </pc:graphicFrameChg>
      </pc:sldChg>
      <pc:sldChg chg="modSp">
        <pc:chgData name="Duane Runyan" userId="S::drunyan@adsd.nv.gov::15525120-cf76-4bb6-9ce1-945f6e3c77bf" providerId="AD" clId="Web-{078D6578-838D-47DD-B269-B454FE53D5A8}" dt="2022-07-08T18:30:05.715" v="713" actId="20577"/>
        <pc:sldMkLst>
          <pc:docMk/>
          <pc:sldMk cId="367520190" sldId="491"/>
        </pc:sldMkLst>
        <pc:spChg chg="mod">
          <ac:chgData name="Duane Runyan" userId="S::drunyan@adsd.nv.gov::15525120-cf76-4bb6-9ce1-945f6e3c77bf" providerId="AD" clId="Web-{078D6578-838D-47DD-B269-B454FE53D5A8}" dt="2022-07-08T18:30:05.715" v="713" actId="20577"/>
          <ac:spMkLst>
            <pc:docMk/>
            <pc:sldMk cId="367520190" sldId="491"/>
            <ac:spMk id="19" creationId="{C225838F-DD14-4BAE-8279-53C12DF01FC9}"/>
          </ac:spMkLst>
        </pc:spChg>
      </pc:sldChg>
    </pc:docChg>
  </pc:docChgLst>
  <pc:docChgLst>
    <pc:chgData name="Rebecca Arvans-Feeney" userId="S::rarvans-feeney@adsd.nv.gov::d149deb7-08c2-420d-9829-1f815af463c2" providerId="AD" clId="Web-{53F5A6C8-52CF-468A-9A0E-274226CD8D49}"/>
    <pc:docChg chg="modSld">
      <pc:chgData name="Rebecca Arvans-Feeney" userId="S::rarvans-feeney@adsd.nv.gov::d149deb7-08c2-420d-9829-1f815af463c2" providerId="AD" clId="Web-{53F5A6C8-52CF-468A-9A0E-274226CD8D49}" dt="2022-07-08T18:43:27.029" v="58" actId="20577"/>
      <pc:docMkLst>
        <pc:docMk/>
      </pc:docMkLst>
      <pc:sldChg chg="modSp">
        <pc:chgData name="Rebecca Arvans-Feeney" userId="S::rarvans-feeney@adsd.nv.gov::d149deb7-08c2-420d-9829-1f815af463c2" providerId="AD" clId="Web-{53F5A6C8-52CF-468A-9A0E-274226CD8D49}" dt="2022-07-08T18:42:17.481" v="7" actId="20577"/>
        <pc:sldMkLst>
          <pc:docMk/>
          <pc:sldMk cId="3852600330" sldId="362"/>
        </pc:sldMkLst>
        <pc:spChg chg="mod">
          <ac:chgData name="Rebecca Arvans-Feeney" userId="S::rarvans-feeney@adsd.nv.gov::d149deb7-08c2-420d-9829-1f815af463c2" providerId="AD" clId="Web-{53F5A6C8-52CF-468A-9A0E-274226CD8D49}" dt="2022-07-08T18:42:17.481" v="7" actId="20577"/>
          <ac:spMkLst>
            <pc:docMk/>
            <pc:sldMk cId="3852600330" sldId="362"/>
            <ac:spMk id="19" creationId="{C225838F-DD14-4BAE-8279-53C12DF01FC9}"/>
          </ac:spMkLst>
        </pc:spChg>
      </pc:sldChg>
      <pc:sldChg chg="modSp">
        <pc:chgData name="Rebecca Arvans-Feeney" userId="S::rarvans-feeney@adsd.nv.gov::d149deb7-08c2-420d-9829-1f815af463c2" providerId="AD" clId="Web-{53F5A6C8-52CF-468A-9A0E-274226CD8D49}" dt="2022-07-08T18:40:57.620" v="0" actId="20577"/>
        <pc:sldMkLst>
          <pc:docMk/>
          <pc:sldMk cId="1686633185" sldId="452"/>
        </pc:sldMkLst>
        <pc:spChg chg="mod">
          <ac:chgData name="Rebecca Arvans-Feeney" userId="S::rarvans-feeney@adsd.nv.gov::d149deb7-08c2-420d-9829-1f815af463c2" providerId="AD" clId="Web-{53F5A6C8-52CF-468A-9A0E-274226CD8D49}" dt="2022-07-08T18:40:57.620" v="0" actId="20577"/>
          <ac:spMkLst>
            <pc:docMk/>
            <pc:sldMk cId="1686633185" sldId="452"/>
            <ac:spMk id="19" creationId="{C225838F-DD14-4BAE-8279-53C12DF01FC9}"/>
          </ac:spMkLst>
        </pc:spChg>
      </pc:sldChg>
      <pc:sldChg chg="modSp">
        <pc:chgData name="Rebecca Arvans-Feeney" userId="S::rarvans-feeney@adsd.nv.gov::d149deb7-08c2-420d-9829-1f815af463c2" providerId="AD" clId="Web-{53F5A6C8-52CF-468A-9A0E-274226CD8D49}" dt="2022-07-08T18:41:24.089" v="2" actId="14100"/>
        <pc:sldMkLst>
          <pc:docMk/>
          <pc:sldMk cId="4129492136" sldId="477"/>
        </pc:sldMkLst>
        <pc:spChg chg="mod">
          <ac:chgData name="Rebecca Arvans-Feeney" userId="S::rarvans-feeney@adsd.nv.gov::d149deb7-08c2-420d-9829-1f815af463c2" providerId="AD" clId="Web-{53F5A6C8-52CF-468A-9A0E-274226CD8D49}" dt="2022-07-08T18:41:24.089" v="2" actId="14100"/>
          <ac:spMkLst>
            <pc:docMk/>
            <pc:sldMk cId="4129492136" sldId="477"/>
            <ac:spMk id="3" creationId="{D9801D77-FEBD-CA93-C4F9-ABF8D5E40D7D}"/>
          </ac:spMkLst>
        </pc:spChg>
      </pc:sldChg>
      <pc:sldChg chg="modSp">
        <pc:chgData name="Rebecca Arvans-Feeney" userId="S::rarvans-feeney@adsd.nv.gov::d149deb7-08c2-420d-9829-1f815af463c2" providerId="AD" clId="Web-{53F5A6C8-52CF-468A-9A0E-274226CD8D49}" dt="2022-07-08T18:43:27.029" v="58" actId="20577"/>
        <pc:sldMkLst>
          <pc:docMk/>
          <pc:sldMk cId="367520190" sldId="491"/>
        </pc:sldMkLst>
        <pc:spChg chg="mod">
          <ac:chgData name="Rebecca Arvans-Feeney" userId="S::rarvans-feeney@adsd.nv.gov::d149deb7-08c2-420d-9829-1f815af463c2" providerId="AD" clId="Web-{53F5A6C8-52CF-468A-9A0E-274226CD8D49}" dt="2022-07-08T18:43:27.029" v="58" actId="20577"/>
          <ac:spMkLst>
            <pc:docMk/>
            <pc:sldMk cId="367520190" sldId="491"/>
            <ac:spMk id="19" creationId="{C225838F-DD14-4BAE-8279-53C12DF01FC9}"/>
          </ac:spMkLst>
        </pc:spChg>
      </pc:sldChg>
    </pc:docChg>
  </pc:docChgLst>
  <pc:docChgLst>
    <pc:chgData name="Rebecca Arvans-Feeney" userId="S::rarvans-feeney@adsd.nv.gov::d149deb7-08c2-420d-9829-1f815af463c2" providerId="AD" clId="Web-{C4288A3D-2869-468F-900F-51095C43565A}"/>
    <pc:docChg chg="addSld modSld">
      <pc:chgData name="Rebecca Arvans-Feeney" userId="S::rarvans-feeney@adsd.nv.gov::d149deb7-08c2-420d-9829-1f815af463c2" providerId="AD" clId="Web-{C4288A3D-2869-468F-900F-51095C43565A}" dt="2022-07-07T20:25:35.698" v="81" actId="20577"/>
      <pc:docMkLst>
        <pc:docMk/>
      </pc:docMkLst>
      <pc:sldChg chg="modSp">
        <pc:chgData name="Rebecca Arvans-Feeney" userId="S::rarvans-feeney@adsd.nv.gov::d149deb7-08c2-420d-9829-1f815af463c2" providerId="AD" clId="Web-{C4288A3D-2869-468F-900F-51095C43565A}" dt="2022-07-07T20:23:36.338" v="67" actId="20577"/>
        <pc:sldMkLst>
          <pc:docMk/>
          <pc:sldMk cId="3852600330" sldId="362"/>
        </pc:sldMkLst>
        <pc:spChg chg="mod">
          <ac:chgData name="Rebecca Arvans-Feeney" userId="S::rarvans-feeney@adsd.nv.gov::d149deb7-08c2-420d-9829-1f815af463c2" providerId="AD" clId="Web-{C4288A3D-2869-468F-900F-51095C43565A}" dt="2022-07-07T20:23:36.338" v="67" actId="20577"/>
          <ac:spMkLst>
            <pc:docMk/>
            <pc:sldMk cId="3852600330" sldId="362"/>
            <ac:spMk id="19" creationId="{C225838F-DD14-4BAE-8279-53C12DF01FC9}"/>
          </ac:spMkLst>
        </pc:spChg>
      </pc:sldChg>
      <pc:sldChg chg="modSp">
        <pc:chgData name="Rebecca Arvans-Feeney" userId="S::rarvans-feeney@adsd.nv.gov::d149deb7-08c2-420d-9829-1f815af463c2" providerId="AD" clId="Web-{C4288A3D-2869-468F-900F-51095C43565A}" dt="2022-07-07T20:03:12.153" v="52" actId="20577"/>
        <pc:sldMkLst>
          <pc:docMk/>
          <pc:sldMk cId="1122361405" sldId="449"/>
        </pc:sldMkLst>
        <pc:spChg chg="mod">
          <ac:chgData name="Rebecca Arvans-Feeney" userId="S::rarvans-feeney@adsd.nv.gov::d149deb7-08c2-420d-9829-1f815af463c2" providerId="AD" clId="Web-{C4288A3D-2869-468F-900F-51095C43565A}" dt="2022-07-07T20:03:12.153" v="52" actId="20577"/>
          <ac:spMkLst>
            <pc:docMk/>
            <pc:sldMk cId="1122361405" sldId="449"/>
            <ac:spMk id="19" creationId="{C225838F-DD14-4BAE-8279-53C12DF01FC9}"/>
          </ac:spMkLst>
        </pc:spChg>
      </pc:sldChg>
      <pc:sldChg chg="modSp">
        <pc:chgData name="Rebecca Arvans-Feeney" userId="S::rarvans-feeney@adsd.nv.gov::d149deb7-08c2-420d-9829-1f815af463c2" providerId="AD" clId="Web-{C4288A3D-2869-468F-900F-51095C43565A}" dt="2022-07-07T20:17:05.693" v="54" actId="20577"/>
        <pc:sldMkLst>
          <pc:docMk/>
          <pc:sldMk cId="4129492136" sldId="477"/>
        </pc:sldMkLst>
        <pc:spChg chg="mod">
          <ac:chgData name="Rebecca Arvans-Feeney" userId="S::rarvans-feeney@adsd.nv.gov::d149deb7-08c2-420d-9829-1f815af463c2" providerId="AD" clId="Web-{C4288A3D-2869-468F-900F-51095C43565A}" dt="2022-07-07T20:17:05.693" v="54" actId="20577"/>
          <ac:spMkLst>
            <pc:docMk/>
            <pc:sldMk cId="4129492136" sldId="477"/>
            <ac:spMk id="3" creationId="{D9801D77-FEBD-CA93-C4F9-ABF8D5E40D7D}"/>
          </ac:spMkLst>
        </pc:spChg>
      </pc:sldChg>
      <pc:sldChg chg="modSp add replId">
        <pc:chgData name="Rebecca Arvans-Feeney" userId="S::rarvans-feeney@adsd.nv.gov::d149deb7-08c2-420d-9829-1f815af463c2" providerId="AD" clId="Web-{C4288A3D-2869-468F-900F-51095C43565A}" dt="2022-07-07T20:25:35.698" v="81" actId="20577"/>
        <pc:sldMkLst>
          <pc:docMk/>
          <pc:sldMk cId="367520190" sldId="491"/>
        </pc:sldMkLst>
        <pc:spChg chg="mod">
          <ac:chgData name="Rebecca Arvans-Feeney" userId="S::rarvans-feeney@adsd.nv.gov::d149deb7-08c2-420d-9829-1f815af463c2" providerId="AD" clId="Web-{C4288A3D-2869-468F-900F-51095C43565A}" dt="2022-07-07T20:24:28.479" v="70" actId="20577"/>
          <ac:spMkLst>
            <pc:docMk/>
            <pc:sldMk cId="367520190" sldId="491"/>
            <ac:spMk id="2" creationId="{BD51F1A2-C345-49C8-97B5-F0EC4463DA8A}"/>
          </ac:spMkLst>
        </pc:spChg>
        <pc:spChg chg="mod">
          <ac:chgData name="Rebecca Arvans-Feeney" userId="S::rarvans-feeney@adsd.nv.gov::d149deb7-08c2-420d-9829-1f815af463c2" providerId="AD" clId="Web-{C4288A3D-2869-468F-900F-51095C43565A}" dt="2022-07-07T20:25:35.698" v="81" actId="20577"/>
          <ac:spMkLst>
            <pc:docMk/>
            <pc:sldMk cId="367520190" sldId="491"/>
            <ac:spMk id="19" creationId="{C225838F-DD14-4BAE-8279-53C12DF01FC9}"/>
          </ac:spMkLst>
        </pc:spChg>
      </pc:sldChg>
    </pc:docChg>
  </pc:docChgLst>
  <pc:docChgLst>
    <pc:chgData name="Rebecca Arvans-Feeney" userId="S::rarvans-feeney@adsd.nv.gov::d149deb7-08c2-420d-9829-1f815af463c2" providerId="AD" clId="Web-{6677AFA7-AB15-4BCF-96BD-928214922F5E}"/>
    <pc:docChg chg="modSld">
      <pc:chgData name="Rebecca Arvans-Feeney" userId="S::rarvans-feeney@adsd.nv.gov::d149deb7-08c2-420d-9829-1f815af463c2" providerId="AD" clId="Web-{6677AFA7-AB15-4BCF-96BD-928214922F5E}" dt="2022-07-05T14:49:07.407" v="22" actId="20577"/>
      <pc:docMkLst>
        <pc:docMk/>
      </pc:docMkLst>
      <pc:sldChg chg="modSp">
        <pc:chgData name="Rebecca Arvans-Feeney" userId="S::rarvans-feeney@adsd.nv.gov::d149deb7-08c2-420d-9829-1f815af463c2" providerId="AD" clId="Web-{6677AFA7-AB15-4BCF-96BD-928214922F5E}" dt="2022-07-05T14:49:07.407" v="22" actId="20577"/>
        <pc:sldMkLst>
          <pc:docMk/>
          <pc:sldMk cId="1864463963" sldId="450"/>
        </pc:sldMkLst>
        <pc:spChg chg="mod">
          <ac:chgData name="Rebecca Arvans-Feeney" userId="S::rarvans-feeney@adsd.nv.gov::d149deb7-08c2-420d-9829-1f815af463c2" providerId="AD" clId="Web-{6677AFA7-AB15-4BCF-96BD-928214922F5E}" dt="2022-07-05T14:49:07.407" v="22" actId="20577"/>
          <ac:spMkLst>
            <pc:docMk/>
            <pc:sldMk cId="1864463963" sldId="450"/>
            <ac:spMk id="19" creationId="{C225838F-DD14-4BAE-8279-53C12DF01FC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62B7B-62C4-4789-B2B3-B7E68DFEF81B}" type="doc">
      <dgm:prSet loTypeId="urn:microsoft.com/office/officeart/2005/8/layout/cycle6" loCatId="cycle" qsTypeId="urn:microsoft.com/office/officeart/2005/8/quickstyle/simple1" qsCatId="simple" csTypeId="urn:microsoft.com/office/officeart/2005/8/colors/colorful5" csCatId="colorful"/>
      <dgm:spPr/>
      <dgm:t>
        <a:bodyPr/>
        <a:lstStyle/>
        <a:p>
          <a:endParaRPr lang="en-US"/>
        </a:p>
      </dgm:t>
    </dgm:pt>
    <dgm:pt modelId="{B8ACED70-303F-43B8-9CA1-669CD0F201B6}">
      <dgm:prSet/>
      <dgm:spPr/>
      <dgm:t>
        <a:bodyPr/>
        <a:lstStyle/>
        <a:p>
          <a:pPr rtl="0"/>
          <a:r>
            <a:rPr lang="en-US" dirty="0">
              <a:latin typeface="Calibri Light" panose="020F0302020204030204"/>
            </a:rPr>
            <a:t>7</a:t>
          </a:r>
          <a:r>
            <a:rPr lang="en-US" dirty="0"/>
            <a:t>% considered </a:t>
          </a:r>
          <a:r>
            <a:rPr lang="en-US" dirty="0">
              <a:latin typeface="Calibri Light" panose="020F0302020204030204"/>
            </a:rPr>
            <a:t>the Internet </a:t>
          </a:r>
          <a:r>
            <a:rPr lang="en-US" u="none" dirty="0">
              <a:latin typeface="Calibri Light" panose="020F0302020204030204"/>
            </a:rPr>
            <a:t>unsafe</a:t>
          </a:r>
          <a:r>
            <a:rPr lang="en-US" dirty="0">
              <a:latin typeface="Calibri Light" panose="020F0302020204030204"/>
            </a:rPr>
            <a:t> for</a:t>
          </a:r>
          <a:r>
            <a:rPr lang="en-US" dirty="0"/>
            <a:t> adults without ID</a:t>
          </a:r>
        </a:p>
      </dgm:t>
    </dgm:pt>
    <dgm:pt modelId="{7652BD57-5D1E-4E0F-A953-414DE4DFCB2E}" type="parTrans" cxnId="{F4765CB7-7932-4C4D-8CE6-C9A4ABF9DEE0}">
      <dgm:prSet/>
      <dgm:spPr/>
      <dgm:t>
        <a:bodyPr/>
        <a:lstStyle/>
        <a:p>
          <a:endParaRPr lang="en-US"/>
        </a:p>
      </dgm:t>
    </dgm:pt>
    <dgm:pt modelId="{73EE476D-3BFD-4251-A99A-FFA37731A3D4}" type="sibTrans" cxnId="{F4765CB7-7932-4C4D-8CE6-C9A4ABF9DEE0}">
      <dgm:prSet/>
      <dgm:spPr/>
      <dgm:t>
        <a:bodyPr/>
        <a:lstStyle/>
        <a:p>
          <a:endParaRPr lang="en-US"/>
        </a:p>
      </dgm:t>
    </dgm:pt>
    <dgm:pt modelId="{BD523C1C-55A9-479D-87A1-B11FA04777C3}">
      <dgm:prSet/>
      <dgm:spPr/>
      <dgm:t>
        <a:bodyPr/>
        <a:lstStyle/>
        <a:p>
          <a:pPr rtl="0"/>
          <a:r>
            <a:rPr lang="en-US" dirty="0">
              <a:latin typeface="Calibri Light" panose="020F0302020204030204"/>
            </a:rPr>
            <a:t>36</a:t>
          </a:r>
          <a:r>
            <a:rPr lang="en-US" dirty="0"/>
            <a:t>% considered</a:t>
          </a:r>
          <a:r>
            <a:rPr lang="en-US" dirty="0">
              <a:latin typeface="Calibri Light" panose="020F0302020204030204"/>
            </a:rPr>
            <a:t> the Internet</a:t>
          </a:r>
          <a:r>
            <a:rPr lang="en-US" dirty="0"/>
            <a:t> </a:t>
          </a:r>
          <a:r>
            <a:rPr lang="en-US" u="none" dirty="0">
              <a:latin typeface="Calibri Light" panose="020F0302020204030204"/>
            </a:rPr>
            <a:t>unsafe</a:t>
          </a:r>
          <a:r>
            <a:rPr lang="en-US" dirty="0"/>
            <a:t> for adults with ID</a:t>
          </a:r>
        </a:p>
      </dgm:t>
    </dgm:pt>
    <dgm:pt modelId="{1CEB4A9E-B2BA-4D55-9BA0-43D95841DAD6}" type="parTrans" cxnId="{D8DB78C4-3C0F-4055-BCFA-CF03754A1541}">
      <dgm:prSet/>
      <dgm:spPr/>
      <dgm:t>
        <a:bodyPr/>
        <a:lstStyle/>
        <a:p>
          <a:endParaRPr lang="en-US"/>
        </a:p>
      </dgm:t>
    </dgm:pt>
    <dgm:pt modelId="{ADAD0C31-2E47-4403-9C1B-657B70D0B93B}" type="sibTrans" cxnId="{D8DB78C4-3C0F-4055-BCFA-CF03754A1541}">
      <dgm:prSet/>
      <dgm:spPr/>
      <dgm:t>
        <a:bodyPr/>
        <a:lstStyle/>
        <a:p>
          <a:endParaRPr lang="en-US"/>
        </a:p>
      </dgm:t>
    </dgm:pt>
    <dgm:pt modelId="{FE7DAF91-9C43-48C7-85AB-3F38410DDB0E}" type="pres">
      <dgm:prSet presAssocID="{5B462B7B-62C4-4789-B2B3-B7E68DFEF81B}" presName="cycle" presStyleCnt="0">
        <dgm:presLayoutVars>
          <dgm:dir/>
          <dgm:resizeHandles val="exact"/>
        </dgm:presLayoutVars>
      </dgm:prSet>
      <dgm:spPr/>
    </dgm:pt>
    <dgm:pt modelId="{510080A9-45B4-43E6-8416-A0D845E44A26}" type="pres">
      <dgm:prSet presAssocID="{B8ACED70-303F-43B8-9CA1-669CD0F201B6}" presName="node" presStyleLbl="node1" presStyleIdx="0" presStyleCnt="2">
        <dgm:presLayoutVars>
          <dgm:bulletEnabled val="1"/>
        </dgm:presLayoutVars>
      </dgm:prSet>
      <dgm:spPr/>
    </dgm:pt>
    <dgm:pt modelId="{876D0073-E440-4ACA-8D59-76FF4A020E8E}" type="pres">
      <dgm:prSet presAssocID="{B8ACED70-303F-43B8-9CA1-669CD0F201B6}" presName="spNode" presStyleCnt="0"/>
      <dgm:spPr/>
    </dgm:pt>
    <dgm:pt modelId="{523B0698-AB72-4710-B624-3CC0400C2640}" type="pres">
      <dgm:prSet presAssocID="{73EE476D-3BFD-4251-A99A-FFA37731A3D4}" presName="sibTrans" presStyleLbl="sibTrans1D1" presStyleIdx="0" presStyleCnt="2"/>
      <dgm:spPr/>
    </dgm:pt>
    <dgm:pt modelId="{D77A0377-98DB-4F0F-8A73-479B253FBECB}" type="pres">
      <dgm:prSet presAssocID="{BD523C1C-55A9-479D-87A1-B11FA04777C3}" presName="node" presStyleLbl="node1" presStyleIdx="1" presStyleCnt="2">
        <dgm:presLayoutVars>
          <dgm:bulletEnabled val="1"/>
        </dgm:presLayoutVars>
      </dgm:prSet>
      <dgm:spPr/>
    </dgm:pt>
    <dgm:pt modelId="{52820FEB-34C2-4C0E-A3C6-145C1D61FBF2}" type="pres">
      <dgm:prSet presAssocID="{BD523C1C-55A9-479D-87A1-B11FA04777C3}" presName="spNode" presStyleCnt="0"/>
      <dgm:spPr/>
    </dgm:pt>
    <dgm:pt modelId="{75E1C157-0F69-4945-A715-AF46D96EB69A}" type="pres">
      <dgm:prSet presAssocID="{ADAD0C31-2E47-4403-9C1B-657B70D0B93B}" presName="sibTrans" presStyleLbl="sibTrans1D1" presStyleIdx="1" presStyleCnt="2"/>
      <dgm:spPr/>
    </dgm:pt>
  </dgm:ptLst>
  <dgm:cxnLst>
    <dgm:cxn modelId="{21270710-D860-4FF3-8FE3-A30B681920FA}" type="presOf" srcId="{B8ACED70-303F-43B8-9CA1-669CD0F201B6}" destId="{510080A9-45B4-43E6-8416-A0D845E44A26}" srcOrd="0" destOrd="0" presId="urn:microsoft.com/office/officeart/2005/8/layout/cycle6"/>
    <dgm:cxn modelId="{C898BF20-3E28-49C2-B3B4-7D0798F08059}" type="presOf" srcId="{BD523C1C-55A9-479D-87A1-B11FA04777C3}" destId="{D77A0377-98DB-4F0F-8A73-479B253FBECB}" srcOrd="0" destOrd="0" presId="urn:microsoft.com/office/officeart/2005/8/layout/cycle6"/>
    <dgm:cxn modelId="{C51F8F2C-C8D9-4E83-B2FC-BB800529CA01}" type="presOf" srcId="{5B462B7B-62C4-4789-B2B3-B7E68DFEF81B}" destId="{FE7DAF91-9C43-48C7-85AB-3F38410DDB0E}" srcOrd="0" destOrd="0" presId="urn:microsoft.com/office/officeart/2005/8/layout/cycle6"/>
    <dgm:cxn modelId="{6C0CBB61-A6CA-4FA0-80B9-B0EDCEF459F2}" type="presOf" srcId="{ADAD0C31-2E47-4403-9C1B-657B70D0B93B}" destId="{75E1C157-0F69-4945-A715-AF46D96EB69A}" srcOrd="0" destOrd="0" presId="urn:microsoft.com/office/officeart/2005/8/layout/cycle6"/>
    <dgm:cxn modelId="{D58F8755-D859-4E6F-91C3-12E094C91EB5}" type="presOf" srcId="{73EE476D-3BFD-4251-A99A-FFA37731A3D4}" destId="{523B0698-AB72-4710-B624-3CC0400C2640}" srcOrd="0" destOrd="0" presId="urn:microsoft.com/office/officeart/2005/8/layout/cycle6"/>
    <dgm:cxn modelId="{F4765CB7-7932-4C4D-8CE6-C9A4ABF9DEE0}" srcId="{5B462B7B-62C4-4789-B2B3-B7E68DFEF81B}" destId="{B8ACED70-303F-43B8-9CA1-669CD0F201B6}" srcOrd="0" destOrd="0" parTransId="{7652BD57-5D1E-4E0F-A953-414DE4DFCB2E}" sibTransId="{73EE476D-3BFD-4251-A99A-FFA37731A3D4}"/>
    <dgm:cxn modelId="{D8DB78C4-3C0F-4055-BCFA-CF03754A1541}" srcId="{5B462B7B-62C4-4789-B2B3-B7E68DFEF81B}" destId="{BD523C1C-55A9-479D-87A1-B11FA04777C3}" srcOrd="1" destOrd="0" parTransId="{1CEB4A9E-B2BA-4D55-9BA0-43D95841DAD6}" sibTransId="{ADAD0C31-2E47-4403-9C1B-657B70D0B93B}"/>
    <dgm:cxn modelId="{5E42EC7A-C7A0-4CA3-A392-9F713EB93FC9}" type="presParOf" srcId="{FE7DAF91-9C43-48C7-85AB-3F38410DDB0E}" destId="{510080A9-45B4-43E6-8416-A0D845E44A26}" srcOrd="0" destOrd="0" presId="urn:microsoft.com/office/officeart/2005/8/layout/cycle6"/>
    <dgm:cxn modelId="{57801316-F01A-40C4-9FAC-768D3549653B}" type="presParOf" srcId="{FE7DAF91-9C43-48C7-85AB-3F38410DDB0E}" destId="{876D0073-E440-4ACA-8D59-76FF4A020E8E}" srcOrd="1" destOrd="0" presId="urn:microsoft.com/office/officeart/2005/8/layout/cycle6"/>
    <dgm:cxn modelId="{1EA62937-12D5-4AA7-B39E-3A25C6535210}" type="presParOf" srcId="{FE7DAF91-9C43-48C7-85AB-3F38410DDB0E}" destId="{523B0698-AB72-4710-B624-3CC0400C2640}" srcOrd="2" destOrd="0" presId="urn:microsoft.com/office/officeart/2005/8/layout/cycle6"/>
    <dgm:cxn modelId="{D591383D-C68F-4D92-B40C-1EF7A4BEC424}" type="presParOf" srcId="{FE7DAF91-9C43-48C7-85AB-3F38410DDB0E}" destId="{D77A0377-98DB-4F0F-8A73-479B253FBECB}" srcOrd="3" destOrd="0" presId="urn:microsoft.com/office/officeart/2005/8/layout/cycle6"/>
    <dgm:cxn modelId="{9F21BD73-518A-4987-A6B3-541425F7D6C1}" type="presParOf" srcId="{FE7DAF91-9C43-48C7-85AB-3F38410DDB0E}" destId="{52820FEB-34C2-4C0E-A3C6-145C1D61FBF2}" srcOrd="4" destOrd="0" presId="urn:microsoft.com/office/officeart/2005/8/layout/cycle6"/>
    <dgm:cxn modelId="{F788F402-6B83-459C-AC04-D9DD1A2D7DBA}" type="presParOf" srcId="{FE7DAF91-9C43-48C7-85AB-3F38410DDB0E}" destId="{75E1C157-0F69-4945-A715-AF46D96EB69A}"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BEEA6F-E242-41A2-8F30-EF77160335BA}" type="doc">
      <dgm:prSet loTypeId="urn:microsoft.com/office/officeart/2005/8/layout/cycle6" loCatId="cycle" qsTypeId="urn:microsoft.com/office/officeart/2005/8/quickstyle/simple1" qsCatId="simple" csTypeId="urn:microsoft.com/office/officeart/2005/8/colors/colorful1" csCatId="colorful"/>
      <dgm:spPr/>
      <dgm:t>
        <a:bodyPr/>
        <a:lstStyle/>
        <a:p>
          <a:endParaRPr lang="en-US"/>
        </a:p>
      </dgm:t>
    </dgm:pt>
    <dgm:pt modelId="{B4CE5440-1A22-495D-BE1C-F661AEE48FF4}">
      <dgm:prSet/>
      <dgm:spPr/>
      <dgm:t>
        <a:bodyPr/>
        <a:lstStyle/>
        <a:p>
          <a:pPr rtl="0"/>
          <a:r>
            <a:rPr lang="en-US" dirty="0">
              <a:latin typeface="Calibri Light" panose="020F0302020204030204"/>
            </a:rPr>
            <a:t>45</a:t>
          </a:r>
          <a:r>
            <a:rPr lang="en-US" dirty="0"/>
            <a:t>% considered </a:t>
          </a:r>
          <a:r>
            <a:rPr lang="en-US" dirty="0">
              <a:latin typeface="Calibri Light" panose="020F0302020204030204"/>
            </a:rPr>
            <a:t>the Internet</a:t>
          </a:r>
          <a:r>
            <a:rPr lang="en-US" dirty="0"/>
            <a:t> </a:t>
          </a:r>
          <a:r>
            <a:rPr lang="en-US" u="none" dirty="0">
              <a:latin typeface="Calibri Light" panose="020F0302020204030204"/>
            </a:rPr>
            <a:t>unsafe</a:t>
          </a:r>
          <a:r>
            <a:rPr lang="en-US" dirty="0"/>
            <a:t> for minors without ID</a:t>
          </a:r>
        </a:p>
      </dgm:t>
    </dgm:pt>
    <dgm:pt modelId="{886601C5-FA71-4AAC-BA5B-882760F3A4B6}" type="parTrans" cxnId="{8239BD59-64DE-4207-8761-011092554D6C}">
      <dgm:prSet/>
      <dgm:spPr/>
      <dgm:t>
        <a:bodyPr/>
        <a:lstStyle/>
        <a:p>
          <a:endParaRPr lang="en-US"/>
        </a:p>
      </dgm:t>
    </dgm:pt>
    <dgm:pt modelId="{7DBCAF89-F9F8-4FB1-9A5A-DF04C019B84C}" type="sibTrans" cxnId="{8239BD59-64DE-4207-8761-011092554D6C}">
      <dgm:prSet/>
      <dgm:spPr/>
      <dgm:t>
        <a:bodyPr/>
        <a:lstStyle/>
        <a:p>
          <a:endParaRPr lang="en-US"/>
        </a:p>
      </dgm:t>
    </dgm:pt>
    <dgm:pt modelId="{AD0003D1-1A40-4485-A387-33F8A772F4EB}">
      <dgm:prSet/>
      <dgm:spPr/>
      <dgm:t>
        <a:bodyPr/>
        <a:lstStyle/>
        <a:p>
          <a:pPr rtl="0"/>
          <a:r>
            <a:rPr lang="en-US" dirty="0"/>
            <a:t>73% considered </a:t>
          </a:r>
          <a:r>
            <a:rPr lang="en-US" dirty="0">
              <a:latin typeface="Calibri Light" panose="020F0302020204030204"/>
            </a:rPr>
            <a:t>the Internet</a:t>
          </a:r>
          <a:r>
            <a:rPr lang="en-US" dirty="0"/>
            <a:t> </a:t>
          </a:r>
          <a:r>
            <a:rPr lang="en-US" u="none" dirty="0"/>
            <a:t>unsafe</a:t>
          </a:r>
          <a:r>
            <a:rPr lang="en-US" dirty="0"/>
            <a:t> for minors with ID</a:t>
          </a:r>
        </a:p>
      </dgm:t>
    </dgm:pt>
    <dgm:pt modelId="{5C2FCE70-AF6D-4DDC-97F3-A97649E83755}" type="parTrans" cxnId="{7CF5DBE8-B648-4E07-9999-6C4627D015AF}">
      <dgm:prSet/>
      <dgm:spPr/>
      <dgm:t>
        <a:bodyPr/>
        <a:lstStyle/>
        <a:p>
          <a:endParaRPr lang="en-US"/>
        </a:p>
      </dgm:t>
    </dgm:pt>
    <dgm:pt modelId="{D7F74395-2612-46C5-AA14-EFD44B2915E8}" type="sibTrans" cxnId="{7CF5DBE8-B648-4E07-9999-6C4627D015AF}">
      <dgm:prSet/>
      <dgm:spPr/>
      <dgm:t>
        <a:bodyPr/>
        <a:lstStyle/>
        <a:p>
          <a:endParaRPr lang="en-US"/>
        </a:p>
      </dgm:t>
    </dgm:pt>
    <dgm:pt modelId="{1EEC0C3D-3CDD-467F-AF86-8D617F105810}" type="pres">
      <dgm:prSet presAssocID="{67BEEA6F-E242-41A2-8F30-EF77160335BA}" presName="cycle" presStyleCnt="0">
        <dgm:presLayoutVars>
          <dgm:dir/>
          <dgm:resizeHandles val="exact"/>
        </dgm:presLayoutVars>
      </dgm:prSet>
      <dgm:spPr/>
    </dgm:pt>
    <dgm:pt modelId="{AAB7AE26-5521-40BF-BC01-CCA371A99B85}" type="pres">
      <dgm:prSet presAssocID="{B4CE5440-1A22-495D-BE1C-F661AEE48FF4}" presName="node" presStyleLbl="node1" presStyleIdx="0" presStyleCnt="2">
        <dgm:presLayoutVars>
          <dgm:bulletEnabled val="1"/>
        </dgm:presLayoutVars>
      </dgm:prSet>
      <dgm:spPr/>
    </dgm:pt>
    <dgm:pt modelId="{AB9B88DD-7994-4D20-94AA-1D442D95256D}" type="pres">
      <dgm:prSet presAssocID="{B4CE5440-1A22-495D-BE1C-F661AEE48FF4}" presName="spNode" presStyleCnt="0"/>
      <dgm:spPr/>
    </dgm:pt>
    <dgm:pt modelId="{02134E22-0D2B-4764-AE2A-C40E542336EA}" type="pres">
      <dgm:prSet presAssocID="{7DBCAF89-F9F8-4FB1-9A5A-DF04C019B84C}" presName="sibTrans" presStyleLbl="sibTrans1D1" presStyleIdx="0" presStyleCnt="2"/>
      <dgm:spPr/>
    </dgm:pt>
    <dgm:pt modelId="{C24954C3-05AC-4AEA-A975-0565989E32DC}" type="pres">
      <dgm:prSet presAssocID="{AD0003D1-1A40-4485-A387-33F8A772F4EB}" presName="node" presStyleLbl="node1" presStyleIdx="1" presStyleCnt="2">
        <dgm:presLayoutVars>
          <dgm:bulletEnabled val="1"/>
        </dgm:presLayoutVars>
      </dgm:prSet>
      <dgm:spPr/>
    </dgm:pt>
    <dgm:pt modelId="{7C826D86-91DA-4F7B-AAD3-4C67ECA6435B}" type="pres">
      <dgm:prSet presAssocID="{AD0003D1-1A40-4485-A387-33F8A772F4EB}" presName="spNode" presStyleCnt="0"/>
      <dgm:spPr/>
    </dgm:pt>
    <dgm:pt modelId="{BBEB7A4D-3AE4-4E2F-87A5-047DEFBC046A}" type="pres">
      <dgm:prSet presAssocID="{D7F74395-2612-46C5-AA14-EFD44B2915E8}" presName="sibTrans" presStyleLbl="sibTrans1D1" presStyleIdx="1" presStyleCnt="2"/>
      <dgm:spPr/>
    </dgm:pt>
  </dgm:ptLst>
  <dgm:cxnLst>
    <dgm:cxn modelId="{1866881D-A39E-48B2-A9B8-7F6F5C2CB1BE}" type="presOf" srcId="{D7F74395-2612-46C5-AA14-EFD44B2915E8}" destId="{BBEB7A4D-3AE4-4E2F-87A5-047DEFBC046A}" srcOrd="0" destOrd="0" presId="urn:microsoft.com/office/officeart/2005/8/layout/cycle6"/>
    <dgm:cxn modelId="{8239BD59-64DE-4207-8761-011092554D6C}" srcId="{67BEEA6F-E242-41A2-8F30-EF77160335BA}" destId="{B4CE5440-1A22-495D-BE1C-F661AEE48FF4}" srcOrd="0" destOrd="0" parTransId="{886601C5-FA71-4AAC-BA5B-882760F3A4B6}" sibTransId="{7DBCAF89-F9F8-4FB1-9A5A-DF04C019B84C}"/>
    <dgm:cxn modelId="{9363A894-30A6-4847-8CC9-739121E54959}" type="presOf" srcId="{67BEEA6F-E242-41A2-8F30-EF77160335BA}" destId="{1EEC0C3D-3CDD-467F-AF86-8D617F105810}" srcOrd="0" destOrd="0" presId="urn:microsoft.com/office/officeart/2005/8/layout/cycle6"/>
    <dgm:cxn modelId="{3C627CB5-BE45-4382-BD49-8CC941C61605}" type="presOf" srcId="{7DBCAF89-F9F8-4FB1-9A5A-DF04C019B84C}" destId="{02134E22-0D2B-4764-AE2A-C40E542336EA}" srcOrd="0" destOrd="0" presId="urn:microsoft.com/office/officeart/2005/8/layout/cycle6"/>
    <dgm:cxn modelId="{5E019EB7-B774-4DE7-9C22-1E0DF0F6E4CA}" type="presOf" srcId="{AD0003D1-1A40-4485-A387-33F8A772F4EB}" destId="{C24954C3-05AC-4AEA-A975-0565989E32DC}" srcOrd="0" destOrd="0" presId="urn:microsoft.com/office/officeart/2005/8/layout/cycle6"/>
    <dgm:cxn modelId="{7CF5DBE8-B648-4E07-9999-6C4627D015AF}" srcId="{67BEEA6F-E242-41A2-8F30-EF77160335BA}" destId="{AD0003D1-1A40-4485-A387-33F8A772F4EB}" srcOrd="1" destOrd="0" parTransId="{5C2FCE70-AF6D-4DDC-97F3-A97649E83755}" sibTransId="{D7F74395-2612-46C5-AA14-EFD44B2915E8}"/>
    <dgm:cxn modelId="{96BC60EE-D552-466B-88B8-61FB6A812B8B}" type="presOf" srcId="{B4CE5440-1A22-495D-BE1C-F661AEE48FF4}" destId="{AAB7AE26-5521-40BF-BC01-CCA371A99B85}" srcOrd="0" destOrd="0" presId="urn:microsoft.com/office/officeart/2005/8/layout/cycle6"/>
    <dgm:cxn modelId="{38EAB208-00F3-47C1-BF61-2C061465CA6E}" type="presParOf" srcId="{1EEC0C3D-3CDD-467F-AF86-8D617F105810}" destId="{AAB7AE26-5521-40BF-BC01-CCA371A99B85}" srcOrd="0" destOrd="0" presId="urn:microsoft.com/office/officeart/2005/8/layout/cycle6"/>
    <dgm:cxn modelId="{04AC06F9-EC88-408B-9E66-D3840A5B1BD9}" type="presParOf" srcId="{1EEC0C3D-3CDD-467F-AF86-8D617F105810}" destId="{AB9B88DD-7994-4D20-94AA-1D442D95256D}" srcOrd="1" destOrd="0" presId="urn:microsoft.com/office/officeart/2005/8/layout/cycle6"/>
    <dgm:cxn modelId="{BAC82A8A-9383-4D5C-A82D-25105AC5E41B}" type="presParOf" srcId="{1EEC0C3D-3CDD-467F-AF86-8D617F105810}" destId="{02134E22-0D2B-4764-AE2A-C40E542336EA}" srcOrd="2" destOrd="0" presId="urn:microsoft.com/office/officeart/2005/8/layout/cycle6"/>
    <dgm:cxn modelId="{CEB65CFA-3013-420A-AD6C-264E3122D347}" type="presParOf" srcId="{1EEC0C3D-3CDD-467F-AF86-8D617F105810}" destId="{C24954C3-05AC-4AEA-A975-0565989E32DC}" srcOrd="3" destOrd="0" presId="urn:microsoft.com/office/officeart/2005/8/layout/cycle6"/>
    <dgm:cxn modelId="{58702903-D706-48E6-A7AF-C837DBC61222}" type="presParOf" srcId="{1EEC0C3D-3CDD-467F-AF86-8D617F105810}" destId="{7C826D86-91DA-4F7B-AAD3-4C67ECA6435B}" srcOrd="4" destOrd="0" presId="urn:microsoft.com/office/officeart/2005/8/layout/cycle6"/>
    <dgm:cxn modelId="{8EE2D56D-908A-4BF5-99AC-9078ED19B4F6}" type="presParOf" srcId="{1EEC0C3D-3CDD-467F-AF86-8D617F105810}" destId="{BBEB7A4D-3AE4-4E2F-87A5-047DEFBC046A}"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C6802-9D21-49ED-86F0-E3787494915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6FAD0C2-C60B-4421-86F1-FC7ED150E172}">
      <dgm:prSet/>
      <dgm:spPr/>
      <dgm:t>
        <a:bodyPr/>
        <a:lstStyle/>
        <a:p>
          <a:r>
            <a:rPr lang="en-US"/>
            <a:t>Disclosing personal information – 66%</a:t>
          </a:r>
        </a:p>
      </dgm:t>
    </dgm:pt>
    <dgm:pt modelId="{19B11509-1E30-42E4-84C1-B6E80E0AE568}" type="parTrans" cxnId="{9812D082-34C4-4675-B263-A42D45B160A0}">
      <dgm:prSet/>
      <dgm:spPr/>
      <dgm:t>
        <a:bodyPr/>
        <a:lstStyle/>
        <a:p>
          <a:endParaRPr lang="en-US"/>
        </a:p>
      </dgm:t>
    </dgm:pt>
    <dgm:pt modelId="{2E4E4B32-A8C1-409D-AFF1-7EA68A53EFB6}" type="sibTrans" cxnId="{9812D082-34C4-4675-B263-A42D45B160A0}">
      <dgm:prSet/>
      <dgm:spPr/>
      <dgm:t>
        <a:bodyPr/>
        <a:lstStyle/>
        <a:p>
          <a:endParaRPr lang="en-US"/>
        </a:p>
      </dgm:t>
    </dgm:pt>
    <dgm:pt modelId="{0CE727DD-69D0-4C81-96E2-2CD783DA1D80}">
      <dgm:prSet/>
      <dgm:spPr/>
      <dgm:t>
        <a:bodyPr/>
        <a:lstStyle/>
        <a:p>
          <a:r>
            <a:rPr lang="en-US"/>
            <a:t>Receiving sexual content – 61%</a:t>
          </a:r>
        </a:p>
      </dgm:t>
    </dgm:pt>
    <dgm:pt modelId="{F7A9C936-3794-47C1-8B87-A9A7AAD43D16}" type="parTrans" cxnId="{F50DD31C-6127-4716-8D3D-2056A9606580}">
      <dgm:prSet/>
      <dgm:spPr/>
      <dgm:t>
        <a:bodyPr/>
        <a:lstStyle/>
        <a:p>
          <a:endParaRPr lang="en-US"/>
        </a:p>
      </dgm:t>
    </dgm:pt>
    <dgm:pt modelId="{59BE922D-46BB-439F-B600-1DDE2EC5D50B}" type="sibTrans" cxnId="{F50DD31C-6127-4716-8D3D-2056A9606580}">
      <dgm:prSet/>
      <dgm:spPr/>
      <dgm:t>
        <a:bodyPr/>
        <a:lstStyle/>
        <a:p>
          <a:endParaRPr lang="en-US"/>
        </a:p>
      </dgm:t>
    </dgm:pt>
    <dgm:pt modelId="{92E383C3-BBEC-45CE-8B4A-F94579301294}">
      <dgm:prSet/>
      <dgm:spPr/>
      <dgm:t>
        <a:bodyPr/>
        <a:lstStyle/>
        <a:p>
          <a:r>
            <a:rPr lang="en-US"/>
            <a:t>Being threatened – 59%</a:t>
          </a:r>
        </a:p>
      </dgm:t>
    </dgm:pt>
    <dgm:pt modelId="{1CC04A11-D63E-486C-AF0F-5D5DDA6F62BE}" type="parTrans" cxnId="{3DD347EF-29A2-4441-8B14-94029C898DB0}">
      <dgm:prSet/>
      <dgm:spPr/>
      <dgm:t>
        <a:bodyPr/>
        <a:lstStyle/>
        <a:p>
          <a:endParaRPr lang="en-US"/>
        </a:p>
      </dgm:t>
    </dgm:pt>
    <dgm:pt modelId="{D212A52F-489E-46E5-9587-6DDA05B28E1F}" type="sibTrans" cxnId="{3DD347EF-29A2-4441-8B14-94029C898DB0}">
      <dgm:prSet/>
      <dgm:spPr/>
      <dgm:t>
        <a:bodyPr/>
        <a:lstStyle/>
        <a:p>
          <a:endParaRPr lang="en-US"/>
        </a:p>
      </dgm:t>
    </dgm:pt>
    <dgm:pt modelId="{886A5B35-DD06-4857-91F1-7C37139B106E}">
      <dgm:prSet/>
      <dgm:spPr/>
      <dgm:t>
        <a:bodyPr/>
        <a:lstStyle/>
        <a:p>
          <a:r>
            <a:rPr lang="en-US"/>
            <a:t>Bullying – 50%</a:t>
          </a:r>
        </a:p>
      </dgm:t>
    </dgm:pt>
    <dgm:pt modelId="{902BC442-7614-4F55-BEB7-825F324ADD4A}" type="parTrans" cxnId="{0B057A61-277C-46E5-B222-149270F2FF40}">
      <dgm:prSet/>
      <dgm:spPr/>
      <dgm:t>
        <a:bodyPr/>
        <a:lstStyle/>
        <a:p>
          <a:endParaRPr lang="en-US"/>
        </a:p>
      </dgm:t>
    </dgm:pt>
    <dgm:pt modelId="{3A42C513-874B-4301-A2DE-5D163E2B1D92}" type="sibTrans" cxnId="{0B057A61-277C-46E5-B222-149270F2FF40}">
      <dgm:prSet/>
      <dgm:spPr/>
      <dgm:t>
        <a:bodyPr/>
        <a:lstStyle/>
        <a:p>
          <a:endParaRPr lang="en-US"/>
        </a:p>
      </dgm:t>
    </dgm:pt>
    <dgm:pt modelId="{BFE334F8-B8A6-4676-BB9B-3E3F609A4E48}">
      <dgm:prSet/>
      <dgm:spPr/>
      <dgm:t>
        <a:bodyPr/>
        <a:lstStyle/>
        <a:p>
          <a:r>
            <a:rPr lang="en-US"/>
            <a:t>Financial exploitation – 48%</a:t>
          </a:r>
        </a:p>
      </dgm:t>
    </dgm:pt>
    <dgm:pt modelId="{57CC3753-8F36-4143-A379-6E2269D6EC0E}" type="parTrans" cxnId="{DAB4EC62-08B0-47BC-8988-555D2196A538}">
      <dgm:prSet/>
      <dgm:spPr/>
      <dgm:t>
        <a:bodyPr/>
        <a:lstStyle/>
        <a:p>
          <a:endParaRPr lang="en-US"/>
        </a:p>
      </dgm:t>
    </dgm:pt>
    <dgm:pt modelId="{F6B2DF5B-EC5F-4132-AADD-F6B9C3B0BDAF}" type="sibTrans" cxnId="{DAB4EC62-08B0-47BC-8988-555D2196A538}">
      <dgm:prSet/>
      <dgm:spPr/>
      <dgm:t>
        <a:bodyPr/>
        <a:lstStyle/>
        <a:p>
          <a:endParaRPr lang="en-US"/>
        </a:p>
      </dgm:t>
    </dgm:pt>
    <dgm:pt modelId="{172AA5FC-81A4-4A96-AAD0-0F336B2C140D}">
      <dgm:prSet/>
      <dgm:spPr/>
      <dgm:t>
        <a:bodyPr/>
        <a:lstStyle/>
        <a:p>
          <a:r>
            <a:rPr lang="en-US"/>
            <a:t>Trying to meet them against their will – 45%</a:t>
          </a:r>
        </a:p>
      </dgm:t>
    </dgm:pt>
    <dgm:pt modelId="{E46320FB-8D98-4AF3-97B9-56AC24B5D8B6}" type="parTrans" cxnId="{7BFEF954-D820-4E0E-82D7-6C0E44CD11D5}">
      <dgm:prSet/>
      <dgm:spPr/>
      <dgm:t>
        <a:bodyPr/>
        <a:lstStyle/>
        <a:p>
          <a:endParaRPr lang="en-US"/>
        </a:p>
      </dgm:t>
    </dgm:pt>
    <dgm:pt modelId="{05FECFE7-0E0C-4691-A849-C311A595F887}" type="sibTrans" cxnId="{7BFEF954-D820-4E0E-82D7-6C0E44CD11D5}">
      <dgm:prSet/>
      <dgm:spPr/>
      <dgm:t>
        <a:bodyPr/>
        <a:lstStyle/>
        <a:p>
          <a:endParaRPr lang="en-US"/>
        </a:p>
      </dgm:t>
    </dgm:pt>
    <dgm:pt modelId="{2C984D0C-7C4D-4EC8-8561-15F11992B0E7}" type="pres">
      <dgm:prSet presAssocID="{670C6802-9D21-49ED-86F0-E37874949154}" presName="diagram" presStyleCnt="0">
        <dgm:presLayoutVars>
          <dgm:dir/>
          <dgm:resizeHandles val="exact"/>
        </dgm:presLayoutVars>
      </dgm:prSet>
      <dgm:spPr/>
    </dgm:pt>
    <dgm:pt modelId="{BBA24F74-570D-49E1-ADE7-905D5EAC3A6D}" type="pres">
      <dgm:prSet presAssocID="{16FAD0C2-C60B-4421-86F1-FC7ED150E172}" presName="node" presStyleLbl="node1" presStyleIdx="0" presStyleCnt="6">
        <dgm:presLayoutVars>
          <dgm:bulletEnabled val="1"/>
        </dgm:presLayoutVars>
      </dgm:prSet>
      <dgm:spPr/>
    </dgm:pt>
    <dgm:pt modelId="{AD5D4D47-F51D-426D-8040-4F48C9787503}" type="pres">
      <dgm:prSet presAssocID="{2E4E4B32-A8C1-409D-AFF1-7EA68A53EFB6}" presName="sibTrans" presStyleCnt="0"/>
      <dgm:spPr/>
    </dgm:pt>
    <dgm:pt modelId="{27AC9FD0-D52B-45B4-95E3-E9E18D94560C}" type="pres">
      <dgm:prSet presAssocID="{0CE727DD-69D0-4C81-96E2-2CD783DA1D80}" presName="node" presStyleLbl="node1" presStyleIdx="1" presStyleCnt="6">
        <dgm:presLayoutVars>
          <dgm:bulletEnabled val="1"/>
        </dgm:presLayoutVars>
      </dgm:prSet>
      <dgm:spPr/>
    </dgm:pt>
    <dgm:pt modelId="{F88594D8-3468-4F87-BB8A-7C9B0C22FB4B}" type="pres">
      <dgm:prSet presAssocID="{59BE922D-46BB-439F-B600-1DDE2EC5D50B}" presName="sibTrans" presStyleCnt="0"/>
      <dgm:spPr/>
    </dgm:pt>
    <dgm:pt modelId="{A88F4130-6DAC-410B-A6D3-C6BC4E48D599}" type="pres">
      <dgm:prSet presAssocID="{92E383C3-BBEC-45CE-8B4A-F94579301294}" presName="node" presStyleLbl="node1" presStyleIdx="2" presStyleCnt="6">
        <dgm:presLayoutVars>
          <dgm:bulletEnabled val="1"/>
        </dgm:presLayoutVars>
      </dgm:prSet>
      <dgm:spPr/>
    </dgm:pt>
    <dgm:pt modelId="{D4B4D082-85FB-4EC3-BA3A-09AD209D2A2E}" type="pres">
      <dgm:prSet presAssocID="{D212A52F-489E-46E5-9587-6DDA05B28E1F}" presName="sibTrans" presStyleCnt="0"/>
      <dgm:spPr/>
    </dgm:pt>
    <dgm:pt modelId="{67A5653D-A6F8-4EFB-A776-E62F02B9D332}" type="pres">
      <dgm:prSet presAssocID="{886A5B35-DD06-4857-91F1-7C37139B106E}" presName="node" presStyleLbl="node1" presStyleIdx="3" presStyleCnt="6">
        <dgm:presLayoutVars>
          <dgm:bulletEnabled val="1"/>
        </dgm:presLayoutVars>
      </dgm:prSet>
      <dgm:spPr/>
    </dgm:pt>
    <dgm:pt modelId="{29AF15F0-4427-45C7-920F-3DEC20EF4CF8}" type="pres">
      <dgm:prSet presAssocID="{3A42C513-874B-4301-A2DE-5D163E2B1D92}" presName="sibTrans" presStyleCnt="0"/>
      <dgm:spPr/>
    </dgm:pt>
    <dgm:pt modelId="{0A4C60FF-4563-4EBF-9E96-9227F97358A6}" type="pres">
      <dgm:prSet presAssocID="{BFE334F8-B8A6-4676-BB9B-3E3F609A4E48}" presName="node" presStyleLbl="node1" presStyleIdx="4" presStyleCnt="6">
        <dgm:presLayoutVars>
          <dgm:bulletEnabled val="1"/>
        </dgm:presLayoutVars>
      </dgm:prSet>
      <dgm:spPr/>
    </dgm:pt>
    <dgm:pt modelId="{E29CF88B-9D45-46B6-A393-4A9DB607D3E7}" type="pres">
      <dgm:prSet presAssocID="{F6B2DF5B-EC5F-4132-AADD-F6B9C3B0BDAF}" presName="sibTrans" presStyleCnt="0"/>
      <dgm:spPr/>
    </dgm:pt>
    <dgm:pt modelId="{14A231BC-B17E-49C1-A19A-77A8469397D0}" type="pres">
      <dgm:prSet presAssocID="{172AA5FC-81A4-4A96-AAD0-0F336B2C140D}" presName="node" presStyleLbl="node1" presStyleIdx="5" presStyleCnt="6">
        <dgm:presLayoutVars>
          <dgm:bulletEnabled val="1"/>
        </dgm:presLayoutVars>
      </dgm:prSet>
      <dgm:spPr/>
    </dgm:pt>
  </dgm:ptLst>
  <dgm:cxnLst>
    <dgm:cxn modelId="{F1A0A31A-FCFE-41A2-97D5-23F425BC4335}" type="presOf" srcId="{670C6802-9D21-49ED-86F0-E37874949154}" destId="{2C984D0C-7C4D-4EC8-8561-15F11992B0E7}" srcOrd="0" destOrd="0" presId="urn:microsoft.com/office/officeart/2005/8/layout/default"/>
    <dgm:cxn modelId="{F50DD31C-6127-4716-8D3D-2056A9606580}" srcId="{670C6802-9D21-49ED-86F0-E37874949154}" destId="{0CE727DD-69D0-4C81-96E2-2CD783DA1D80}" srcOrd="1" destOrd="0" parTransId="{F7A9C936-3794-47C1-8B87-A9A7AAD43D16}" sibTransId="{59BE922D-46BB-439F-B600-1DDE2EC5D50B}"/>
    <dgm:cxn modelId="{DB6B5F3D-A3FF-41BD-83AA-110ABCBAD62E}" type="presOf" srcId="{172AA5FC-81A4-4A96-AAD0-0F336B2C140D}" destId="{14A231BC-B17E-49C1-A19A-77A8469397D0}" srcOrd="0" destOrd="0" presId="urn:microsoft.com/office/officeart/2005/8/layout/default"/>
    <dgm:cxn modelId="{0B057A61-277C-46E5-B222-149270F2FF40}" srcId="{670C6802-9D21-49ED-86F0-E37874949154}" destId="{886A5B35-DD06-4857-91F1-7C37139B106E}" srcOrd="3" destOrd="0" parTransId="{902BC442-7614-4F55-BEB7-825F324ADD4A}" sibTransId="{3A42C513-874B-4301-A2DE-5D163E2B1D92}"/>
    <dgm:cxn modelId="{DAB4EC62-08B0-47BC-8988-555D2196A538}" srcId="{670C6802-9D21-49ED-86F0-E37874949154}" destId="{BFE334F8-B8A6-4676-BB9B-3E3F609A4E48}" srcOrd="4" destOrd="0" parTransId="{57CC3753-8F36-4143-A379-6E2269D6EC0E}" sibTransId="{F6B2DF5B-EC5F-4132-AADD-F6B9C3B0BDAF}"/>
    <dgm:cxn modelId="{7BFEF954-D820-4E0E-82D7-6C0E44CD11D5}" srcId="{670C6802-9D21-49ED-86F0-E37874949154}" destId="{172AA5FC-81A4-4A96-AAD0-0F336B2C140D}" srcOrd="5" destOrd="0" parTransId="{E46320FB-8D98-4AF3-97B9-56AC24B5D8B6}" sibTransId="{05FECFE7-0E0C-4691-A849-C311A595F887}"/>
    <dgm:cxn modelId="{5530FC7B-685B-41B2-AB57-B81E0EA40F60}" type="presOf" srcId="{886A5B35-DD06-4857-91F1-7C37139B106E}" destId="{67A5653D-A6F8-4EFB-A776-E62F02B9D332}" srcOrd="0" destOrd="0" presId="urn:microsoft.com/office/officeart/2005/8/layout/default"/>
    <dgm:cxn modelId="{9812D082-34C4-4675-B263-A42D45B160A0}" srcId="{670C6802-9D21-49ED-86F0-E37874949154}" destId="{16FAD0C2-C60B-4421-86F1-FC7ED150E172}" srcOrd="0" destOrd="0" parTransId="{19B11509-1E30-42E4-84C1-B6E80E0AE568}" sibTransId="{2E4E4B32-A8C1-409D-AFF1-7EA68A53EFB6}"/>
    <dgm:cxn modelId="{942C848B-B328-4D34-8D47-B5DBAC9F92CD}" type="presOf" srcId="{16FAD0C2-C60B-4421-86F1-FC7ED150E172}" destId="{BBA24F74-570D-49E1-ADE7-905D5EAC3A6D}" srcOrd="0" destOrd="0" presId="urn:microsoft.com/office/officeart/2005/8/layout/default"/>
    <dgm:cxn modelId="{A3D2A6D5-9498-4E5D-B1FD-1BFA42712507}" type="presOf" srcId="{BFE334F8-B8A6-4676-BB9B-3E3F609A4E48}" destId="{0A4C60FF-4563-4EBF-9E96-9227F97358A6}" srcOrd="0" destOrd="0" presId="urn:microsoft.com/office/officeart/2005/8/layout/default"/>
    <dgm:cxn modelId="{81A798D6-46C3-4608-9146-7C9828940F0A}" type="presOf" srcId="{92E383C3-BBEC-45CE-8B4A-F94579301294}" destId="{A88F4130-6DAC-410B-A6D3-C6BC4E48D599}" srcOrd="0" destOrd="0" presId="urn:microsoft.com/office/officeart/2005/8/layout/default"/>
    <dgm:cxn modelId="{3DD347EF-29A2-4441-8B14-94029C898DB0}" srcId="{670C6802-9D21-49ED-86F0-E37874949154}" destId="{92E383C3-BBEC-45CE-8B4A-F94579301294}" srcOrd="2" destOrd="0" parTransId="{1CC04A11-D63E-486C-AF0F-5D5DDA6F62BE}" sibTransId="{D212A52F-489E-46E5-9587-6DDA05B28E1F}"/>
    <dgm:cxn modelId="{3E05E7F0-8118-4A5A-B317-6A917B234B64}" type="presOf" srcId="{0CE727DD-69D0-4C81-96E2-2CD783DA1D80}" destId="{27AC9FD0-D52B-45B4-95E3-E9E18D94560C}" srcOrd="0" destOrd="0" presId="urn:microsoft.com/office/officeart/2005/8/layout/default"/>
    <dgm:cxn modelId="{61925D6B-B9C8-4CCA-A6E7-FD109B7CD8C7}" type="presParOf" srcId="{2C984D0C-7C4D-4EC8-8561-15F11992B0E7}" destId="{BBA24F74-570D-49E1-ADE7-905D5EAC3A6D}" srcOrd="0" destOrd="0" presId="urn:microsoft.com/office/officeart/2005/8/layout/default"/>
    <dgm:cxn modelId="{AB9DB5A7-A893-4C75-A505-4317C8652C61}" type="presParOf" srcId="{2C984D0C-7C4D-4EC8-8561-15F11992B0E7}" destId="{AD5D4D47-F51D-426D-8040-4F48C9787503}" srcOrd="1" destOrd="0" presId="urn:microsoft.com/office/officeart/2005/8/layout/default"/>
    <dgm:cxn modelId="{4D09EDCA-47A4-4429-9C64-9DFE6B7BB3D5}" type="presParOf" srcId="{2C984D0C-7C4D-4EC8-8561-15F11992B0E7}" destId="{27AC9FD0-D52B-45B4-95E3-E9E18D94560C}" srcOrd="2" destOrd="0" presId="urn:microsoft.com/office/officeart/2005/8/layout/default"/>
    <dgm:cxn modelId="{9B9BDFBC-5BD7-4769-A4BD-D238316A1840}" type="presParOf" srcId="{2C984D0C-7C4D-4EC8-8561-15F11992B0E7}" destId="{F88594D8-3468-4F87-BB8A-7C9B0C22FB4B}" srcOrd="3" destOrd="0" presId="urn:microsoft.com/office/officeart/2005/8/layout/default"/>
    <dgm:cxn modelId="{5A387A90-8CBA-4DDA-B6B5-E172922AA9DD}" type="presParOf" srcId="{2C984D0C-7C4D-4EC8-8561-15F11992B0E7}" destId="{A88F4130-6DAC-410B-A6D3-C6BC4E48D599}" srcOrd="4" destOrd="0" presId="urn:microsoft.com/office/officeart/2005/8/layout/default"/>
    <dgm:cxn modelId="{4C31576C-2038-43F7-B35A-32C0779FF153}" type="presParOf" srcId="{2C984D0C-7C4D-4EC8-8561-15F11992B0E7}" destId="{D4B4D082-85FB-4EC3-BA3A-09AD209D2A2E}" srcOrd="5" destOrd="0" presId="urn:microsoft.com/office/officeart/2005/8/layout/default"/>
    <dgm:cxn modelId="{22F66D82-79F1-411E-8252-082AEA4968C9}" type="presParOf" srcId="{2C984D0C-7C4D-4EC8-8561-15F11992B0E7}" destId="{67A5653D-A6F8-4EFB-A776-E62F02B9D332}" srcOrd="6" destOrd="0" presId="urn:microsoft.com/office/officeart/2005/8/layout/default"/>
    <dgm:cxn modelId="{C0E13347-EA84-4BA0-8364-2F3954A369CC}" type="presParOf" srcId="{2C984D0C-7C4D-4EC8-8561-15F11992B0E7}" destId="{29AF15F0-4427-45C7-920F-3DEC20EF4CF8}" srcOrd="7" destOrd="0" presId="urn:microsoft.com/office/officeart/2005/8/layout/default"/>
    <dgm:cxn modelId="{71E44C1A-A520-4E10-9FF7-624645E175EE}" type="presParOf" srcId="{2C984D0C-7C4D-4EC8-8561-15F11992B0E7}" destId="{0A4C60FF-4563-4EBF-9E96-9227F97358A6}" srcOrd="8" destOrd="0" presId="urn:microsoft.com/office/officeart/2005/8/layout/default"/>
    <dgm:cxn modelId="{4F676CF4-A43A-41EB-A5FF-E5AE0D94D03D}" type="presParOf" srcId="{2C984D0C-7C4D-4EC8-8561-15F11992B0E7}" destId="{E29CF88B-9D45-46B6-A393-4A9DB607D3E7}" srcOrd="9" destOrd="0" presId="urn:microsoft.com/office/officeart/2005/8/layout/default"/>
    <dgm:cxn modelId="{17A4A405-F050-4EA2-B71C-162E388685B2}" type="presParOf" srcId="{2C984D0C-7C4D-4EC8-8561-15F11992B0E7}" destId="{14A231BC-B17E-49C1-A19A-77A8469397D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919921-B4CE-4B7B-BA76-2E1C9FBD22F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8F7455A-985F-49EE-81B0-66AA221E0A2B}">
      <dgm:prSet/>
      <dgm:spPr/>
      <dgm:t>
        <a:bodyPr/>
        <a:lstStyle/>
        <a:p>
          <a:pPr rtl="0"/>
          <a:r>
            <a:rPr lang="en-US" dirty="0"/>
            <a:t>What they do on </a:t>
          </a:r>
          <a:r>
            <a:rPr lang="en-US" dirty="0">
              <a:latin typeface="Calibri Light" panose="020F0302020204030204"/>
            </a:rPr>
            <a:t>the Internet</a:t>
          </a:r>
          <a:r>
            <a:rPr lang="en-US" dirty="0"/>
            <a:t> – 84%</a:t>
          </a:r>
        </a:p>
      </dgm:t>
    </dgm:pt>
    <dgm:pt modelId="{BE2DFA0D-86E6-4A7F-88FB-70A7EB8A6FA0}" type="parTrans" cxnId="{4ECB0559-FB8A-4481-88CE-1D8CCBC78EBA}">
      <dgm:prSet/>
      <dgm:spPr/>
      <dgm:t>
        <a:bodyPr/>
        <a:lstStyle/>
        <a:p>
          <a:endParaRPr lang="en-US"/>
        </a:p>
      </dgm:t>
    </dgm:pt>
    <dgm:pt modelId="{28E7103D-9723-41DA-9FE4-BA1628DDB9B3}" type="sibTrans" cxnId="{4ECB0559-FB8A-4481-88CE-1D8CCBC78EBA}">
      <dgm:prSet/>
      <dgm:spPr/>
      <dgm:t>
        <a:bodyPr/>
        <a:lstStyle/>
        <a:p>
          <a:endParaRPr lang="en-US"/>
        </a:p>
      </dgm:t>
    </dgm:pt>
    <dgm:pt modelId="{265EF242-6441-4466-84B8-4F530F6570E4}">
      <dgm:prSet/>
      <dgm:spPr/>
      <dgm:t>
        <a:bodyPr/>
        <a:lstStyle/>
        <a:p>
          <a:r>
            <a:rPr lang="en-US" dirty="0"/>
            <a:t>Risks of online chatting with strangers – 72%</a:t>
          </a:r>
        </a:p>
      </dgm:t>
    </dgm:pt>
    <dgm:pt modelId="{43F2696C-5B8C-4211-892F-1F7ACF576C2F}" type="parTrans" cxnId="{1B23C2A9-8EB8-46A1-9AC2-1342857430ED}">
      <dgm:prSet/>
      <dgm:spPr/>
      <dgm:t>
        <a:bodyPr/>
        <a:lstStyle/>
        <a:p>
          <a:endParaRPr lang="en-US"/>
        </a:p>
      </dgm:t>
    </dgm:pt>
    <dgm:pt modelId="{92043A42-26DD-4069-9BBA-677FD502B8A2}" type="sibTrans" cxnId="{1B23C2A9-8EB8-46A1-9AC2-1342857430ED}">
      <dgm:prSet/>
      <dgm:spPr/>
      <dgm:t>
        <a:bodyPr/>
        <a:lstStyle/>
        <a:p>
          <a:endParaRPr lang="en-US"/>
        </a:p>
      </dgm:t>
    </dgm:pt>
    <dgm:pt modelId="{02F56754-5E8A-4C30-A105-40DC7C7DF04D}">
      <dgm:prSet/>
      <dgm:spPr/>
      <dgm:t>
        <a:bodyPr/>
        <a:lstStyle/>
        <a:p>
          <a:r>
            <a:rPr lang="en-US" dirty="0"/>
            <a:t>Misleading advertising – 69%</a:t>
          </a:r>
        </a:p>
      </dgm:t>
    </dgm:pt>
    <dgm:pt modelId="{583F29D0-0F1B-450B-ACAA-55A0AC430E23}" type="parTrans" cxnId="{D2AAC638-0B37-48FF-8FCA-DD2FADD2DF25}">
      <dgm:prSet/>
      <dgm:spPr/>
      <dgm:t>
        <a:bodyPr/>
        <a:lstStyle/>
        <a:p>
          <a:endParaRPr lang="en-US"/>
        </a:p>
      </dgm:t>
    </dgm:pt>
    <dgm:pt modelId="{27CCCDE6-059D-45AF-9041-97932233BB3F}" type="sibTrans" cxnId="{D2AAC638-0B37-48FF-8FCA-DD2FADD2DF25}">
      <dgm:prSet/>
      <dgm:spPr/>
      <dgm:t>
        <a:bodyPr/>
        <a:lstStyle/>
        <a:p>
          <a:endParaRPr lang="en-US"/>
        </a:p>
      </dgm:t>
    </dgm:pt>
    <dgm:pt modelId="{FD7792AE-F4B1-4277-823E-572367146878}">
      <dgm:prSet/>
      <dgm:spPr/>
      <dgm:t>
        <a:bodyPr/>
        <a:lstStyle/>
        <a:p>
          <a:r>
            <a:rPr lang="en-US" dirty="0"/>
            <a:t>Risks of identity theft – 62%</a:t>
          </a:r>
        </a:p>
      </dgm:t>
    </dgm:pt>
    <dgm:pt modelId="{39D65CE8-A905-481D-8A7F-2EF1D0EAE56C}" type="parTrans" cxnId="{B799B173-8005-44C7-AA60-F764D6882C8F}">
      <dgm:prSet/>
      <dgm:spPr/>
      <dgm:t>
        <a:bodyPr/>
        <a:lstStyle/>
        <a:p>
          <a:endParaRPr lang="en-US"/>
        </a:p>
      </dgm:t>
    </dgm:pt>
    <dgm:pt modelId="{5EAA9673-7BF4-432F-B993-B8F06484DF85}" type="sibTrans" cxnId="{B799B173-8005-44C7-AA60-F764D6882C8F}">
      <dgm:prSet/>
      <dgm:spPr/>
      <dgm:t>
        <a:bodyPr/>
        <a:lstStyle/>
        <a:p>
          <a:endParaRPr lang="en-US"/>
        </a:p>
      </dgm:t>
    </dgm:pt>
    <dgm:pt modelId="{1D26FDA6-4F76-4092-AA62-CD9A48C8B1B1}">
      <dgm:prSet/>
      <dgm:spPr/>
      <dgm:t>
        <a:bodyPr/>
        <a:lstStyle/>
        <a:p>
          <a:r>
            <a:rPr lang="en-US" dirty="0"/>
            <a:t>Where to go online (and where not to go) – 61%</a:t>
          </a:r>
        </a:p>
      </dgm:t>
    </dgm:pt>
    <dgm:pt modelId="{4CCA8D03-D1DB-4DF1-94EC-740FC49E0541}" type="parTrans" cxnId="{763272AF-4C6F-4652-8057-4715954FDF85}">
      <dgm:prSet/>
      <dgm:spPr/>
      <dgm:t>
        <a:bodyPr/>
        <a:lstStyle/>
        <a:p>
          <a:endParaRPr lang="en-US"/>
        </a:p>
      </dgm:t>
    </dgm:pt>
    <dgm:pt modelId="{FB93E9B0-F53C-440D-8558-E8B473A89547}" type="sibTrans" cxnId="{763272AF-4C6F-4652-8057-4715954FDF85}">
      <dgm:prSet/>
      <dgm:spPr/>
      <dgm:t>
        <a:bodyPr/>
        <a:lstStyle/>
        <a:p>
          <a:endParaRPr lang="en-US"/>
        </a:p>
      </dgm:t>
    </dgm:pt>
    <dgm:pt modelId="{D885169F-9ECD-4774-97F3-E1BE069B13FF}" type="pres">
      <dgm:prSet presAssocID="{75919921-B4CE-4B7B-BA76-2E1C9FBD22FD}" presName="diagram" presStyleCnt="0">
        <dgm:presLayoutVars>
          <dgm:dir/>
          <dgm:resizeHandles val="exact"/>
        </dgm:presLayoutVars>
      </dgm:prSet>
      <dgm:spPr/>
    </dgm:pt>
    <dgm:pt modelId="{F9817CDB-7D81-4EFE-8921-3CD27F191FDA}" type="pres">
      <dgm:prSet presAssocID="{38F7455A-985F-49EE-81B0-66AA221E0A2B}" presName="node" presStyleLbl="node1" presStyleIdx="0" presStyleCnt="5">
        <dgm:presLayoutVars>
          <dgm:bulletEnabled val="1"/>
        </dgm:presLayoutVars>
      </dgm:prSet>
      <dgm:spPr/>
    </dgm:pt>
    <dgm:pt modelId="{D8AF7A38-68EB-4B60-963E-163E7A7DADCF}" type="pres">
      <dgm:prSet presAssocID="{28E7103D-9723-41DA-9FE4-BA1628DDB9B3}" presName="sibTrans" presStyleCnt="0"/>
      <dgm:spPr/>
    </dgm:pt>
    <dgm:pt modelId="{C00D6703-285D-4437-B1A1-555698D5F65A}" type="pres">
      <dgm:prSet presAssocID="{265EF242-6441-4466-84B8-4F530F6570E4}" presName="node" presStyleLbl="node1" presStyleIdx="1" presStyleCnt="5">
        <dgm:presLayoutVars>
          <dgm:bulletEnabled val="1"/>
        </dgm:presLayoutVars>
      </dgm:prSet>
      <dgm:spPr/>
    </dgm:pt>
    <dgm:pt modelId="{D2CE88BD-2D0D-4E0F-A912-2338197E2F84}" type="pres">
      <dgm:prSet presAssocID="{92043A42-26DD-4069-9BBA-677FD502B8A2}" presName="sibTrans" presStyleCnt="0"/>
      <dgm:spPr/>
    </dgm:pt>
    <dgm:pt modelId="{3F7B23E8-3214-42A7-8297-DFD1E7B2D125}" type="pres">
      <dgm:prSet presAssocID="{02F56754-5E8A-4C30-A105-40DC7C7DF04D}" presName="node" presStyleLbl="node1" presStyleIdx="2" presStyleCnt="5">
        <dgm:presLayoutVars>
          <dgm:bulletEnabled val="1"/>
        </dgm:presLayoutVars>
      </dgm:prSet>
      <dgm:spPr/>
    </dgm:pt>
    <dgm:pt modelId="{9085E663-E299-4DBD-9050-161C27558663}" type="pres">
      <dgm:prSet presAssocID="{27CCCDE6-059D-45AF-9041-97932233BB3F}" presName="sibTrans" presStyleCnt="0"/>
      <dgm:spPr/>
    </dgm:pt>
    <dgm:pt modelId="{65418227-B7C4-4F47-A401-B4FFD68A07A9}" type="pres">
      <dgm:prSet presAssocID="{FD7792AE-F4B1-4277-823E-572367146878}" presName="node" presStyleLbl="node1" presStyleIdx="3" presStyleCnt="5">
        <dgm:presLayoutVars>
          <dgm:bulletEnabled val="1"/>
        </dgm:presLayoutVars>
      </dgm:prSet>
      <dgm:spPr/>
    </dgm:pt>
    <dgm:pt modelId="{849D0047-A77D-44F3-BD3F-A9B26AC7E5A4}" type="pres">
      <dgm:prSet presAssocID="{5EAA9673-7BF4-432F-B993-B8F06484DF85}" presName="sibTrans" presStyleCnt="0"/>
      <dgm:spPr/>
    </dgm:pt>
    <dgm:pt modelId="{74168279-817C-4C3C-BD89-5995DE7AF5B8}" type="pres">
      <dgm:prSet presAssocID="{1D26FDA6-4F76-4092-AA62-CD9A48C8B1B1}" presName="node" presStyleLbl="node1" presStyleIdx="4" presStyleCnt="5">
        <dgm:presLayoutVars>
          <dgm:bulletEnabled val="1"/>
        </dgm:presLayoutVars>
      </dgm:prSet>
      <dgm:spPr/>
    </dgm:pt>
  </dgm:ptLst>
  <dgm:cxnLst>
    <dgm:cxn modelId="{435C9117-0283-42A2-BC15-1AC749FD9A83}" type="presOf" srcId="{FD7792AE-F4B1-4277-823E-572367146878}" destId="{65418227-B7C4-4F47-A401-B4FFD68A07A9}" srcOrd="0" destOrd="0" presId="urn:microsoft.com/office/officeart/2005/8/layout/default"/>
    <dgm:cxn modelId="{D2AAC638-0B37-48FF-8FCA-DD2FADD2DF25}" srcId="{75919921-B4CE-4B7B-BA76-2E1C9FBD22FD}" destId="{02F56754-5E8A-4C30-A105-40DC7C7DF04D}" srcOrd="2" destOrd="0" parTransId="{583F29D0-0F1B-450B-ACAA-55A0AC430E23}" sibTransId="{27CCCDE6-059D-45AF-9041-97932233BB3F}"/>
    <dgm:cxn modelId="{D2012663-E91E-4ABF-A257-DDA2D919F2A1}" type="presOf" srcId="{265EF242-6441-4466-84B8-4F530F6570E4}" destId="{C00D6703-285D-4437-B1A1-555698D5F65A}" srcOrd="0" destOrd="0" presId="urn:microsoft.com/office/officeart/2005/8/layout/default"/>
    <dgm:cxn modelId="{B799B173-8005-44C7-AA60-F764D6882C8F}" srcId="{75919921-B4CE-4B7B-BA76-2E1C9FBD22FD}" destId="{FD7792AE-F4B1-4277-823E-572367146878}" srcOrd="3" destOrd="0" parTransId="{39D65CE8-A905-481D-8A7F-2EF1D0EAE56C}" sibTransId="{5EAA9673-7BF4-432F-B993-B8F06484DF85}"/>
    <dgm:cxn modelId="{4ECB0559-FB8A-4481-88CE-1D8CCBC78EBA}" srcId="{75919921-B4CE-4B7B-BA76-2E1C9FBD22FD}" destId="{38F7455A-985F-49EE-81B0-66AA221E0A2B}" srcOrd="0" destOrd="0" parTransId="{BE2DFA0D-86E6-4A7F-88FB-70A7EB8A6FA0}" sibTransId="{28E7103D-9723-41DA-9FE4-BA1628DDB9B3}"/>
    <dgm:cxn modelId="{6F0CCB9F-E7C9-4426-9BA2-53E18E2AFEAC}" type="presOf" srcId="{02F56754-5E8A-4C30-A105-40DC7C7DF04D}" destId="{3F7B23E8-3214-42A7-8297-DFD1E7B2D125}" srcOrd="0" destOrd="0" presId="urn:microsoft.com/office/officeart/2005/8/layout/default"/>
    <dgm:cxn modelId="{1B23C2A9-8EB8-46A1-9AC2-1342857430ED}" srcId="{75919921-B4CE-4B7B-BA76-2E1C9FBD22FD}" destId="{265EF242-6441-4466-84B8-4F530F6570E4}" srcOrd="1" destOrd="0" parTransId="{43F2696C-5B8C-4211-892F-1F7ACF576C2F}" sibTransId="{92043A42-26DD-4069-9BBA-677FD502B8A2}"/>
    <dgm:cxn modelId="{763272AF-4C6F-4652-8057-4715954FDF85}" srcId="{75919921-B4CE-4B7B-BA76-2E1C9FBD22FD}" destId="{1D26FDA6-4F76-4092-AA62-CD9A48C8B1B1}" srcOrd="4" destOrd="0" parTransId="{4CCA8D03-D1DB-4DF1-94EC-740FC49E0541}" sibTransId="{FB93E9B0-F53C-440D-8558-E8B473A89547}"/>
    <dgm:cxn modelId="{3DA5AAC0-F7AD-46CF-9F5A-C937B5548089}" type="presOf" srcId="{1D26FDA6-4F76-4092-AA62-CD9A48C8B1B1}" destId="{74168279-817C-4C3C-BD89-5995DE7AF5B8}" srcOrd="0" destOrd="0" presId="urn:microsoft.com/office/officeart/2005/8/layout/default"/>
    <dgm:cxn modelId="{42D14BC7-129F-4A26-8E2D-B0C3D6503DB8}" type="presOf" srcId="{75919921-B4CE-4B7B-BA76-2E1C9FBD22FD}" destId="{D885169F-9ECD-4774-97F3-E1BE069B13FF}" srcOrd="0" destOrd="0" presId="urn:microsoft.com/office/officeart/2005/8/layout/default"/>
    <dgm:cxn modelId="{6D7631D4-55B9-4E89-803C-C7D875E56026}" type="presOf" srcId="{38F7455A-985F-49EE-81B0-66AA221E0A2B}" destId="{F9817CDB-7D81-4EFE-8921-3CD27F191FDA}" srcOrd="0" destOrd="0" presId="urn:microsoft.com/office/officeart/2005/8/layout/default"/>
    <dgm:cxn modelId="{7D4561FD-7A74-430C-9F76-5C758F004E5C}" type="presParOf" srcId="{D885169F-9ECD-4774-97F3-E1BE069B13FF}" destId="{F9817CDB-7D81-4EFE-8921-3CD27F191FDA}" srcOrd="0" destOrd="0" presId="urn:microsoft.com/office/officeart/2005/8/layout/default"/>
    <dgm:cxn modelId="{C7F99102-D746-465C-B7E4-BEC82A65E7CA}" type="presParOf" srcId="{D885169F-9ECD-4774-97F3-E1BE069B13FF}" destId="{D8AF7A38-68EB-4B60-963E-163E7A7DADCF}" srcOrd="1" destOrd="0" presId="urn:microsoft.com/office/officeart/2005/8/layout/default"/>
    <dgm:cxn modelId="{1FCBDAA1-30CB-428D-8ED5-7A45E4B40855}" type="presParOf" srcId="{D885169F-9ECD-4774-97F3-E1BE069B13FF}" destId="{C00D6703-285D-4437-B1A1-555698D5F65A}" srcOrd="2" destOrd="0" presId="urn:microsoft.com/office/officeart/2005/8/layout/default"/>
    <dgm:cxn modelId="{57E135D5-A24E-4DE0-A163-7B9162648B15}" type="presParOf" srcId="{D885169F-9ECD-4774-97F3-E1BE069B13FF}" destId="{D2CE88BD-2D0D-4E0F-A912-2338197E2F84}" srcOrd="3" destOrd="0" presId="urn:microsoft.com/office/officeart/2005/8/layout/default"/>
    <dgm:cxn modelId="{3BD9FE26-F062-49D6-A320-CC5FB718AE7F}" type="presParOf" srcId="{D885169F-9ECD-4774-97F3-E1BE069B13FF}" destId="{3F7B23E8-3214-42A7-8297-DFD1E7B2D125}" srcOrd="4" destOrd="0" presId="urn:microsoft.com/office/officeart/2005/8/layout/default"/>
    <dgm:cxn modelId="{F5BF819E-DE2A-45C1-A8D1-368BDA71627A}" type="presParOf" srcId="{D885169F-9ECD-4774-97F3-E1BE069B13FF}" destId="{9085E663-E299-4DBD-9050-161C27558663}" srcOrd="5" destOrd="0" presId="urn:microsoft.com/office/officeart/2005/8/layout/default"/>
    <dgm:cxn modelId="{B0FF6A8A-62A2-4065-817D-731277B4F103}" type="presParOf" srcId="{D885169F-9ECD-4774-97F3-E1BE069B13FF}" destId="{65418227-B7C4-4F47-A401-B4FFD68A07A9}" srcOrd="6" destOrd="0" presId="urn:microsoft.com/office/officeart/2005/8/layout/default"/>
    <dgm:cxn modelId="{99369F69-484D-4BBA-97BA-829E023AD359}" type="presParOf" srcId="{D885169F-9ECD-4774-97F3-E1BE069B13FF}" destId="{849D0047-A77D-44F3-BD3F-A9B26AC7E5A4}" srcOrd="7" destOrd="0" presId="urn:microsoft.com/office/officeart/2005/8/layout/default"/>
    <dgm:cxn modelId="{CDD43B9B-D32D-4D3D-AA47-FC8CACD2D617}" type="presParOf" srcId="{D885169F-9ECD-4774-97F3-E1BE069B13FF}" destId="{74168279-817C-4C3C-BD89-5995DE7AF5B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919921-B4CE-4B7B-BA76-2E1C9FBD22F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65EF242-6441-4466-84B8-4F530F6570E4}">
      <dgm:prSet/>
      <dgm:spPr/>
      <dgm:t>
        <a:bodyPr/>
        <a:lstStyle/>
        <a:p>
          <a:r>
            <a:rPr lang="en-US" dirty="0">
              <a:latin typeface="Calibri Light" panose="020F0302020204030204"/>
            </a:rPr>
            <a:t>Control</a:t>
          </a:r>
          <a:r>
            <a:rPr lang="en-US" dirty="0"/>
            <a:t> time spent online – 36%</a:t>
          </a:r>
        </a:p>
      </dgm:t>
    </dgm:pt>
    <dgm:pt modelId="{43F2696C-5B8C-4211-892F-1F7ACF576C2F}" type="parTrans" cxnId="{1B23C2A9-8EB8-46A1-9AC2-1342857430ED}">
      <dgm:prSet/>
      <dgm:spPr/>
      <dgm:t>
        <a:bodyPr/>
        <a:lstStyle/>
        <a:p>
          <a:endParaRPr lang="en-US"/>
        </a:p>
      </dgm:t>
    </dgm:pt>
    <dgm:pt modelId="{92043A42-26DD-4069-9BBA-677FD502B8A2}" type="sibTrans" cxnId="{1B23C2A9-8EB8-46A1-9AC2-1342857430ED}">
      <dgm:prSet/>
      <dgm:spPr/>
      <dgm:t>
        <a:bodyPr/>
        <a:lstStyle/>
        <a:p>
          <a:endParaRPr lang="en-US"/>
        </a:p>
      </dgm:t>
    </dgm:pt>
    <dgm:pt modelId="{02F56754-5E8A-4C30-A105-40DC7C7DF04D}">
      <dgm:prSet/>
      <dgm:spPr/>
      <dgm:t>
        <a:bodyPr/>
        <a:lstStyle/>
        <a:p>
          <a:r>
            <a:rPr lang="en-US" dirty="0"/>
            <a:t>Control use of social networks – 31%</a:t>
          </a:r>
        </a:p>
      </dgm:t>
    </dgm:pt>
    <dgm:pt modelId="{583F29D0-0F1B-450B-ACAA-55A0AC430E23}" type="parTrans" cxnId="{D2AAC638-0B37-48FF-8FCA-DD2FADD2DF25}">
      <dgm:prSet/>
      <dgm:spPr/>
      <dgm:t>
        <a:bodyPr/>
        <a:lstStyle/>
        <a:p>
          <a:endParaRPr lang="en-US"/>
        </a:p>
      </dgm:t>
    </dgm:pt>
    <dgm:pt modelId="{27CCCDE6-059D-45AF-9041-97932233BB3F}" type="sibTrans" cxnId="{D2AAC638-0B37-48FF-8FCA-DD2FADD2DF25}">
      <dgm:prSet/>
      <dgm:spPr/>
      <dgm:t>
        <a:bodyPr/>
        <a:lstStyle/>
        <a:p>
          <a:endParaRPr lang="en-US"/>
        </a:p>
      </dgm:t>
    </dgm:pt>
    <dgm:pt modelId="{FD7792AE-F4B1-4277-823E-572367146878}">
      <dgm:prSet/>
      <dgm:spPr/>
      <dgm:t>
        <a:bodyPr/>
        <a:lstStyle/>
        <a:p>
          <a:r>
            <a:rPr lang="en-US" dirty="0"/>
            <a:t>To stay nearby/directly observe while online – 28%/ 21%</a:t>
          </a:r>
        </a:p>
      </dgm:t>
    </dgm:pt>
    <dgm:pt modelId="{39D65CE8-A905-481D-8A7F-2EF1D0EAE56C}" type="parTrans" cxnId="{B799B173-8005-44C7-AA60-F764D6882C8F}">
      <dgm:prSet/>
      <dgm:spPr/>
      <dgm:t>
        <a:bodyPr/>
        <a:lstStyle/>
        <a:p>
          <a:endParaRPr lang="en-US"/>
        </a:p>
      </dgm:t>
    </dgm:pt>
    <dgm:pt modelId="{5EAA9673-7BF4-432F-B993-B8F06484DF85}" type="sibTrans" cxnId="{B799B173-8005-44C7-AA60-F764D6882C8F}">
      <dgm:prSet/>
      <dgm:spPr/>
      <dgm:t>
        <a:bodyPr/>
        <a:lstStyle/>
        <a:p>
          <a:endParaRPr lang="en-US"/>
        </a:p>
      </dgm:t>
    </dgm:pt>
    <dgm:pt modelId="{1D26FDA6-4F76-4092-AA62-CD9A48C8B1B1}">
      <dgm:prSet/>
      <dgm:spPr/>
      <dgm:t>
        <a:bodyPr/>
        <a:lstStyle/>
        <a:p>
          <a:r>
            <a:rPr lang="en-US" dirty="0"/>
            <a:t>To put computer in common areas at home – 26</a:t>
          </a:r>
          <a:r>
            <a:rPr lang="en-US" dirty="0">
              <a:latin typeface="Calibri Light" panose="020F0302020204030204"/>
            </a:rPr>
            <a:t>%</a:t>
          </a:r>
          <a:endParaRPr lang="en-US" dirty="0"/>
        </a:p>
      </dgm:t>
    </dgm:pt>
    <dgm:pt modelId="{4CCA8D03-D1DB-4DF1-94EC-740FC49E0541}" type="parTrans" cxnId="{763272AF-4C6F-4652-8057-4715954FDF85}">
      <dgm:prSet/>
      <dgm:spPr/>
      <dgm:t>
        <a:bodyPr/>
        <a:lstStyle/>
        <a:p>
          <a:endParaRPr lang="en-US"/>
        </a:p>
      </dgm:t>
    </dgm:pt>
    <dgm:pt modelId="{FB93E9B0-F53C-440D-8558-E8B473A89547}" type="sibTrans" cxnId="{763272AF-4C6F-4652-8057-4715954FDF85}">
      <dgm:prSet/>
      <dgm:spPr/>
      <dgm:t>
        <a:bodyPr/>
        <a:lstStyle/>
        <a:p>
          <a:endParaRPr lang="en-US"/>
        </a:p>
      </dgm:t>
    </dgm:pt>
    <dgm:pt modelId="{D885169F-9ECD-4774-97F3-E1BE069B13FF}" type="pres">
      <dgm:prSet presAssocID="{75919921-B4CE-4B7B-BA76-2E1C9FBD22FD}" presName="diagram" presStyleCnt="0">
        <dgm:presLayoutVars>
          <dgm:dir/>
          <dgm:resizeHandles val="exact"/>
        </dgm:presLayoutVars>
      </dgm:prSet>
      <dgm:spPr/>
    </dgm:pt>
    <dgm:pt modelId="{C00D6703-285D-4437-B1A1-555698D5F65A}" type="pres">
      <dgm:prSet presAssocID="{265EF242-6441-4466-84B8-4F530F6570E4}" presName="node" presStyleLbl="node1" presStyleIdx="0" presStyleCnt="4">
        <dgm:presLayoutVars>
          <dgm:bulletEnabled val="1"/>
        </dgm:presLayoutVars>
      </dgm:prSet>
      <dgm:spPr/>
    </dgm:pt>
    <dgm:pt modelId="{D2CE88BD-2D0D-4E0F-A912-2338197E2F84}" type="pres">
      <dgm:prSet presAssocID="{92043A42-26DD-4069-9BBA-677FD502B8A2}" presName="sibTrans" presStyleCnt="0"/>
      <dgm:spPr/>
    </dgm:pt>
    <dgm:pt modelId="{3F7B23E8-3214-42A7-8297-DFD1E7B2D125}" type="pres">
      <dgm:prSet presAssocID="{02F56754-5E8A-4C30-A105-40DC7C7DF04D}" presName="node" presStyleLbl="node1" presStyleIdx="1" presStyleCnt="4">
        <dgm:presLayoutVars>
          <dgm:bulletEnabled val="1"/>
        </dgm:presLayoutVars>
      </dgm:prSet>
      <dgm:spPr/>
    </dgm:pt>
    <dgm:pt modelId="{9085E663-E299-4DBD-9050-161C27558663}" type="pres">
      <dgm:prSet presAssocID="{27CCCDE6-059D-45AF-9041-97932233BB3F}" presName="sibTrans" presStyleCnt="0"/>
      <dgm:spPr/>
    </dgm:pt>
    <dgm:pt modelId="{65418227-B7C4-4F47-A401-B4FFD68A07A9}" type="pres">
      <dgm:prSet presAssocID="{FD7792AE-F4B1-4277-823E-572367146878}" presName="node" presStyleLbl="node1" presStyleIdx="2" presStyleCnt="4">
        <dgm:presLayoutVars>
          <dgm:bulletEnabled val="1"/>
        </dgm:presLayoutVars>
      </dgm:prSet>
      <dgm:spPr/>
    </dgm:pt>
    <dgm:pt modelId="{849D0047-A77D-44F3-BD3F-A9B26AC7E5A4}" type="pres">
      <dgm:prSet presAssocID="{5EAA9673-7BF4-432F-B993-B8F06484DF85}" presName="sibTrans" presStyleCnt="0"/>
      <dgm:spPr/>
    </dgm:pt>
    <dgm:pt modelId="{74168279-817C-4C3C-BD89-5995DE7AF5B8}" type="pres">
      <dgm:prSet presAssocID="{1D26FDA6-4F76-4092-AA62-CD9A48C8B1B1}" presName="node" presStyleLbl="node1" presStyleIdx="3" presStyleCnt="4">
        <dgm:presLayoutVars>
          <dgm:bulletEnabled val="1"/>
        </dgm:presLayoutVars>
      </dgm:prSet>
      <dgm:spPr/>
    </dgm:pt>
  </dgm:ptLst>
  <dgm:cxnLst>
    <dgm:cxn modelId="{0E9C9725-D0EE-4628-AA90-D658CE17B820}" type="presOf" srcId="{265EF242-6441-4466-84B8-4F530F6570E4}" destId="{C00D6703-285D-4437-B1A1-555698D5F65A}" srcOrd="0" destOrd="0" presId="urn:microsoft.com/office/officeart/2005/8/layout/default"/>
    <dgm:cxn modelId="{D2AAC638-0B37-48FF-8FCA-DD2FADD2DF25}" srcId="{75919921-B4CE-4B7B-BA76-2E1C9FBD22FD}" destId="{02F56754-5E8A-4C30-A105-40DC7C7DF04D}" srcOrd="1" destOrd="0" parTransId="{583F29D0-0F1B-450B-ACAA-55A0AC430E23}" sibTransId="{27CCCDE6-059D-45AF-9041-97932233BB3F}"/>
    <dgm:cxn modelId="{56A8323B-DF02-43F3-B5E2-82D330C4B626}" type="presOf" srcId="{1D26FDA6-4F76-4092-AA62-CD9A48C8B1B1}" destId="{74168279-817C-4C3C-BD89-5995DE7AF5B8}" srcOrd="0" destOrd="0" presId="urn:microsoft.com/office/officeart/2005/8/layout/default"/>
    <dgm:cxn modelId="{B799B173-8005-44C7-AA60-F764D6882C8F}" srcId="{75919921-B4CE-4B7B-BA76-2E1C9FBD22FD}" destId="{FD7792AE-F4B1-4277-823E-572367146878}" srcOrd="2" destOrd="0" parTransId="{39D65CE8-A905-481D-8A7F-2EF1D0EAE56C}" sibTransId="{5EAA9673-7BF4-432F-B993-B8F06484DF85}"/>
    <dgm:cxn modelId="{6FC5D156-E9FC-408C-8D04-933921247011}" type="presOf" srcId="{02F56754-5E8A-4C30-A105-40DC7C7DF04D}" destId="{3F7B23E8-3214-42A7-8297-DFD1E7B2D125}" srcOrd="0" destOrd="0" presId="urn:microsoft.com/office/officeart/2005/8/layout/default"/>
    <dgm:cxn modelId="{1B23C2A9-8EB8-46A1-9AC2-1342857430ED}" srcId="{75919921-B4CE-4B7B-BA76-2E1C9FBD22FD}" destId="{265EF242-6441-4466-84B8-4F530F6570E4}" srcOrd="0" destOrd="0" parTransId="{43F2696C-5B8C-4211-892F-1F7ACF576C2F}" sibTransId="{92043A42-26DD-4069-9BBA-677FD502B8A2}"/>
    <dgm:cxn modelId="{763272AF-4C6F-4652-8057-4715954FDF85}" srcId="{75919921-B4CE-4B7B-BA76-2E1C9FBD22FD}" destId="{1D26FDA6-4F76-4092-AA62-CD9A48C8B1B1}" srcOrd="3" destOrd="0" parTransId="{4CCA8D03-D1DB-4DF1-94EC-740FC49E0541}" sibTransId="{FB93E9B0-F53C-440D-8558-E8B473A89547}"/>
    <dgm:cxn modelId="{42D14BC7-129F-4A26-8E2D-B0C3D6503DB8}" type="presOf" srcId="{75919921-B4CE-4B7B-BA76-2E1C9FBD22FD}" destId="{D885169F-9ECD-4774-97F3-E1BE069B13FF}" srcOrd="0" destOrd="0" presId="urn:microsoft.com/office/officeart/2005/8/layout/default"/>
    <dgm:cxn modelId="{CDC83BE4-846F-4688-9CBA-825ACBAD0E2F}" type="presOf" srcId="{FD7792AE-F4B1-4277-823E-572367146878}" destId="{65418227-B7C4-4F47-A401-B4FFD68A07A9}" srcOrd="0" destOrd="0" presId="urn:microsoft.com/office/officeart/2005/8/layout/default"/>
    <dgm:cxn modelId="{E4318883-0C8D-4BE8-A604-FB2EDBF767A6}" type="presParOf" srcId="{D885169F-9ECD-4774-97F3-E1BE069B13FF}" destId="{C00D6703-285D-4437-B1A1-555698D5F65A}" srcOrd="0" destOrd="0" presId="urn:microsoft.com/office/officeart/2005/8/layout/default"/>
    <dgm:cxn modelId="{A3AA4227-7EF6-4FDE-AD7C-11001154D4C4}" type="presParOf" srcId="{D885169F-9ECD-4774-97F3-E1BE069B13FF}" destId="{D2CE88BD-2D0D-4E0F-A912-2338197E2F84}" srcOrd="1" destOrd="0" presId="urn:microsoft.com/office/officeart/2005/8/layout/default"/>
    <dgm:cxn modelId="{4585E41B-E62B-4E3B-AD6B-B37125FDE335}" type="presParOf" srcId="{D885169F-9ECD-4774-97F3-E1BE069B13FF}" destId="{3F7B23E8-3214-42A7-8297-DFD1E7B2D125}" srcOrd="2" destOrd="0" presId="urn:microsoft.com/office/officeart/2005/8/layout/default"/>
    <dgm:cxn modelId="{151329A3-5838-49C3-8A34-A4114804DC1B}" type="presParOf" srcId="{D885169F-9ECD-4774-97F3-E1BE069B13FF}" destId="{9085E663-E299-4DBD-9050-161C27558663}" srcOrd="3" destOrd="0" presId="urn:microsoft.com/office/officeart/2005/8/layout/default"/>
    <dgm:cxn modelId="{900D6CAB-208E-4004-A142-FE1D0F05CB59}" type="presParOf" srcId="{D885169F-9ECD-4774-97F3-E1BE069B13FF}" destId="{65418227-B7C4-4F47-A401-B4FFD68A07A9}" srcOrd="4" destOrd="0" presId="urn:microsoft.com/office/officeart/2005/8/layout/default"/>
    <dgm:cxn modelId="{422DE4CE-A0C2-4956-8F29-751272FEBC07}" type="presParOf" srcId="{D885169F-9ECD-4774-97F3-E1BE069B13FF}" destId="{849D0047-A77D-44F3-BD3F-A9B26AC7E5A4}" srcOrd="5" destOrd="0" presId="urn:microsoft.com/office/officeart/2005/8/layout/default"/>
    <dgm:cxn modelId="{87273069-B089-4C5B-B89D-5851CCE0D166}" type="presParOf" srcId="{D885169F-9ECD-4774-97F3-E1BE069B13FF}" destId="{74168279-817C-4C3C-BD89-5995DE7AF5B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52EBD0-FD87-4035-AB93-BB1FC33730A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B26B868D-8E29-4957-A7CE-B6973E6F627F}">
      <dgm:prSet/>
      <dgm:spPr/>
      <dgm:t>
        <a:bodyPr/>
        <a:lstStyle/>
        <a:p>
          <a:pPr rtl="0"/>
          <a:r>
            <a:rPr lang="en-US" dirty="0">
              <a:latin typeface="Calibri Light" panose="020F0302020204030204"/>
            </a:rPr>
            <a:t>Install programs to prevent spam, malware – 44%</a:t>
          </a:r>
        </a:p>
      </dgm:t>
    </dgm:pt>
    <dgm:pt modelId="{DB4351AC-463E-4C72-BE44-4C8A5E890C0C}" type="parTrans" cxnId="{A51CD3CF-C2A6-4E74-A110-AE2D023E858E}">
      <dgm:prSet/>
      <dgm:spPr/>
      <dgm:t>
        <a:bodyPr/>
        <a:lstStyle/>
        <a:p>
          <a:endParaRPr lang="en-US"/>
        </a:p>
      </dgm:t>
    </dgm:pt>
    <dgm:pt modelId="{D7D9C4C3-5EB6-429E-BDD7-F19854680125}" type="sibTrans" cxnId="{A51CD3CF-C2A6-4E74-A110-AE2D023E858E}">
      <dgm:prSet/>
      <dgm:spPr/>
      <dgm:t>
        <a:bodyPr/>
        <a:lstStyle/>
        <a:p>
          <a:endParaRPr lang="en-US"/>
        </a:p>
      </dgm:t>
    </dgm:pt>
    <dgm:pt modelId="{098A3879-F2CB-4E8C-8918-86A1155CD50A}">
      <dgm:prSet/>
      <dgm:spPr/>
      <dgm:t>
        <a:bodyPr/>
        <a:lstStyle/>
        <a:p>
          <a:pPr rtl="0"/>
          <a:r>
            <a:rPr lang="en-US" dirty="0">
              <a:latin typeface="Calibri Light" panose="020F0302020204030204"/>
            </a:rPr>
            <a:t> To</a:t>
          </a:r>
          <a:r>
            <a:rPr lang="en-US" dirty="0"/>
            <a:t> forbid them sharing information on </a:t>
          </a:r>
          <a:r>
            <a:rPr lang="en-US" dirty="0">
              <a:latin typeface="Calibri Light" panose="020F0302020204030204"/>
            </a:rPr>
            <a:t>the Internet</a:t>
          </a:r>
          <a:r>
            <a:rPr lang="en-US" dirty="0"/>
            <a:t> – 18%</a:t>
          </a:r>
        </a:p>
      </dgm:t>
    </dgm:pt>
    <dgm:pt modelId="{3DD8C3B7-3FC8-400C-A7B7-2742621AE6AE}" type="parTrans" cxnId="{19383099-32B9-4BF4-886B-4830C0E90F4A}">
      <dgm:prSet/>
      <dgm:spPr/>
      <dgm:t>
        <a:bodyPr/>
        <a:lstStyle/>
        <a:p>
          <a:endParaRPr lang="en-US"/>
        </a:p>
      </dgm:t>
    </dgm:pt>
    <dgm:pt modelId="{46B6CB5C-6045-44DB-A3D4-BA334D5D3128}" type="sibTrans" cxnId="{19383099-32B9-4BF4-886B-4830C0E90F4A}">
      <dgm:prSet/>
      <dgm:spPr/>
      <dgm:t>
        <a:bodyPr/>
        <a:lstStyle/>
        <a:p>
          <a:endParaRPr lang="en-US"/>
        </a:p>
      </dgm:t>
    </dgm:pt>
    <dgm:pt modelId="{A6D603A8-93A0-46A5-9733-FD2416891CCD}">
      <dgm:prSet/>
      <dgm:spPr/>
      <dgm:t>
        <a:bodyPr/>
        <a:lstStyle/>
        <a:p>
          <a:pPr rtl="0"/>
          <a:r>
            <a:rPr lang="en-US" dirty="0">
              <a:latin typeface="Calibri Light" panose="020F0302020204030204"/>
            </a:rPr>
            <a:t>To</a:t>
          </a:r>
          <a:r>
            <a:rPr lang="en-US" dirty="0"/>
            <a:t> forbid them using social </a:t>
          </a:r>
          <a:r>
            <a:rPr lang="en-US" dirty="0">
              <a:latin typeface="Calibri Light" panose="020F0302020204030204"/>
            </a:rPr>
            <a:t>networks/social media</a:t>
          </a:r>
          <a:r>
            <a:rPr lang="en-US" dirty="0"/>
            <a:t> – 8%</a:t>
          </a:r>
        </a:p>
      </dgm:t>
    </dgm:pt>
    <dgm:pt modelId="{05E2B27A-50C8-4F9B-A121-1DC71E10C855}" type="parTrans" cxnId="{F19EAFFE-6D27-4461-9282-E34BBFC209B0}">
      <dgm:prSet/>
      <dgm:spPr/>
      <dgm:t>
        <a:bodyPr/>
        <a:lstStyle/>
        <a:p>
          <a:endParaRPr lang="en-US"/>
        </a:p>
      </dgm:t>
    </dgm:pt>
    <dgm:pt modelId="{0D5ABB69-BBC2-4B4B-A569-FBB01D428ABB}" type="sibTrans" cxnId="{F19EAFFE-6D27-4461-9282-E34BBFC209B0}">
      <dgm:prSet/>
      <dgm:spPr/>
      <dgm:t>
        <a:bodyPr/>
        <a:lstStyle/>
        <a:p>
          <a:endParaRPr lang="en-US"/>
        </a:p>
      </dgm:t>
    </dgm:pt>
    <dgm:pt modelId="{F3690940-59A1-4F9B-B7BB-5DE6BF6ACCB9}">
      <dgm:prSet/>
      <dgm:spPr/>
      <dgm:t>
        <a:bodyPr/>
        <a:lstStyle/>
        <a:p>
          <a:pPr rtl="0"/>
          <a:r>
            <a:rPr lang="en-US" dirty="0">
              <a:latin typeface="Calibri Light" panose="020F0302020204030204"/>
            </a:rPr>
            <a:t> No</a:t>
          </a:r>
          <a:r>
            <a:rPr lang="en-US" dirty="0"/>
            <a:t> strategies at all – 13%</a:t>
          </a:r>
        </a:p>
      </dgm:t>
    </dgm:pt>
    <dgm:pt modelId="{0DAC450D-AA68-4234-A2D2-EFFC9032AD40}" type="parTrans" cxnId="{F5A911EA-89A7-4133-A43C-A9DC52F1208E}">
      <dgm:prSet/>
      <dgm:spPr/>
      <dgm:t>
        <a:bodyPr/>
        <a:lstStyle/>
        <a:p>
          <a:endParaRPr lang="en-US"/>
        </a:p>
      </dgm:t>
    </dgm:pt>
    <dgm:pt modelId="{294B8E5B-8304-4824-998A-2FAF9B437F8B}" type="sibTrans" cxnId="{F5A911EA-89A7-4133-A43C-A9DC52F1208E}">
      <dgm:prSet/>
      <dgm:spPr/>
      <dgm:t>
        <a:bodyPr/>
        <a:lstStyle/>
        <a:p>
          <a:endParaRPr lang="en-US"/>
        </a:p>
      </dgm:t>
    </dgm:pt>
    <dgm:pt modelId="{FBD6F71C-5F41-4352-9A14-2FD68B1EF185}">
      <dgm:prSet phldr="0"/>
      <dgm:spPr/>
      <dgm:t>
        <a:bodyPr/>
        <a:lstStyle/>
        <a:p>
          <a:pPr rtl="0"/>
          <a:r>
            <a:rPr lang="en-US" dirty="0">
              <a:latin typeface="Calibri Light" panose="020F0302020204030204"/>
            </a:rPr>
            <a:t>Check</a:t>
          </a:r>
          <a:r>
            <a:rPr lang="en-US" dirty="0"/>
            <a:t> history of visited webpages – 31%</a:t>
          </a:r>
        </a:p>
      </dgm:t>
    </dgm:pt>
    <dgm:pt modelId="{5E3D80B7-0D8E-4893-9972-ADEFF4C13509}" type="parTrans" cxnId="{74E4B254-F151-48A3-BAA8-E45D135167F9}">
      <dgm:prSet/>
      <dgm:spPr/>
    </dgm:pt>
    <dgm:pt modelId="{19ABF60D-3DFB-4C64-964A-2D13352A7AEE}" type="sibTrans" cxnId="{74E4B254-F151-48A3-BAA8-E45D135167F9}">
      <dgm:prSet/>
      <dgm:spPr/>
    </dgm:pt>
    <dgm:pt modelId="{85C50293-B599-4B3D-B5F0-9B195C14D4A1}" type="pres">
      <dgm:prSet presAssocID="{9352EBD0-FD87-4035-AB93-BB1FC33730A3}" presName="Name0" presStyleCnt="0">
        <dgm:presLayoutVars>
          <dgm:dir/>
          <dgm:animLvl val="lvl"/>
          <dgm:resizeHandles val="exact"/>
        </dgm:presLayoutVars>
      </dgm:prSet>
      <dgm:spPr/>
    </dgm:pt>
    <dgm:pt modelId="{A0E93D59-4D66-4133-B809-56881D3D4CDF}" type="pres">
      <dgm:prSet presAssocID="{B26B868D-8E29-4957-A7CE-B6973E6F627F}" presName="linNode" presStyleCnt="0"/>
      <dgm:spPr/>
    </dgm:pt>
    <dgm:pt modelId="{4A76B424-78FE-454D-AE7E-9D6C1BB2F791}" type="pres">
      <dgm:prSet presAssocID="{B26B868D-8E29-4957-A7CE-B6973E6F627F}" presName="parentText" presStyleLbl="node1" presStyleIdx="0" presStyleCnt="5">
        <dgm:presLayoutVars>
          <dgm:chMax val="1"/>
          <dgm:bulletEnabled val="1"/>
        </dgm:presLayoutVars>
      </dgm:prSet>
      <dgm:spPr/>
    </dgm:pt>
    <dgm:pt modelId="{12210BD7-A175-479D-A35F-46AB33B9219D}" type="pres">
      <dgm:prSet presAssocID="{D7D9C4C3-5EB6-429E-BDD7-F19854680125}" presName="sp" presStyleCnt="0"/>
      <dgm:spPr/>
    </dgm:pt>
    <dgm:pt modelId="{80950665-30B4-44ED-A6AC-50C33FF72A11}" type="pres">
      <dgm:prSet presAssocID="{FBD6F71C-5F41-4352-9A14-2FD68B1EF185}" presName="linNode" presStyleCnt="0"/>
      <dgm:spPr/>
    </dgm:pt>
    <dgm:pt modelId="{A26C69D8-9BC7-41FE-BB14-B4BDDEA6FE57}" type="pres">
      <dgm:prSet presAssocID="{FBD6F71C-5F41-4352-9A14-2FD68B1EF185}" presName="parentText" presStyleLbl="node1" presStyleIdx="1" presStyleCnt="5">
        <dgm:presLayoutVars>
          <dgm:chMax val="1"/>
          <dgm:bulletEnabled val="1"/>
        </dgm:presLayoutVars>
      </dgm:prSet>
      <dgm:spPr/>
    </dgm:pt>
    <dgm:pt modelId="{173AD7EE-BE0C-4E8E-B0BC-9A6C19AC8DD6}" type="pres">
      <dgm:prSet presAssocID="{19ABF60D-3DFB-4C64-964A-2D13352A7AEE}" presName="sp" presStyleCnt="0"/>
      <dgm:spPr/>
    </dgm:pt>
    <dgm:pt modelId="{83E72B94-2944-4EB2-A905-A533C19EDCEC}" type="pres">
      <dgm:prSet presAssocID="{098A3879-F2CB-4E8C-8918-86A1155CD50A}" presName="linNode" presStyleCnt="0"/>
      <dgm:spPr/>
    </dgm:pt>
    <dgm:pt modelId="{44C136B2-DDF2-4FD9-BAB4-1FEB4D59B2A7}" type="pres">
      <dgm:prSet presAssocID="{098A3879-F2CB-4E8C-8918-86A1155CD50A}" presName="parentText" presStyleLbl="node1" presStyleIdx="2" presStyleCnt="5">
        <dgm:presLayoutVars>
          <dgm:chMax val="1"/>
          <dgm:bulletEnabled val="1"/>
        </dgm:presLayoutVars>
      </dgm:prSet>
      <dgm:spPr/>
    </dgm:pt>
    <dgm:pt modelId="{B18924A9-073C-48B1-A68B-6503E8FD1B21}" type="pres">
      <dgm:prSet presAssocID="{46B6CB5C-6045-44DB-A3D4-BA334D5D3128}" presName="sp" presStyleCnt="0"/>
      <dgm:spPr/>
    </dgm:pt>
    <dgm:pt modelId="{B9D742D0-4A97-4157-A181-4D997AAE91DC}" type="pres">
      <dgm:prSet presAssocID="{A6D603A8-93A0-46A5-9733-FD2416891CCD}" presName="linNode" presStyleCnt="0"/>
      <dgm:spPr/>
    </dgm:pt>
    <dgm:pt modelId="{7ED5C464-F77D-4DC1-8939-4DA3DB27FC39}" type="pres">
      <dgm:prSet presAssocID="{A6D603A8-93A0-46A5-9733-FD2416891CCD}" presName="parentText" presStyleLbl="node1" presStyleIdx="3" presStyleCnt="5">
        <dgm:presLayoutVars>
          <dgm:chMax val="1"/>
          <dgm:bulletEnabled val="1"/>
        </dgm:presLayoutVars>
      </dgm:prSet>
      <dgm:spPr/>
    </dgm:pt>
    <dgm:pt modelId="{3CC32EE2-7BF6-4595-8465-754EBDA834A8}" type="pres">
      <dgm:prSet presAssocID="{0D5ABB69-BBC2-4B4B-A569-FBB01D428ABB}" presName="sp" presStyleCnt="0"/>
      <dgm:spPr/>
    </dgm:pt>
    <dgm:pt modelId="{271DDBDA-85B1-437C-81A8-6A55A2758474}" type="pres">
      <dgm:prSet presAssocID="{F3690940-59A1-4F9B-B7BB-5DE6BF6ACCB9}" presName="linNode" presStyleCnt="0"/>
      <dgm:spPr/>
    </dgm:pt>
    <dgm:pt modelId="{3314D40D-6018-479B-B912-FD5625029974}" type="pres">
      <dgm:prSet presAssocID="{F3690940-59A1-4F9B-B7BB-5DE6BF6ACCB9}" presName="parentText" presStyleLbl="node1" presStyleIdx="4" presStyleCnt="5">
        <dgm:presLayoutVars>
          <dgm:chMax val="1"/>
          <dgm:bulletEnabled val="1"/>
        </dgm:presLayoutVars>
      </dgm:prSet>
      <dgm:spPr/>
    </dgm:pt>
  </dgm:ptLst>
  <dgm:cxnLst>
    <dgm:cxn modelId="{7E42201C-8906-4A63-9E27-B361310B099F}" type="presOf" srcId="{9352EBD0-FD87-4035-AB93-BB1FC33730A3}" destId="{85C50293-B599-4B3D-B5F0-9B195C14D4A1}" srcOrd="0" destOrd="0" presId="urn:microsoft.com/office/officeart/2005/8/layout/vList5"/>
    <dgm:cxn modelId="{002D8224-B081-45D3-BB3D-E603A237A35F}" type="presOf" srcId="{FBD6F71C-5F41-4352-9A14-2FD68B1EF185}" destId="{A26C69D8-9BC7-41FE-BB14-B4BDDEA6FE57}" srcOrd="0" destOrd="0" presId="urn:microsoft.com/office/officeart/2005/8/layout/vList5"/>
    <dgm:cxn modelId="{125AED25-2560-4675-A082-DBF778306754}" type="presOf" srcId="{A6D603A8-93A0-46A5-9733-FD2416891CCD}" destId="{7ED5C464-F77D-4DC1-8939-4DA3DB27FC39}" srcOrd="0" destOrd="0" presId="urn:microsoft.com/office/officeart/2005/8/layout/vList5"/>
    <dgm:cxn modelId="{74E4B254-F151-48A3-BAA8-E45D135167F9}" srcId="{9352EBD0-FD87-4035-AB93-BB1FC33730A3}" destId="{FBD6F71C-5F41-4352-9A14-2FD68B1EF185}" srcOrd="1" destOrd="0" parTransId="{5E3D80B7-0D8E-4893-9972-ADEFF4C13509}" sibTransId="{19ABF60D-3DFB-4C64-964A-2D13352A7AEE}"/>
    <dgm:cxn modelId="{56930297-D409-478E-BEE2-AA0558E951A4}" type="presOf" srcId="{098A3879-F2CB-4E8C-8918-86A1155CD50A}" destId="{44C136B2-DDF2-4FD9-BAB4-1FEB4D59B2A7}" srcOrd="0" destOrd="0" presId="urn:microsoft.com/office/officeart/2005/8/layout/vList5"/>
    <dgm:cxn modelId="{19383099-32B9-4BF4-886B-4830C0E90F4A}" srcId="{9352EBD0-FD87-4035-AB93-BB1FC33730A3}" destId="{098A3879-F2CB-4E8C-8918-86A1155CD50A}" srcOrd="2" destOrd="0" parTransId="{3DD8C3B7-3FC8-400C-A7B7-2742621AE6AE}" sibTransId="{46B6CB5C-6045-44DB-A3D4-BA334D5D3128}"/>
    <dgm:cxn modelId="{A51CD3CF-C2A6-4E74-A110-AE2D023E858E}" srcId="{9352EBD0-FD87-4035-AB93-BB1FC33730A3}" destId="{B26B868D-8E29-4957-A7CE-B6973E6F627F}" srcOrd="0" destOrd="0" parTransId="{DB4351AC-463E-4C72-BE44-4C8A5E890C0C}" sibTransId="{D7D9C4C3-5EB6-429E-BDD7-F19854680125}"/>
    <dgm:cxn modelId="{7FA6B9DE-508C-420E-8991-2EF6A3732D15}" type="presOf" srcId="{F3690940-59A1-4F9B-B7BB-5DE6BF6ACCB9}" destId="{3314D40D-6018-479B-B912-FD5625029974}" srcOrd="0" destOrd="0" presId="urn:microsoft.com/office/officeart/2005/8/layout/vList5"/>
    <dgm:cxn modelId="{4379ADE4-D356-4B31-B81C-A8C945A2E34C}" type="presOf" srcId="{B26B868D-8E29-4957-A7CE-B6973E6F627F}" destId="{4A76B424-78FE-454D-AE7E-9D6C1BB2F791}" srcOrd="0" destOrd="0" presId="urn:microsoft.com/office/officeart/2005/8/layout/vList5"/>
    <dgm:cxn modelId="{F5A911EA-89A7-4133-A43C-A9DC52F1208E}" srcId="{9352EBD0-FD87-4035-AB93-BB1FC33730A3}" destId="{F3690940-59A1-4F9B-B7BB-5DE6BF6ACCB9}" srcOrd="4" destOrd="0" parTransId="{0DAC450D-AA68-4234-A2D2-EFFC9032AD40}" sibTransId="{294B8E5B-8304-4824-998A-2FAF9B437F8B}"/>
    <dgm:cxn modelId="{F19EAFFE-6D27-4461-9282-E34BBFC209B0}" srcId="{9352EBD0-FD87-4035-AB93-BB1FC33730A3}" destId="{A6D603A8-93A0-46A5-9733-FD2416891CCD}" srcOrd="3" destOrd="0" parTransId="{05E2B27A-50C8-4F9B-A121-1DC71E10C855}" sibTransId="{0D5ABB69-BBC2-4B4B-A569-FBB01D428ABB}"/>
    <dgm:cxn modelId="{FDF10339-1C20-4B87-A27C-FBDE0C3EDA05}" type="presParOf" srcId="{85C50293-B599-4B3D-B5F0-9B195C14D4A1}" destId="{A0E93D59-4D66-4133-B809-56881D3D4CDF}" srcOrd="0" destOrd="0" presId="urn:microsoft.com/office/officeart/2005/8/layout/vList5"/>
    <dgm:cxn modelId="{67D824BA-2BD3-4D69-A252-4787ABF09D69}" type="presParOf" srcId="{A0E93D59-4D66-4133-B809-56881D3D4CDF}" destId="{4A76B424-78FE-454D-AE7E-9D6C1BB2F791}" srcOrd="0" destOrd="0" presId="urn:microsoft.com/office/officeart/2005/8/layout/vList5"/>
    <dgm:cxn modelId="{2CAB27B1-F1FD-49F5-B8E1-0044BD4F0D5B}" type="presParOf" srcId="{85C50293-B599-4B3D-B5F0-9B195C14D4A1}" destId="{12210BD7-A175-479D-A35F-46AB33B9219D}" srcOrd="1" destOrd="0" presId="urn:microsoft.com/office/officeart/2005/8/layout/vList5"/>
    <dgm:cxn modelId="{C7C30CCB-ABE7-4B6D-87A5-2F4F06FE97C8}" type="presParOf" srcId="{85C50293-B599-4B3D-B5F0-9B195C14D4A1}" destId="{80950665-30B4-44ED-A6AC-50C33FF72A11}" srcOrd="2" destOrd="0" presId="urn:microsoft.com/office/officeart/2005/8/layout/vList5"/>
    <dgm:cxn modelId="{E817B651-F48B-4600-9C3F-FB70F6730129}" type="presParOf" srcId="{80950665-30B4-44ED-A6AC-50C33FF72A11}" destId="{A26C69D8-9BC7-41FE-BB14-B4BDDEA6FE57}" srcOrd="0" destOrd="0" presId="urn:microsoft.com/office/officeart/2005/8/layout/vList5"/>
    <dgm:cxn modelId="{C903412E-99B1-40CF-A8CE-51E4F234FE39}" type="presParOf" srcId="{85C50293-B599-4B3D-B5F0-9B195C14D4A1}" destId="{173AD7EE-BE0C-4E8E-B0BC-9A6C19AC8DD6}" srcOrd="3" destOrd="0" presId="urn:microsoft.com/office/officeart/2005/8/layout/vList5"/>
    <dgm:cxn modelId="{34D402B1-CBB3-470E-8EA2-314BF024CCB6}" type="presParOf" srcId="{85C50293-B599-4B3D-B5F0-9B195C14D4A1}" destId="{83E72B94-2944-4EB2-A905-A533C19EDCEC}" srcOrd="4" destOrd="0" presId="urn:microsoft.com/office/officeart/2005/8/layout/vList5"/>
    <dgm:cxn modelId="{ED200721-309E-439B-A56F-E230AF4FE5AA}" type="presParOf" srcId="{83E72B94-2944-4EB2-A905-A533C19EDCEC}" destId="{44C136B2-DDF2-4FD9-BAB4-1FEB4D59B2A7}" srcOrd="0" destOrd="0" presId="urn:microsoft.com/office/officeart/2005/8/layout/vList5"/>
    <dgm:cxn modelId="{13F6E3C3-2753-4EA5-9550-9ED2256D5533}" type="presParOf" srcId="{85C50293-B599-4B3D-B5F0-9B195C14D4A1}" destId="{B18924A9-073C-48B1-A68B-6503E8FD1B21}" srcOrd="5" destOrd="0" presId="urn:microsoft.com/office/officeart/2005/8/layout/vList5"/>
    <dgm:cxn modelId="{D9A5076B-4062-4E6C-927C-9F25BF5971C7}" type="presParOf" srcId="{85C50293-B599-4B3D-B5F0-9B195C14D4A1}" destId="{B9D742D0-4A97-4157-A181-4D997AAE91DC}" srcOrd="6" destOrd="0" presId="urn:microsoft.com/office/officeart/2005/8/layout/vList5"/>
    <dgm:cxn modelId="{52A72969-8E9C-4E59-862E-1565A302D906}" type="presParOf" srcId="{B9D742D0-4A97-4157-A181-4D997AAE91DC}" destId="{7ED5C464-F77D-4DC1-8939-4DA3DB27FC39}" srcOrd="0" destOrd="0" presId="urn:microsoft.com/office/officeart/2005/8/layout/vList5"/>
    <dgm:cxn modelId="{50FB8E24-E7C4-4160-BF2D-D00F24ECF970}" type="presParOf" srcId="{85C50293-B599-4B3D-B5F0-9B195C14D4A1}" destId="{3CC32EE2-7BF6-4595-8465-754EBDA834A8}" srcOrd="7" destOrd="0" presId="urn:microsoft.com/office/officeart/2005/8/layout/vList5"/>
    <dgm:cxn modelId="{FD1A8537-62E2-4471-985D-F67EB169E59D}" type="presParOf" srcId="{85C50293-B599-4B3D-B5F0-9B195C14D4A1}" destId="{271DDBDA-85B1-437C-81A8-6A55A2758474}" srcOrd="8" destOrd="0" presId="urn:microsoft.com/office/officeart/2005/8/layout/vList5"/>
    <dgm:cxn modelId="{C9F87E43-547C-44F8-94C8-8B2B678C4E55}" type="presParOf" srcId="{271DDBDA-85B1-437C-81A8-6A55A2758474}" destId="{3314D40D-6018-479B-B912-FD562502997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080A9-45B4-43E6-8416-A0D845E44A26}">
      <dsp:nvSpPr>
        <dsp:cNvPr id="0" name=""/>
        <dsp:cNvSpPr/>
      </dsp:nvSpPr>
      <dsp:spPr>
        <a:xfrm>
          <a:off x="956" y="2166151"/>
          <a:ext cx="2070639" cy="13459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alibri Light" panose="020F0302020204030204"/>
            </a:rPr>
            <a:t>7</a:t>
          </a:r>
          <a:r>
            <a:rPr lang="en-US" sz="1900" kern="1200" dirty="0"/>
            <a:t>% considered </a:t>
          </a:r>
          <a:r>
            <a:rPr lang="en-US" sz="1900" kern="1200" dirty="0">
              <a:latin typeface="Calibri Light" panose="020F0302020204030204"/>
            </a:rPr>
            <a:t>the Internet </a:t>
          </a:r>
          <a:r>
            <a:rPr lang="en-US" sz="1900" u="none" kern="1200" dirty="0">
              <a:latin typeface="Calibri Light" panose="020F0302020204030204"/>
            </a:rPr>
            <a:t>unsafe</a:t>
          </a:r>
          <a:r>
            <a:rPr lang="en-US" sz="1900" kern="1200" dirty="0">
              <a:latin typeface="Calibri Light" panose="020F0302020204030204"/>
            </a:rPr>
            <a:t> for</a:t>
          </a:r>
          <a:r>
            <a:rPr lang="en-US" sz="1900" kern="1200" dirty="0"/>
            <a:t> adults without ID</a:t>
          </a:r>
        </a:p>
      </dsp:txBody>
      <dsp:txXfrm>
        <a:off x="66658" y="2231853"/>
        <a:ext cx="1939235" cy="1214511"/>
      </dsp:txXfrm>
    </dsp:sp>
    <dsp:sp modelId="{523B0698-AB72-4710-B624-3CC0400C2640}">
      <dsp:nvSpPr>
        <dsp:cNvPr id="0" name=""/>
        <dsp:cNvSpPr/>
      </dsp:nvSpPr>
      <dsp:spPr>
        <a:xfrm>
          <a:off x="1036276" y="1696213"/>
          <a:ext cx="2285792" cy="2285792"/>
        </a:xfrm>
        <a:custGeom>
          <a:avLst/>
          <a:gdLst/>
          <a:ahLst/>
          <a:cxnLst/>
          <a:rect l="0" t="0" r="0" b="0"/>
          <a:pathLst>
            <a:path>
              <a:moveTo>
                <a:pt x="230131" y="455093"/>
              </a:moveTo>
              <a:arcTo wR="1142896" hR="1142896" stAng="13019963" swAng="6360073"/>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7A0377-98DB-4F0F-8A73-479B253FBECB}">
      <dsp:nvSpPr>
        <dsp:cNvPr id="0" name=""/>
        <dsp:cNvSpPr/>
      </dsp:nvSpPr>
      <dsp:spPr>
        <a:xfrm>
          <a:off x="2286749" y="2166151"/>
          <a:ext cx="2070639" cy="13459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alibri Light" panose="020F0302020204030204"/>
            </a:rPr>
            <a:t>36</a:t>
          </a:r>
          <a:r>
            <a:rPr lang="en-US" sz="1900" kern="1200" dirty="0"/>
            <a:t>% considered</a:t>
          </a:r>
          <a:r>
            <a:rPr lang="en-US" sz="1900" kern="1200" dirty="0">
              <a:latin typeface="Calibri Light" panose="020F0302020204030204"/>
            </a:rPr>
            <a:t> the Internet</a:t>
          </a:r>
          <a:r>
            <a:rPr lang="en-US" sz="1900" kern="1200" dirty="0"/>
            <a:t> </a:t>
          </a:r>
          <a:r>
            <a:rPr lang="en-US" sz="1900" u="none" kern="1200" dirty="0">
              <a:latin typeface="Calibri Light" panose="020F0302020204030204"/>
            </a:rPr>
            <a:t>unsafe</a:t>
          </a:r>
          <a:r>
            <a:rPr lang="en-US" sz="1900" kern="1200" dirty="0"/>
            <a:t> for adults with ID</a:t>
          </a:r>
        </a:p>
      </dsp:txBody>
      <dsp:txXfrm>
        <a:off x="2352451" y="2231853"/>
        <a:ext cx="1939235" cy="1214511"/>
      </dsp:txXfrm>
    </dsp:sp>
    <dsp:sp modelId="{75E1C157-0F69-4945-A715-AF46D96EB69A}">
      <dsp:nvSpPr>
        <dsp:cNvPr id="0" name=""/>
        <dsp:cNvSpPr/>
      </dsp:nvSpPr>
      <dsp:spPr>
        <a:xfrm>
          <a:off x="1036276" y="1696213"/>
          <a:ext cx="2285792" cy="2285792"/>
        </a:xfrm>
        <a:custGeom>
          <a:avLst/>
          <a:gdLst/>
          <a:ahLst/>
          <a:cxnLst/>
          <a:rect l="0" t="0" r="0" b="0"/>
          <a:pathLst>
            <a:path>
              <a:moveTo>
                <a:pt x="2055660" y="1830698"/>
              </a:moveTo>
              <a:arcTo wR="1142896" hR="1142896" stAng="2219963" swAng="6360073"/>
            </a:path>
          </a:pathLst>
        </a:cu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7AE26-5521-40BF-BC01-CCA371A99B85}">
      <dsp:nvSpPr>
        <dsp:cNvPr id="0" name=""/>
        <dsp:cNvSpPr/>
      </dsp:nvSpPr>
      <dsp:spPr>
        <a:xfrm>
          <a:off x="956" y="2166151"/>
          <a:ext cx="2070639" cy="13459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alibri Light" panose="020F0302020204030204"/>
            </a:rPr>
            <a:t>45</a:t>
          </a:r>
          <a:r>
            <a:rPr lang="en-US" sz="1900" kern="1200" dirty="0"/>
            <a:t>% considered </a:t>
          </a:r>
          <a:r>
            <a:rPr lang="en-US" sz="1900" kern="1200" dirty="0">
              <a:latin typeface="Calibri Light" panose="020F0302020204030204"/>
            </a:rPr>
            <a:t>the Internet</a:t>
          </a:r>
          <a:r>
            <a:rPr lang="en-US" sz="1900" kern="1200" dirty="0"/>
            <a:t> </a:t>
          </a:r>
          <a:r>
            <a:rPr lang="en-US" sz="1900" u="none" kern="1200" dirty="0">
              <a:latin typeface="Calibri Light" panose="020F0302020204030204"/>
            </a:rPr>
            <a:t>unsafe</a:t>
          </a:r>
          <a:r>
            <a:rPr lang="en-US" sz="1900" kern="1200" dirty="0"/>
            <a:t> for minors without ID</a:t>
          </a:r>
        </a:p>
      </dsp:txBody>
      <dsp:txXfrm>
        <a:off x="66658" y="2231853"/>
        <a:ext cx="1939235" cy="1214511"/>
      </dsp:txXfrm>
    </dsp:sp>
    <dsp:sp modelId="{02134E22-0D2B-4764-AE2A-C40E542336EA}">
      <dsp:nvSpPr>
        <dsp:cNvPr id="0" name=""/>
        <dsp:cNvSpPr/>
      </dsp:nvSpPr>
      <dsp:spPr>
        <a:xfrm>
          <a:off x="1036276" y="1696213"/>
          <a:ext cx="2285792" cy="2285792"/>
        </a:xfrm>
        <a:custGeom>
          <a:avLst/>
          <a:gdLst/>
          <a:ahLst/>
          <a:cxnLst/>
          <a:rect l="0" t="0" r="0" b="0"/>
          <a:pathLst>
            <a:path>
              <a:moveTo>
                <a:pt x="230131" y="455093"/>
              </a:moveTo>
              <a:arcTo wR="1142896" hR="1142896" stAng="13019963" swAng="636007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4954C3-05AC-4AEA-A975-0565989E32DC}">
      <dsp:nvSpPr>
        <dsp:cNvPr id="0" name=""/>
        <dsp:cNvSpPr/>
      </dsp:nvSpPr>
      <dsp:spPr>
        <a:xfrm>
          <a:off x="2286749" y="2166151"/>
          <a:ext cx="2070639" cy="13459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73% considered </a:t>
          </a:r>
          <a:r>
            <a:rPr lang="en-US" sz="1900" kern="1200" dirty="0">
              <a:latin typeface="Calibri Light" panose="020F0302020204030204"/>
            </a:rPr>
            <a:t>the Internet</a:t>
          </a:r>
          <a:r>
            <a:rPr lang="en-US" sz="1900" kern="1200" dirty="0"/>
            <a:t> </a:t>
          </a:r>
          <a:r>
            <a:rPr lang="en-US" sz="1900" u="none" kern="1200" dirty="0"/>
            <a:t>unsafe</a:t>
          </a:r>
          <a:r>
            <a:rPr lang="en-US" sz="1900" kern="1200" dirty="0"/>
            <a:t> for minors with ID</a:t>
          </a:r>
        </a:p>
      </dsp:txBody>
      <dsp:txXfrm>
        <a:off x="2352451" y="2231853"/>
        <a:ext cx="1939235" cy="1214511"/>
      </dsp:txXfrm>
    </dsp:sp>
    <dsp:sp modelId="{BBEB7A4D-3AE4-4E2F-87A5-047DEFBC046A}">
      <dsp:nvSpPr>
        <dsp:cNvPr id="0" name=""/>
        <dsp:cNvSpPr/>
      </dsp:nvSpPr>
      <dsp:spPr>
        <a:xfrm>
          <a:off x="1036276" y="1696213"/>
          <a:ext cx="2285792" cy="2285792"/>
        </a:xfrm>
        <a:custGeom>
          <a:avLst/>
          <a:gdLst/>
          <a:ahLst/>
          <a:cxnLst/>
          <a:rect l="0" t="0" r="0" b="0"/>
          <a:pathLst>
            <a:path>
              <a:moveTo>
                <a:pt x="2055660" y="1830698"/>
              </a:moveTo>
              <a:arcTo wR="1142896" hR="1142896" stAng="2219963" swAng="636007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24F74-570D-49E1-ADE7-905D5EAC3A6D}">
      <dsp:nvSpPr>
        <dsp:cNvPr id="0" name=""/>
        <dsp:cNvSpPr/>
      </dsp:nvSpPr>
      <dsp:spPr>
        <a:xfrm>
          <a:off x="0" y="179916"/>
          <a:ext cx="2561209" cy="1536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Disclosing personal information – 66%</a:t>
          </a:r>
        </a:p>
      </dsp:txBody>
      <dsp:txXfrm>
        <a:off x="0" y="179916"/>
        <a:ext cx="2561209" cy="1536725"/>
      </dsp:txXfrm>
    </dsp:sp>
    <dsp:sp modelId="{27AC9FD0-D52B-45B4-95E3-E9E18D94560C}">
      <dsp:nvSpPr>
        <dsp:cNvPr id="0" name=""/>
        <dsp:cNvSpPr/>
      </dsp:nvSpPr>
      <dsp:spPr>
        <a:xfrm>
          <a:off x="2817330" y="179916"/>
          <a:ext cx="2561209" cy="15367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Receiving sexual content – 61%</a:t>
          </a:r>
        </a:p>
      </dsp:txBody>
      <dsp:txXfrm>
        <a:off x="2817330" y="179916"/>
        <a:ext cx="2561209" cy="1536725"/>
      </dsp:txXfrm>
    </dsp:sp>
    <dsp:sp modelId="{A88F4130-6DAC-410B-A6D3-C6BC4E48D599}">
      <dsp:nvSpPr>
        <dsp:cNvPr id="0" name=""/>
        <dsp:cNvSpPr/>
      </dsp:nvSpPr>
      <dsp:spPr>
        <a:xfrm>
          <a:off x="5634661" y="179916"/>
          <a:ext cx="2561209" cy="15367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Being threatened – 59%</a:t>
          </a:r>
        </a:p>
      </dsp:txBody>
      <dsp:txXfrm>
        <a:off x="5634661" y="179916"/>
        <a:ext cx="2561209" cy="1536725"/>
      </dsp:txXfrm>
    </dsp:sp>
    <dsp:sp modelId="{67A5653D-A6F8-4EFB-A776-E62F02B9D332}">
      <dsp:nvSpPr>
        <dsp:cNvPr id="0" name=""/>
        <dsp:cNvSpPr/>
      </dsp:nvSpPr>
      <dsp:spPr>
        <a:xfrm>
          <a:off x="0" y="1972762"/>
          <a:ext cx="2561209" cy="15367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Bullying – 50%</a:t>
          </a:r>
        </a:p>
      </dsp:txBody>
      <dsp:txXfrm>
        <a:off x="0" y="1972762"/>
        <a:ext cx="2561209" cy="1536725"/>
      </dsp:txXfrm>
    </dsp:sp>
    <dsp:sp modelId="{0A4C60FF-4563-4EBF-9E96-9227F97358A6}">
      <dsp:nvSpPr>
        <dsp:cNvPr id="0" name=""/>
        <dsp:cNvSpPr/>
      </dsp:nvSpPr>
      <dsp:spPr>
        <a:xfrm>
          <a:off x="2817330" y="1972762"/>
          <a:ext cx="2561209" cy="15367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Financial exploitation – 48%</a:t>
          </a:r>
        </a:p>
      </dsp:txBody>
      <dsp:txXfrm>
        <a:off x="2817330" y="1972762"/>
        <a:ext cx="2561209" cy="1536725"/>
      </dsp:txXfrm>
    </dsp:sp>
    <dsp:sp modelId="{14A231BC-B17E-49C1-A19A-77A8469397D0}">
      <dsp:nvSpPr>
        <dsp:cNvPr id="0" name=""/>
        <dsp:cNvSpPr/>
      </dsp:nvSpPr>
      <dsp:spPr>
        <a:xfrm>
          <a:off x="5634661" y="1972762"/>
          <a:ext cx="2561209" cy="1536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Trying to meet them against their will – 45%</a:t>
          </a:r>
        </a:p>
      </dsp:txBody>
      <dsp:txXfrm>
        <a:off x="5634661" y="1972762"/>
        <a:ext cx="2561209" cy="1536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17CDB-7D81-4EFE-8921-3CD27F191FDA}">
      <dsp:nvSpPr>
        <dsp:cNvPr id="0" name=""/>
        <dsp:cNvSpPr/>
      </dsp:nvSpPr>
      <dsp:spPr>
        <a:xfrm>
          <a:off x="0" y="179916"/>
          <a:ext cx="2561209" cy="1536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t>What they do on </a:t>
          </a:r>
          <a:r>
            <a:rPr lang="en-US" sz="2500" kern="1200" dirty="0">
              <a:latin typeface="Calibri Light" panose="020F0302020204030204"/>
            </a:rPr>
            <a:t>the Internet</a:t>
          </a:r>
          <a:r>
            <a:rPr lang="en-US" sz="2500" kern="1200" dirty="0"/>
            <a:t> – 84%</a:t>
          </a:r>
        </a:p>
      </dsp:txBody>
      <dsp:txXfrm>
        <a:off x="0" y="179916"/>
        <a:ext cx="2561209" cy="1536725"/>
      </dsp:txXfrm>
    </dsp:sp>
    <dsp:sp modelId="{C00D6703-285D-4437-B1A1-555698D5F65A}">
      <dsp:nvSpPr>
        <dsp:cNvPr id="0" name=""/>
        <dsp:cNvSpPr/>
      </dsp:nvSpPr>
      <dsp:spPr>
        <a:xfrm>
          <a:off x="2817330" y="179916"/>
          <a:ext cx="2561209" cy="15367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Risks of online chatting with strangers – 72%</a:t>
          </a:r>
        </a:p>
      </dsp:txBody>
      <dsp:txXfrm>
        <a:off x="2817330" y="179916"/>
        <a:ext cx="2561209" cy="1536725"/>
      </dsp:txXfrm>
    </dsp:sp>
    <dsp:sp modelId="{3F7B23E8-3214-42A7-8297-DFD1E7B2D125}">
      <dsp:nvSpPr>
        <dsp:cNvPr id="0" name=""/>
        <dsp:cNvSpPr/>
      </dsp:nvSpPr>
      <dsp:spPr>
        <a:xfrm>
          <a:off x="5634661" y="179916"/>
          <a:ext cx="2561209" cy="15367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Misleading advertising – 69%</a:t>
          </a:r>
        </a:p>
      </dsp:txBody>
      <dsp:txXfrm>
        <a:off x="5634661" y="179916"/>
        <a:ext cx="2561209" cy="1536725"/>
      </dsp:txXfrm>
    </dsp:sp>
    <dsp:sp modelId="{65418227-B7C4-4F47-A401-B4FFD68A07A9}">
      <dsp:nvSpPr>
        <dsp:cNvPr id="0" name=""/>
        <dsp:cNvSpPr/>
      </dsp:nvSpPr>
      <dsp:spPr>
        <a:xfrm>
          <a:off x="1408665" y="1972762"/>
          <a:ext cx="2561209" cy="15367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Risks of identity theft – 62%</a:t>
          </a:r>
        </a:p>
      </dsp:txBody>
      <dsp:txXfrm>
        <a:off x="1408665" y="1972762"/>
        <a:ext cx="2561209" cy="1536725"/>
      </dsp:txXfrm>
    </dsp:sp>
    <dsp:sp modelId="{74168279-817C-4C3C-BD89-5995DE7AF5B8}">
      <dsp:nvSpPr>
        <dsp:cNvPr id="0" name=""/>
        <dsp:cNvSpPr/>
      </dsp:nvSpPr>
      <dsp:spPr>
        <a:xfrm>
          <a:off x="4225995" y="1972762"/>
          <a:ext cx="2561209" cy="15367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Where to go online (and where not to go) – 61%</a:t>
          </a:r>
        </a:p>
      </dsp:txBody>
      <dsp:txXfrm>
        <a:off x="4225995" y="1972762"/>
        <a:ext cx="2561209" cy="15367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D6703-285D-4437-B1A1-555698D5F65A}">
      <dsp:nvSpPr>
        <dsp:cNvPr id="0" name=""/>
        <dsp:cNvSpPr/>
      </dsp:nvSpPr>
      <dsp:spPr>
        <a:xfrm>
          <a:off x="1118728" y="431"/>
          <a:ext cx="2837340" cy="17024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alibri Light" panose="020F0302020204030204"/>
            </a:rPr>
            <a:t>Control</a:t>
          </a:r>
          <a:r>
            <a:rPr lang="en-US" sz="2600" kern="1200" dirty="0"/>
            <a:t> time spent online – 36%</a:t>
          </a:r>
        </a:p>
      </dsp:txBody>
      <dsp:txXfrm>
        <a:off x="1118728" y="431"/>
        <a:ext cx="2837340" cy="1702404"/>
      </dsp:txXfrm>
    </dsp:sp>
    <dsp:sp modelId="{3F7B23E8-3214-42A7-8297-DFD1E7B2D125}">
      <dsp:nvSpPr>
        <dsp:cNvPr id="0" name=""/>
        <dsp:cNvSpPr/>
      </dsp:nvSpPr>
      <dsp:spPr>
        <a:xfrm>
          <a:off x="4239802" y="431"/>
          <a:ext cx="2837340" cy="17024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Control use of social networks – 31%</a:t>
          </a:r>
        </a:p>
      </dsp:txBody>
      <dsp:txXfrm>
        <a:off x="4239802" y="431"/>
        <a:ext cx="2837340" cy="1702404"/>
      </dsp:txXfrm>
    </dsp:sp>
    <dsp:sp modelId="{65418227-B7C4-4F47-A401-B4FFD68A07A9}">
      <dsp:nvSpPr>
        <dsp:cNvPr id="0" name=""/>
        <dsp:cNvSpPr/>
      </dsp:nvSpPr>
      <dsp:spPr>
        <a:xfrm>
          <a:off x="1118728" y="1986569"/>
          <a:ext cx="2837340" cy="17024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To stay nearby/directly observe while online – 28%/ 21%</a:t>
          </a:r>
        </a:p>
      </dsp:txBody>
      <dsp:txXfrm>
        <a:off x="1118728" y="1986569"/>
        <a:ext cx="2837340" cy="1702404"/>
      </dsp:txXfrm>
    </dsp:sp>
    <dsp:sp modelId="{74168279-817C-4C3C-BD89-5995DE7AF5B8}">
      <dsp:nvSpPr>
        <dsp:cNvPr id="0" name=""/>
        <dsp:cNvSpPr/>
      </dsp:nvSpPr>
      <dsp:spPr>
        <a:xfrm>
          <a:off x="4239802" y="1986569"/>
          <a:ext cx="2837340" cy="17024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To put computer in common areas at home – 26</a:t>
          </a:r>
          <a:r>
            <a:rPr lang="en-US" sz="2600" kern="1200" dirty="0">
              <a:latin typeface="Calibri Light" panose="020F0302020204030204"/>
            </a:rPr>
            <a:t>%</a:t>
          </a:r>
          <a:endParaRPr lang="en-US" sz="2600" kern="1200" dirty="0"/>
        </a:p>
      </dsp:txBody>
      <dsp:txXfrm>
        <a:off x="4239802" y="1986569"/>
        <a:ext cx="2837340" cy="17024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6B424-78FE-454D-AE7E-9D6C1BB2F791}">
      <dsp:nvSpPr>
        <dsp:cNvPr id="0" name=""/>
        <dsp:cNvSpPr/>
      </dsp:nvSpPr>
      <dsp:spPr>
        <a:xfrm>
          <a:off x="2622678" y="1621"/>
          <a:ext cx="2950513" cy="7088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Install programs to prevent spam, malware – 44%</a:t>
          </a:r>
        </a:p>
      </dsp:txBody>
      <dsp:txXfrm>
        <a:off x="2657283" y="36226"/>
        <a:ext cx="2881303" cy="639667"/>
      </dsp:txXfrm>
    </dsp:sp>
    <dsp:sp modelId="{A26C69D8-9BC7-41FE-BB14-B4BDDEA6FE57}">
      <dsp:nvSpPr>
        <dsp:cNvPr id="0" name=""/>
        <dsp:cNvSpPr/>
      </dsp:nvSpPr>
      <dsp:spPr>
        <a:xfrm>
          <a:off x="2622678" y="745942"/>
          <a:ext cx="2950513" cy="70887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Check</a:t>
          </a:r>
          <a:r>
            <a:rPr lang="en-US" sz="1500" kern="1200" dirty="0"/>
            <a:t> history of visited webpages – 31%</a:t>
          </a:r>
        </a:p>
      </dsp:txBody>
      <dsp:txXfrm>
        <a:off x="2657283" y="780547"/>
        <a:ext cx="2881303" cy="639667"/>
      </dsp:txXfrm>
    </dsp:sp>
    <dsp:sp modelId="{44C136B2-DDF2-4FD9-BAB4-1FEB4D59B2A7}">
      <dsp:nvSpPr>
        <dsp:cNvPr id="0" name=""/>
        <dsp:cNvSpPr/>
      </dsp:nvSpPr>
      <dsp:spPr>
        <a:xfrm>
          <a:off x="2622678" y="1490263"/>
          <a:ext cx="2950513" cy="70887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 To</a:t>
          </a:r>
          <a:r>
            <a:rPr lang="en-US" sz="1500" kern="1200" dirty="0"/>
            <a:t> forbid them sharing information on </a:t>
          </a:r>
          <a:r>
            <a:rPr lang="en-US" sz="1500" kern="1200" dirty="0">
              <a:latin typeface="Calibri Light" panose="020F0302020204030204"/>
            </a:rPr>
            <a:t>the Internet</a:t>
          </a:r>
          <a:r>
            <a:rPr lang="en-US" sz="1500" kern="1200" dirty="0"/>
            <a:t> – 18%</a:t>
          </a:r>
        </a:p>
      </dsp:txBody>
      <dsp:txXfrm>
        <a:off x="2657283" y="1524868"/>
        <a:ext cx="2881303" cy="639667"/>
      </dsp:txXfrm>
    </dsp:sp>
    <dsp:sp modelId="{7ED5C464-F77D-4DC1-8939-4DA3DB27FC39}">
      <dsp:nvSpPr>
        <dsp:cNvPr id="0" name=""/>
        <dsp:cNvSpPr/>
      </dsp:nvSpPr>
      <dsp:spPr>
        <a:xfrm>
          <a:off x="2622678" y="2234585"/>
          <a:ext cx="2950513" cy="7088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To</a:t>
          </a:r>
          <a:r>
            <a:rPr lang="en-US" sz="1500" kern="1200" dirty="0"/>
            <a:t> forbid them using social </a:t>
          </a:r>
          <a:r>
            <a:rPr lang="en-US" sz="1500" kern="1200" dirty="0">
              <a:latin typeface="Calibri Light" panose="020F0302020204030204"/>
            </a:rPr>
            <a:t>networks/social media</a:t>
          </a:r>
          <a:r>
            <a:rPr lang="en-US" sz="1500" kern="1200" dirty="0"/>
            <a:t> – 8%</a:t>
          </a:r>
        </a:p>
      </dsp:txBody>
      <dsp:txXfrm>
        <a:off x="2657283" y="2269190"/>
        <a:ext cx="2881303" cy="639667"/>
      </dsp:txXfrm>
    </dsp:sp>
    <dsp:sp modelId="{3314D40D-6018-479B-B912-FD5625029974}">
      <dsp:nvSpPr>
        <dsp:cNvPr id="0" name=""/>
        <dsp:cNvSpPr/>
      </dsp:nvSpPr>
      <dsp:spPr>
        <a:xfrm>
          <a:off x="2622678" y="2978906"/>
          <a:ext cx="2950513" cy="70887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Light" panose="020F0302020204030204"/>
            </a:rPr>
            <a:t> No</a:t>
          </a:r>
          <a:r>
            <a:rPr lang="en-US" sz="1500" kern="1200" dirty="0"/>
            <a:t> strategies at all – 13%</a:t>
          </a:r>
        </a:p>
      </dsp:txBody>
      <dsp:txXfrm>
        <a:off x="2657283" y="3013511"/>
        <a:ext cx="2881303" cy="63966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B2D50B-446F-F707-E9BB-6461727438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D40092-5D9C-3356-6634-39EFF4D5F6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F1DEDF-EE80-4E54-9B3D-470D149BE949}" type="datetimeFigureOut">
              <a:rPr lang="en-US" smtClean="0"/>
              <a:t>7/8/2022</a:t>
            </a:fld>
            <a:endParaRPr lang="en-US"/>
          </a:p>
        </p:txBody>
      </p:sp>
      <p:sp>
        <p:nvSpPr>
          <p:cNvPr id="4" name="Footer Placeholder 3">
            <a:extLst>
              <a:ext uri="{FF2B5EF4-FFF2-40B4-BE49-F238E27FC236}">
                <a16:creationId xmlns:a16="http://schemas.microsoft.com/office/drawing/2014/main" id="{855271C3-E431-78AE-31C6-344DB1DB50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061184-B806-ADF7-576F-C571BD950F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079907-2ACD-4338-A7F7-D25619208B15}" type="slidenum">
              <a:rPr lang="en-US" smtClean="0"/>
              <a:t>‹#›</a:t>
            </a:fld>
            <a:endParaRPr lang="en-US"/>
          </a:p>
        </p:txBody>
      </p:sp>
    </p:spTree>
    <p:extLst>
      <p:ext uri="{BB962C8B-B14F-4D97-AF65-F5344CB8AC3E}">
        <p14:creationId xmlns:p14="http://schemas.microsoft.com/office/powerpoint/2010/main" val="1578147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D096-AA18-43F5-9554-07827E3FFDD6}" type="datetimeFigureOut">
              <a:rPr lang="en-US" smtClean="0"/>
              <a:t>7/8/2022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65AD5-1192-492A-AB65-A04ACE0D9DC0}" type="slidenum">
              <a:rPr lang="en-US" smtClean="0"/>
              <a:t>‹#›</a:t>
            </a:fld>
            <a:endParaRPr lang="en-US"/>
          </a:p>
        </p:txBody>
      </p:sp>
    </p:spTree>
    <p:extLst>
      <p:ext uri="{BB962C8B-B14F-4D97-AF65-F5344CB8AC3E}">
        <p14:creationId xmlns:p14="http://schemas.microsoft.com/office/powerpoint/2010/main" val="1485074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B65AD5-1192-492A-AB65-A04ACE0D9DC0}" type="slidenum">
              <a:rPr lang="en-US" smtClean="0"/>
              <a:t>2</a:t>
            </a:fld>
            <a:endParaRPr lang="en-US"/>
          </a:p>
        </p:txBody>
      </p:sp>
    </p:spTree>
    <p:extLst>
      <p:ext uri="{BB962C8B-B14F-4D97-AF65-F5344CB8AC3E}">
        <p14:creationId xmlns:p14="http://schemas.microsoft.com/office/powerpoint/2010/main" val="407128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76445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70251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57157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74019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63327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87709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42205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81065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177850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3223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554457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9798382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nncrafttrust.org/wp-content/uploads/2020/09/I-have-made-a-new-friend-online-F.pdf" TargetMode="External"/><Relationship Id="rId2" Type="http://schemas.openxmlformats.org/officeDocument/2006/relationships/hyperlink" Target="https://www.anncrafttrust.org/wp-content/uploads/2020/09/staying-safe-online-1.pdf" TargetMode="Externa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hyperlink" Target="https://www.pacer.org/bullying/info/publications/" TargetMode="External"/><Relationship Id="rId4" Type="http://schemas.openxmlformats.org/officeDocument/2006/relationships/hyperlink" Target="https://youtu.be/vtfMzmkYp9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hyperlink" Target="https://www.nationaldeafcenter.org/resource/self-advocacy-basics"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hyperlink" Target="http://tribework.blogspot.com/2012/07/advocacy-purpose-beyond-pain.html" TargetMode="Externa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hyperlink" Target="https://www.peoplematters.in/blog/guest-article/why-employee-advocacy-is-important-for-organizations-21439" TargetMode="Externa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hyperlink" Target="https://www.pngall.com/community-png/download/24453" TargetMode="External"/><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hyperlink" Target="https://www.stopbullying.gov/cyberbullying/what-is-it" TargetMode="External"/><Relationship Id="rId3" Type="http://schemas.openxmlformats.org/officeDocument/2006/relationships/hyperlink" Target="https://www.endcyberbullying.net/blog/how-to-prevent-cyberbullying-for-children-with-disabilities#:~:text=A%20good%20friend%20or%20family%20member%20using%20social,cyberbullying%20too.%20Educate%20Children%20With%20Disabilities%20About%20Cyberbullying" TargetMode="External"/><Relationship Id="rId7" Type="http://schemas.openxmlformats.org/officeDocument/2006/relationships/hyperlink" Target="https://www.secca.org.au/resources/internet-safety-cards/" TargetMode="External"/><Relationship Id="rId2" Type="http://schemas.openxmlformats.org/officeDocument/2006/relationships/hyperlink" Target="https://csesa.fpg.unc.edu/sites/csesa.fpg.unc.edu/files/Internet%20Safety%20for%20Adolescents%20with%20Autism.pdf" TargetMode="External"/><Relationship Id="rId1" Type="http://schemas.openxmlformats.org/officeDocument/2006/relationships/slideLayout" Target="../slideLayouts/slideLayout5.xml"/><Relationship Id="rId6" Type="http://schemas.openxmlformats.org/officeDocument/2006/relationships/hyperlink" Target="https://www.pacer.org/bullying/info" TargetMode="External"/><Relationship Id="rId11" Type="http://schemas.openxmlformats.org/officeDocument/2006/relationships/image" Target="../media/image1.png"/><Relationship Id="rId5" Type="http://schemas.openxmlformats.org/officeDocument/2006/relationships/hyperlink" Target="https://www.cdc.gov/ncbddd/disabilityandsafety/bullying.html" TargetMode="External"/><Relationship Id="rId10" Type="http://schemas.openxmlformats.org/officeDocument/2006/relationships/image" Target="../media/image3.jpeg"/><Relationship Id="rId4" Type="http://schemas.openxmlformats.org/officeDocument/2006/relationships/hyperlink" Target="https://www.anncrafttrust.org/wp-content/uploads/2020/09/staying-safe-online-1.pdf" TargetMode="External"/><Relationship Id="rId9" Type="http://schemas.openxmlformats.org/officeDocument/2006/relationships/hyperlink" Target="https://www.anncrafttrust.org/wp-content/uploads/2020/09/I-have-made-a-new-friend-online-F.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satisfyingretirement.blogspot.com/2018/02/how-would-you-answer-these-retirement.html" TargetMode="Externa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www.peoplemattersglobal.com/article/culturefordigital/communication-is-the-key-to-bringing-about-transformation-22750" TargetMode="External"/><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secca.org.au/wp-content/uploads/2021/01/SECCA-Cyber-Safety-Resource.pdf" TargetMode="Externa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A picture containing text, clipart&#10;&#10;Description automatically generated">
            <a:extLst>
              <a:ext uri="{FF2B5EF4-FFF2-40B4-BE49-F238E27FC236}">
                <a16:creationId xmlns:a16="http://schemas.microsoft.com/office/drawing/2014/main" id="{EC93FDE7-00AA-4510-97F9-16F35048F059}"/>
              </a:ext>
            </a:extLst>
          </p:cNvPr>
          <p:cNvPicPr>
            <a:picLocks noChangeAspect="1"/>
          </p:cNvPicPr>
          <p:nvPr/>
        </p:nvPicPr>
        <p:blipFill>
          <a:blip r:embed="rId2"/>
          <a:stretch>
            <a:fillRect/>
          </a:stretch>
        </p:blipFill>
        <p:spPr>
          <a:xfrm>
            <a:off x="8058150" y="5593556"/>
            <a:ext cx="1085850" cy="1264444"/>
          </a:xfrm>
          <a:prstGeom prst="rect">
            <a:avLst/>
          </a:prstGeom>
        </p:spPr>
      </p:pic>
      <p:pic>
        <p:nvPicPr>
          <p:cNvPr id="5" name="Picture 5" descr="Text, letter&#10;&#10;Description automatically generated">
            <a:extLst>
              <a:ext uri="{FF2B5EF4-FFF2-40B4-BE49-F238E27FC236}">
                <a16:creationId xmlns:a16="http://schemas.microsoft.com/office/drawing/2014/main" id="{799E2C8D-0BD8-4C5D-B529-E8BE1B8262DD}"/>
              </a:ext>
            </a:extLst>
          </p:cNvPr>
          <p:cNvPicPr>
            <a:picLocks noChangeAspect="1"/>
          </p:cNvPicPr>
          <p:nvPr/>
        </p:nvPicPr>
        <p:blipFill>
          <a:blip r:embed="rId3"/>
          <a:stretch>
            <a:fillRect/>
          </a:stretch>
        </p:blipFill>
        <p:spPr>
          <a:xfrm>
            <a:off x="64996" y="57750"/>
            <a:ext cx="9014008" cy="4226646"/>
          </a:xfrm>
          <a:prstGeom prst="rect">
            <a:avLst/>
          </a:prstGeom>
        </p:spPr>
      </p:pic>
      <p:sp>
        <p:nvSpPr>
          <p:cNvPr id="3" name="TextBox 2">
            <a:extLst>
              <a:ext uri="{FF2B5EF4-FFF2-40B4-BE49-F238E27FC236}">
                <a16:creationId xmlns:a16="http://schemas.microsoft.com/office/drawing/2014/main" id="{D1953C17-2374-45AF-88A1-886F659CE8DA}"/>
              </a:ext>
            </a:extLst>
          </p:cNvPr>
          <p:cNvSpPr txBox="1"/>
          <p:nvPr/>
        </p:nvSpPr>
        <p:spPr>
          <a:xfrm>
            <a:off x="968644" y="4221572"/>
            <a:ext cx="7206712" cy="1815882"/>
          </a:xfrm>
          <a:prstGeom prst="rect">
            <a:avLst/>
          </a:prstGeom>
          <a:noFill/>
        </p:spPr>
        <p:txBody>
          <a:bodyPr wrap="square" lIns="91440" tIns="45720" rIns="91440" bIns="45720" rtlCol="0" anchor="t">
            <a:spAutoFit/>
          </a:bodyPr>
          <a:lstStyle/>
          <a:p>
            <a:pPr algn="ctr"/>
            <a:r>
              <a:rPr lang="en-US" sz="2800"/>
              <a:t>Meeting in the Middle – Being Safe Online While Also Advocating for One’s Needs</a:t>
            </a:r>
          </a:p>
          <a:p>
            <a:pPr algn="ctr"/>
            <a:r>
              <a:rPr lang="en-US" sz="2800"/>
              <a:t>Aging and Disability Services Division</a:t>
            </a:r>
            <a:endParaRPr lang="en-US" sz="2800">
              <a:cs typeface="Calibri"/>
            </a:endParaRPr>
          </a:p>
          <a:p>
            <a:pPr algn="ctr"/>
            <a:r>
              <a:rPr lang="en-US" sz="2800"/>
              <a:t>Rebecca Arvans, PhD &amp; Duane Runyan, PhD</a:t>
            </a:r>
            <a:endParaRPr lang="en-US" sz="2800">
              <a:cs typeface="Calibri"/>
            </a:endParaRPr>
          </a:p>
        </p:txBody>
      </p:sp>
      <p:sp>
        <p:nvSpPr>
          <p:cNvPr id="11" name="TextBox 10">
            <a:extLst>
              <a:ext uri="{FF2B5EF4-FFF2-40B4-BE49-F238E27FC236}">
                <a16:creationId xmlns:a16="http://schemas.microsoft.com/office/drawing/2014/main" id="{57728ECD-CE0C-4FC6-923A-AAC550402167}"/>
              </a:ext>
            </a:extLst>
          </p:cNvPr>
          <p:cNvSpPr txBox="1"/>
          <p:nvPr/>
        </p:nvSpPr>
        <p:spPr>
          <a:xfrm>
            <a:off x="0" y="6557918"/>
            <a:ext cx="1567544" cy="300082"/>
          </a:xfrm>
          <a:prstGeom prst="rect">
            <a:avLst/>
          </a:prstGeom>
          <a:noFill/>
        </p:spPr>
        <p:txBody>
          <a:bodyPr wrap="square" rtlCol="0">
            <a:spAutoFit/>
          </a:bodyPr>
          <a:lstStyle/>
          <a:p>
            <a:r>
              <a:rPr lang="en-US" sz="1350"/>
              <a:t>08/03/2022</a:t>
            </a:r>
          </a:p>
        </p:txBody>
      </p:sp>
    </p:spTree>
    <p:extLst>
      <p:ext uri="{BB962C8B-B14F-4D97-AF65-F5344CB8AC3E}">
        <p14:creationId xmlns:p14="http://schemas.microsoft.com/office/powerpoint/2010/main" val="4041405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cs typeface="Calibri Light"/>
              </a:rPr>
              <a:t>The Very, Very Basics</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7276453" cy="4267785"/>
          </a:xfrm>
        </p:spPr>
        <p:txBody>
          <a:bodyPr vert="horz" lIns="68580" tIns="34290" rIns="68580" bIns="34290" rtlCol="0" anchor="t">
            <a:normAutofit/>
          </a:bodyPr>
          <a:lstStyle/>
          <a:p>
            <a:r>
              <a:rPr lang="en-US">
                <a:cs typeface="Calibri" panose="020F0502020204030204"/>
              </a:rPr>
              <a:t>Guidebooks are available for review and help – see guides by Foundation for People with Learning Disabilities:</a:t>
            </a:r>
          </a:p>
          <a:p>
            <a:pPr lvl="1"/>
            <a:r>
              <a:rPr lang="en-US" sz="2800">
                <a:ea typeface="+mn-lt"/>
                <a:cs typeface="+mn-lt"/>
                <a:hlinkClick r:id="rId2"/>
              </a:rPr>
              <a:t>https://www.anncrafttrust.org/wp-content/uploads/2020/09/staying-safe-online-1.pdf</a:t>
            </a:r>
            <a:r>
              <a:rPr lang="en-US" sz="2800">
                <a:ea typeface="+mn-lt"/>
                <a:cs typeface="+mn-lt"/>
              </a:rPr>
              <a:t> - Social Media</a:t>
            </a:r>
            <a:endParaRPr lang="en-US" sz="2800">
              <a:cs typeface="Calibri" panose="020F0502020204030204"/>
            </a:endParaRPr>
          </a:p>
          <a:p>
            <a:pPr lvl="1"/>
            <a:r>
              <a:rPr lang="en-US" sz="2800">
                <a:ea typeface="+mn-lt"/>
                <a:cs typeface="+mn-lt"/>
                <a:hlinkClick r:id="rId3"/>
              </a:rPr>
              <a:t>https://www.anncrafttrust.org/wp-content/uploads/2020/09/I-have-made-a-new-friend-online-F.pdf</a:t>
            </a:r>
            <a:r>
              <a:rPr lang="en-US" sz="2800">
                <a:ea typeface="+mn-lt"/>
                <a:cs typeface="+mn-lt"/>
              </a:rPr>
              <a:t> - Making Friends</a:t>
            </a:r>
            <a:endParaRPr lang="en-US" sz="2800">
              <a:cs typeface="Calibri" panose="020F0502020204030204"/>
            </a:endParaRPr>
          </a:p>
          <a:p>
            <a:r>
              <a:rPr lang="en-US">
                <a:cs typeface="Calibri" panose="020F0502020204030204"/>
              </a:rPr>
              <a:t>Teach how to address online bullying. </a:t>
            </a:r>
            <a:endParaRPr lang="en-US">
              <a:ea typeface="+mn-lt"/>
              <a:cs typeface="+mn-lt"/>
            </a:endParaRPr>
          </a:p>
          <a:p>
            <a:endParaRPr lang="en-US">
              <a:cs typeface="Calibri"/>
            </a:endParaRPr>
          </a:p>
          <a:p>
            <a:endParaRPr lang="en-US">
              <a:cs typeface="Calibri"/>
            </a:endParaRP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4"/>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5"/>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3123052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2074934" y="122039"/>
            <a:ext cx="6700568" cy="994172"/>
          </a:xfrm>
        </p:spPr>
        <p:txBody>
          <a:bodyPr/>
          <a:lstStyle/>
          <a:p>
            <a:r>
              <a:rPr lang="en-US" b="1" u="sng">
                <a:cs typeface="Calibri Light"/>
              </a:rPr>
              <a:t>The Very, Very Basics</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7276453" cy="4267785"/>
          </a:xfrm>
        </p:spPr>
        <p:txBody>
          <a:bodyPr vert="horz" lIns="68580" tIns="34290" rIns="68580" bIns="34290" rtlCol="0" anchor="t">
            <a:normAutofit/>
          </a:bodyPr>
          <a:lstStyle/>
          <a:p>
            <a:endParaRPr lang="en-US">
              <a:cs typeface="Calibri" panose="020F0502020204030204"/>
            </a:endParaRPr>
          </a:p>
          <a:p>
            <a:endParaRPr lang="en-US">
              <a:cs typeface="Calibri" panose="020F0502020204030204"/>
            </a:endParaRP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2"/>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3"/>
          <a:stretch>
            <a:fillRect/>
          </a:stretch>
        </p:blipFill>
        <p:spPr>
          <a:xfrm>
            <a:off x="7617417" y="5082411"/>
            <a:ext cx="1524799" cy="1775589"/>
          </a:xfrm>
          <a:prstGeom prst="rect">
            <a:avLst/>
          </a:prstGeom>
        </p:spPr>
      </p:pic>
      <p:pic>
        <p:nvPicPr>
          <p:cNvPr id="3" name="Picture 3">
            <a:extLst>
              <a:ext uri="{FF2B5EF4-FFF2-40B4-BE49-F238E27FC236}">
                <a16:creationId xmlns:a16="http://schemas.microsoft.com/office/drawing/2014/main" id="{EF95B25F-E175-A6BD-71FA-D54CEE319EBF}"/>
              </a:ext>
            </a:extLst>
          </p:cNvPr>
          <p:cNvPicPr>
            <a:picLocks noChangeAspect="1"/>
          </p:cNvPicPr>
          <p:nvPr/>
        </p:nvPicPr>
        <p:blipFill>
          <a:blip r:embed="rId4"/>
          <a:stretch>
            <a:fillRect/>
          </a:stretch>
        </p:blipFill>
        <p:spPr>
          <a:xfrm>
            <a:off x="342900" y="1064464"/>
            <a:ext cx="4002285" cy="5675618"/>
          </a:xfrm>
          <a:prstGeom prst="rect">
            <a:avLst/>
          </a:prstGeom>
        </p:spPr>
      </p:pic>
      <p:pic>
        <p:nvPicPr>
          <p:cNvPr id="4" name="Picture 4">
            <a:extLst>
              <a:ext uri="{FF2B5EF4-FFF2-40B4-BE49-F238E27FC236}">
                <a16:creationId xmlns:a16="http://schemas.microsoft.com/office/drawing/2014/main" id="{88430CD3-796D-C5F3-3D91-882C698A06D4}"/>
              </a:ext>
            </a:extLst>
          </p:cNvPr>
          <p:cNvPicPr>
            <a:picLocks noChangeAspect="1"/>
          </p:cNvPicPr>
          <p:nvPr/>
        </p:nvPicPr>
        <p:blipFill>
          <a:blip r:embed="rId5"/>
          <a:stretch>
            <a:fillRect/>
          </a:stretch>
        </p:blipFill>
        <p:spPr>
          <a:xfrm>
            <a:off x="4789884" y="1061474"/>
            <a:ext cx="4082653" cy="5681598"/>
          </a:xfrm>
          <a:prstGeom prst="rect">
            <a:avLst/>
          </a:prstGeom>
        </p:spPr>
      </p:pic>
    </p:spTree>
    <p:extLst>
      <p:ext uri="{BB962C8B-B14F-4D97-AF65-F5344CB8AC3E}">
        <p14:creationId xmlns:p14="http://schemas.microsoft.com/office/powerpoint/2010/main" val="1350991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2074934" y="122039"/>
            <a:ext cx="6700568" cy="994172"/>
          </a:xfrm>
        </p:spPr>
        <p:txBody>
          <a:bodyPr/>
          <a:lstStyle/>
          <a:p>
            <a:r>
              <a:rPr lang="en-US" b="1" u="sng">
                <a:cs typeface="Calibri Light"/>
              </a:rPr>
              <a:t>The Very, Very Basics</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7276453" cy="4267785"/>
          </a:xfrm>
        </p:spPr>
        <p:txBody>
          <a:bodyPr vert="horz" lIns="68580" tIns="34290" rIns="68580" bIns="34290" rtlCol="0" anchor="t">
            <a:normAutofit/>
          </a:bodyPr>
          <a:lstStyle/>
          <a:p>
            <a:endParaRPr lang="en-US">
              <a:cs typeface="Calibri" panose="020F0502020204030204"/>
            </a:endParaRPr>
          </a:p>
          <a:p>
            <a:endParaRPr lang="en-US">
              <a:cs typeface="Calibri" panose="020F0502020204030204"/>
            </a:endParaRP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2"/>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3"/>
          <a:stretch>
            <a:fillRect/>
          </a:stretch>
        </p:blipFill>
        <p:spPr>
          <a:xfrm>
            <a:off x="7617417" y="5082411"/>
            <a:ext cx="1524799" cy="1775589"/>
          </a:xfrm>
          <a:prstGeom prst="rect">
            <a:avLst/>
          </a:prstGeom>
        </p:spPr>
      </p:pic>
      <p:pic>
        <p:nvPicPr>
          <p:cNvPr id="5" name="Picture 5">
            <a:extLst>
              <a:ext uri="{FF2B5EF4-FFF2-40B4-BE49-F238E27FC236}">
                <a16:creationId xmlns:a16="http://schemas.microsoft.com/office/drawing/2014/main" id="{993A2BFA-F3A5-81FB-FD14-B1E9A77DC967}"/>
              </a:ext>
            </a:extLst>
          </p:cNvPr>
          <p:cNvPicPr>
            <a:picLocks noChangeAspect="1"/>
          </p:cNvPicPr>
          <p:nvPr/>
        </p:nvPicPr>
        <p:blipFill>
          <a:blip r:embed="rId4"/>
          <a:stretch>
            <a:fillRect/>
          </a:stretch>
        </p:blipFill>
        <p:spPr>
          <a:xfrm>
            <a:off x="423267" y="1060623"/>
            <a:ext cx="4011215" cy="5683301"/>
          </a:xfrm>
          <a:prstGeom prst="rect">
            <a:avLst/>
          </a:prstGeom>
        </p:spPr>
      </p:pic>
      <p:pic>
        <p:nvPicPr>
          <p:cNvPr id="6" name="Picture 8">
            <a:extLst>
              <a:ext uri="{FF2B5EF4-FFF2-40B4-BE49-F238E27FC236}">
                <a16:creationId xmlns:a16="http://schemas.microsoft.com/office/drawing/2014/main" id="{B4F0486F-783F-936E-2DFC-BD72C997C606}"/>
              </a:ext>
            </a:extLst>
          </p:cNvPr>
          <p:cNvPicPr>
            <a:picLocks noChangeAspect="1"/>
          </p:cNvPicPr>
          <p:nvPr/>
        </p:nvPicPr>
        <p:blipFill>
          <a:blip r:embed="rId5"/>
          <a:stretch>
            <a:fillRect/>
          </a:stretch>
        </p:blipFill>
        <p:spPr>
          <a:xfrm>
            <a:off x="4870251" y="1113558"/>
            <a:ext cx="4011215" cy="5631008"/>
          </a:xfrm>
          <a:prstGeom prst="rect">
            <a:avLst/>
          </a:prstGeom>
        </p:spPr>
      </p:pic>
    </p:spTree>
    <p:extLst>
      <p:ext uri="{BB962C8B-B14F-4D97-AF65-F5344CB8AC3E}">
        <p14:creationId xmlns:p14="http://schemas.microsoft.com/office/powerpoint/2010/main" val="295431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7606-ABD0-4B91-8833-BD79B720AD9E}"/>
              </a:ext>
            </a:extLst>
          </p:cNvPr>
          <p:cNvSpPr>
            <a:spLocks noGrp="1"/>
          </p:cNvSpPr>
          <p:nvPr>
            <p:ph type="title"/>
          </p:nvPr>
        </p:nvSpPr>
        <p:spPr>
          <a:xfrm>
            <a:off x="486915" y="1473477"/>
            <a:ext cx="8169394" cy="3898069"/>
          </a:xfrm>
        </p:spPr>
        <p:txBody>
          <a:bodyPr vert="horz" lIns="68580" tIns="34290" rIns="68580" bIns="34290" rtlCol="0" anchor="ctr">
            <a:normAutofit/>
          </a:bodyPr>
          <a:lstStyle/>
          <a:p>
            <a:pPr marL="257175" indent="-257175" algn="ctr"/>
            <a:r>
              <a:rPr lang="en-US" sz="5400" b="1" cap="all">
                <a:ea typeface="+mn-lt"/>
                <a:cs typeface="+mn-lt"/>
              </a:rPr>
              <a:t>Learn HOW TO ADDRESS ONLINE BULLYING</a:t>
            </a:r>
          </a:p>
        </p:txBody>
      </p:sp>
      <p:pic>
        <p:nvPicPr>
          <p:cNvPr id="4" name="Picture 5" descr="A picture containing text, porcelain&#10;&#10;Description automatically generated">
            <a:extLst>
              <a:ext uri="{FF2B5EF4-FFF2-40B4-BE49-F238E27FC236}">
                <a16:creationId xmlns:a16="http://schemas.microsoft.com/office/drawing/2014/main" id="{D8EECD3D-D673-417A-8149-F88E7A806AD0}"/>
              </a:ext>
            </a:extLst>
          </p:cNvPr>
          <p:cNvPicPr>
            <a:picLocks noChangeAspect="1"/>
          </p:cNvPicPr>
          <p:nvPr/>
        </p:nvPicPr>
        <p:blipFill>
          <a:blip r:embed="rId2"/>
          <a:stretch>
            <a:fillRect/>
          </a:stretch>
        </p:blipFill>
        <p:spPr>
          <a:xfrm>
            <a:off x="0" y="0"/>
            <a:ext cx="1843088" cy="1750219"/>
          </a:xfrm>
          <a:prstGeom prst="rect">
            <a:avLst/>
          </a:prstGeom>
        </p:spPr>
      </p:pic>
      <p:pic>
        <p:nvPicPr>
          <p:cNvPr id="6" name="Picture 6" descr="A picture containing text, clipart&#10;&#10;Description automatically generated">
            <a:extLst>
              <a:ext uri="{FF2B5EF4-FFF2-40B4-BE49-F238E27FC236}">
                <a16:creationId xmlns:a16="http://schemas.microsoft.com/office/drawing/2014/main" id="{564A9A25-E6DE-6B8B-A330-CFD55FDE2170}"/>
              </a:ext>
            </a:extLst>
          </p:cNvPr>
          <p:cNvPicPr>
            <a:picLocks noChangeAspect="1"/>
          </p:cNvPicPr>
          <p:nvPr/>
        </p:nvPicPr>
        <p:blipFill>
          <a:blip r:embed="rId3"/>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4249067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yber Bullying Bully Rumor - Free image on Pixabay">
            <a:extLst>
              <a:ext uri="{FF2B5EF4-FFF2-40B4-BE49-F238E27FC236}">
                <a16:creationId xmlns:a16="http://schemas.microsoft.com/office/drawing/2014/main" id="{FC17239E-CAF9-E3D4-8CB3-32ACE1D8D6B7}"/>
              </a:ext>
            </a:extLst>
          </p:cNvPr>
          <p:cNvPicPr>
            <a:picLocks noChangeAspect="1"/>
          </p:cNvPicPr>
          <p:nvPr/>
        </p:nvPicPr>
        <p:blipFill>
          <a:blip r:embed="rId2"/>
          <a:stretch>
            <a:fillRect/>
          </a:stretch>
        </p:blipFill>
        <p:spPr>
          <a:xfrm>
            <a:off x="5219206" y="1503218"/>
            <a:ext cx="3663537" cy="3663537"/>
          </a:xfrm>
          <a:prstGeom prst="rect">
            <a:avLst/>
          </a:prstGeom>
        </p:spPr>
      </p:pic>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ea typeface="+mj-lt"/>
                <a:cs typeface="+mj-lt"/>
              </a:rPr>
              <a:t>OVERVIEW</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5168584" cy="4267785"/>
          </a:xfrm>
        </p:spPr>
        <p:txBody>
          <a:bodyPr vert="horz" lIns="68580" tIns="34290" rIns="68580" bIns="34290" rtlCol="0" anchor="t">
            <a:normAutofit lnSpcReduction="10000"/>
          </a:bodyPr>
          <a:lstStyle/>
          <a:p>
            <a:r>
              <a:rPr lang="en-US">
                <a:cs typeface="Calibri"/>
              </a:rPr>
              <a:t>Cyberbullying is the harassment of others by using the internet. </a:t>
            </a:r>
          </a:p>
          <a:p>
            <a:r>
              <a:rPr lang="en-US">
                <a:cs typeface="Calibri"/>
              </a:rPr>
              <a:t>Individuals with disabilities are almost twice (1.8x) as likely to be bullied, harassed, and victimized online </a:t>
            </a:r>
          </a:p>
          <a:p>
            <a:r>
              <a:rPr lang="en-US">
                <a:cs typeface="Calibri"/>
              </a:rPr>
              <a:t>We need more research!</a:t>
            </a:r>
          </a:p>
          <a:p>
            <a:r>
              <a:rPr lang="en-US">
                <a:cs typeface="Calibri"/>
              </a:rPr>
              <a:t>Parents are often unaware when their children have been bullied online (only 20-30% report).  </a:t>
            </a: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3"/>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4"/>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1864463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ea typeface="+mj-lt"/>
                <a:cs typeface="+mj-lt"/>
              </a:rPr>
              <a:t>THE VERY, VERY BASICS</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7276453" cy="4267785"/>
          </a:xfrm>
        </p:spPr>
        <p:txBody>
          <a:bodyPr vert="horz" lIns="68580" tIns="34290" rIns="68580" bIns="34290" rtlCol="0" anchor="t">
            <a:normAutofit/>
          </a:bodyPr>
          <a:lstStyle/>
          <a:p>
            <a:r>
              <a:rPr lang="en-US">
                <a:cs typeface="Calibri"/>
              </a:rPr>
              <a:t>Discuss what bullying looks like </a:t>
            </a:r>
          </a:p>
          <a:p>
            <a:r>
              <a:rPr lang="en-US">
                <a:cs typeface="Calibri"/>
              </a:rPr>
              <a:t>Teach what to do with bullies (Practice!): </a:t>
            </a:r>
            <a:endParaRPr lang="en-US" sz="2800">
              <a:cs typeface="Calibri"/>
            </a:endParaRPr>
          </a:p>
          <a:p>
            <a:pPr lvl="1"/>
            <a:r>
              <a:rPr lang="en-US" sz="2800">
                <a:cs typeface="Calibri"/>
              </a:rPr>
              <a:t>Document, document, document</a:t>
            </a:r>
          </a:p>
          <a:p>
            <a:pPr lvl="1"/>
            <a:r>
              <a:rPr lang="en-US" sz="2800">
                <a:cs typeface="Calibri"/>
              </a:rPr>
              <a:t>Block individuals who are bullying and harassing</a:t>
            </a:r>
            <a:endParaRPr lang="en-US"/>
          </a:p>
          <a:p>
            <a:pPr lvl="1"/>
            <a:r>
              <a:rPr lang="en-US" sz="2800">
                <a:cs typeface="Calibri"/>
              </a:rPr>
              <a:t>Communicate with team members to address concerns and ensure safety</a:t>
            </a:r>
          </a:p>
          <a:p>
            <a:r>
              <a:rPr lang="en-US">
                <a:cs typeface="Calibri"/>
              </a:rPr>
              <a:t>Encourage buddy systems for learning about new websites</a:t>
            </a: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2"/>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3"/>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4056111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ea typeface="+mj-lt"/>
                <a:cs typeface="+mj-lt"/>
              </a:rPr>
              <a:t>THE VERY, VERY BASICS</a:t>
            </a:r>
            <a:endParaRPr lang="en-US" b="1" u="sng"/>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2"/>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3"/>
          <a:stretch>
            <a:fillRect/>
          </a:stretch>
        </p:blipFill>
        <p:spPr>
          <a:xfrm>
            <a:off x="7617417" y="5082411"/>
            <a:ext cx="1524799" cy="1775589"/>
          </a:xfrm>
          <a:prstGeom prst="rect">
            <a:avLst/>
          </a:prstGeom>
        </p:spPr>
      </p:pic>
      <p:sp>
        <p:nvSpPr>
          <p:cNvPr id="4" name="Content Placeholder 3">
            <a:extLst>
              <a:ext uri="{FF2B5EF4-FFF2-40B4-BE49-F238E27FC236}">
                <a16:creationId xmlns:a16="http://schemas.microsoft.com/office/drawing/2014/main" id="{FD656E4E-D245-34C3-E663-C7220D0A5EEC}"/>
              </a:ext>
            </a:extLst>
          </p:cNvPr>
          <p:cNvSpPr>
            <a:spLocks noGrp="1"/>
          </p:cNvSpPr>
          <p:nvPr>
            <p:ph sz="half" idx="2"/>
          </p:nvPr>
        </p:nvSpPr>
        <p:spPr>
          <a:xfrm>
            <a:off x="629842" y="2505075"/>
            <a:ext cx="6985612" cy="3684588"/>
          </a:xfrm>
        </p:spPr>
        <p:txBody>
          <a:bodyPr vert="horz" lIns="91440" tIns="45720" rIns="91440" bIns="45720" rtlCol="0" anchor="t">
            <a:normAutofit/>
          </a:bodyPr>
          <a:lstStyle/>
          <a:p>
            <a:r>
              <a:rPr lang="en-US">
                <a:ea typeface="+mn-lt"/>
                <a:cs typeface="+mn-lt"/>
                <a:hlinkClick r:id="rId4"/>
              </a:rPr>
              <a:t>https://youtu.be/vtfMzmkYp9E</a:t>
            </a:r>
            <a:endParaRPr lang="en-US">
              <a:ea typeface="+mn-lt"/>
              <a:cs typeface="+mn-lt"/>
            </a:endParaRPr>
          </a:p>
          <a:p>
            <a:endParaRPr lang="en-US">
              <a:cs typeface="Calibri"/>
            </a:endParaRPr>
          </a:p>
          <a:p>
            <a:r>
              <a:rPr lang="en-US">
                <a:cs typeface="Calibri"/>
              </a:rPr>
              <a:t>Also, check out: </a:t>
            </a:r>
          </a:p>
          <a:p>
            <a:pPr lvl="1"/>
            <a:r>
              <a:rPr lang="en-US" sz="2800">
                <a:ea typeface="+mn-lt"/>
                <a:cs typeface="+mn-lt"/>
                <a:hlinkClick r:id="rId5"/>
              </a:rPr>
              <a:t>https://www.pacer.org/bullying/info/publications/</a:t>
            </a:r>
            <a:r>
              <a:rPr lang="en-US" sz="2800">
                <a:ea typeface="+mn-lt"/>
                <a:cs typeface="+mn-lt"/>
              </a:rPr>
              <a:t> </a:t>
            </a:r>
            <a:endParaRPr lang="en-US" sz="2800">
              <a:cs typeface="Calibri"/>
            </a:endParaRPr>
          </a:p>
        </p:txBody>
      </p:sp>
    </p:spTree>
    <p:extLst>
      <p:ext uri="{BB962C8B-B14F-4D97-AF65-F5344CB8AC3E}">
        <p14:creationId xmlns:p14="http://schemas.microsoft.com/office/powerpoint/2010/main" val="2244161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2"/>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3"/>
          <a:stretch>
            <a:fillRect/>
          </a:stretch>
        </p:blipFill>
        <p:spPr>
          <a:xfrm>
            <a:off x="7617417" y="5082411"/>
            <a:ext cx="1524799" cy="1775589"/>
          </a:xfrm>
          <a:prstGeom prst="rect">
            <a:avLst/>
          </a:prstGeom>
        </p:spPr>
      </p:pic>
      <p:pic>
        <p:nvPicPr>
          <p:cNvPr id="11" name="Picture 11">
            <a:extLst>
              <a:ext uri="{FF2B5EF4-FFF2-40B4-BE49-F238E27FC236}">
                <a16:creationId xmlns:a16="http://schemas.microsoft.com/office/drawing/2014/main" id="{20618F63-ABFB-C1FC-1C6C-4DB41E42D7A1}"/>
              </a:ext>
            </a:extLst>
          </p:cNvPr>
          <p:cNvPicPr>
            <a:picLocks noChangeAspect="1"/>
          </p:cNvPicPr>
          <p:nvPr/>
        </p:nvPicPr>
        <p:blipFill>
          <a:blip r:embed="rId4"/>
          <a:stretch>
            <a:fillRect/>
          </a:stretch>
        </p:blipFill>
        <p:spPr>
          <a:xfrm>
            <a:off x="530424" y="618625"/>
            <a:ext cx="8074223" cy="5611821"/>
          </a:xfrm>
          <a:prstGeom prst="rect">
            <a:avLst/>
          </a:prstGeom>
        </p:spPr>
      </p:pic>
    </p:spTree>
    <p:extLst>
      <p:ext uri="{BB962C8B-B14F-4D97-AF65-F5344CB8AC3E}">
        <p14:creationId xmlns:p14="http://schemas.microsoft.com/office/powerpoint/2010/main" val="3697216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2"/>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3"/>
          <a:stretch>
            <a:fillRect/>
          </a:stretch>
        </p:blipFill>
        <p:spPr>
          <a:xfrm>
            <a:off x="7617417" y="5082411"/>
            <a:ext cx="1524799" cy="1775589"/>
          </a:xfrm>
          <a:prstGeom prst="rect">
            <a:avLst/>
          </a:prstGeom>
        </p:spPr>
      </p:pic>
      <p:pic>
        <p:nvPicPr>
          <p:cNvPr id="6" name="Picture 8">
            <a:extLst>
              <a:ext uri="{FF2B5EF4-FFF2-40B4-BE49-F238E27FC236}">
                <a16:creationId xmlns:a16="http://schemas.microsoft.com/office/drawing/2014/main" id="{B827DF86-2438-E357-DC19-CE1427026404}"/>
              </a:ext>
            </a:extLst>
          </p:cNvPr>
          <p:cNvPicPr>
            <a:picLocks noGrp="1" noChangeAspect="1"/>
          </p:cNvPicPr>
          <p:nvPr>
            <p:ph sz="half" idx="2"/>
          </p:nvPr>
        </p:nvPicPr>
        <p:blipFill>
          <a:blip r:embed="rId4"/>
          <a:stretch>
            <a:fillRect/>
          </a:stretch>
        </p:blipFill>
        <p:spPr>
          <a:xfrm>
            <a:off x="629842" y="661201"/>
            <a:ext cx="7886699" cy="5523890"/>
          </a:xfrm>
        </p:spPr>
      </p:pic>
    </p:spTree>
    <p:extLst>
      <p:ext uri="{BB962C8B-B14F-4D97-AF65-F5344CB8AC3E}">
        <p14:creationId xmlns:p14="http://schemas.microsoft.com/office/powerpoint/2010/main" val="817630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7606-ABD0-4B91-8833-BD79B720AD9E}"/>
              </a:ext>
            </a:extLst>
          </p:cNvPr>
          <p:cNvSpPr>
            <a:spLocks noGrp="1"/>
          </p:cNvSpPr>
          <p:nvPr>
            <p:ph type="title"/>
          </p:nvPr>
        </p:nvSpPr>
        <p:spPr>
          <a:xfrm>
            <a:off x="486915" y="1473477"/>
            <a:ext cx="8169394" cy="3898069"/>
          </a:xfrm>
        </p:spPr>
        <p:txBody>
          <a:bodyPr vert="horz" lIns="68580" tIns="34290" rIns="68580" bIns="34290" rtlCol="0" anchor="ctr">
            <a:normAutofit/>
          </a:bodyPr>
          <a:lstStyle/>
          <a:p>
            <a:pPr marL="257175" indent="-257175" algn="ctr"/>
            <a:r>
              <a:rPr lang="en-US" sz="5400" b="1" cap="all">
                <a:ea typeface="+mn-lt"/>
                <a:cs typeface="+mn-lt"/>
              </a:rPr>
              <a:t>DISCUSS SELF-ADVOCACY SKILLS FOR BEING ONLINE</a:t>
            </a:r>
          </a:p>
        </p:txBody>
      </p:sp>
      <p:pic>
        <p:nvPicPr>
          <p:cNvPr id="4" name="Picture 5" descr="A picture containing text, porcelain&#10;&#10;Description automatically generated">
            <a:extLst>
              <a:ext uri="{FF2B5EF4-FFF2-40B4-BE49-F238E27FC236}">
                <a16:creationId xmlns:a16="http://schemas.microsoft.com/office/drawing/2014/main" id="{D8EECD3D-D673-417A-8149-F88E7A806AD0}"/>
              </a:ext>
            </a:extLst>
          </p:cNvPr>
          <p:cNvPicPr>
            <a:picLocks noChangeAspect="1"/>
          </p:cNvPicPr>
          <p:nvPr/>
        </p:nvPicPr>
        <p:blipFill>
          <a:blip r:embed="rId2"/>
          <a:stretch>
            <a:fillRect/>
          </a:stretch>
        </p:blipFill>
        <p:spPr>
          <a:xfrm>
            <a:off x="0" y="0"/>
            <a:ext cx="1843088" cy="1750219"/>
          </a:xfrm>
          <a:prstGeom prst="rect">
            <a:avLst/>
          </a:prstGeom>
        </p:spPr>
      </p:pic>
      <p:pic>
        <p:nvPicPr>
          <p:cNvPr id="6" name="Picture 6" descr="A picture containing text, clipart&#10;&#10;Description automatically generated">
            <a:extLst>
              <a:ext uri="{FF2B5EF4-FFF2-40B4-BE49-F238E27FC236}">
                <a16:creationId xmlns:a16="http://schemas.microsoft.com/office/drawing/2014/main" id="{564A9A25-E6DE-6B8B-A330-CFD55FDE2170}"/>
              </a:ext>
            </a:extLst>
          </p:cNvPr>
          <p:cNvPicPr>
            <a:picLocks noChangeAspect="1"/>
          </p:cNvPicPr>
          <p:nvPr/>
        </p:nvPicPr>
        <p:blipFill>
          <a:blip r:embed="rId3"/>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1054692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text, clipart&#10;&#10;Description automatically generated">
            <a:extLst>
              <a:ext uri="{FF2B5EF4-FFF2-40B4-BE49-F238E27FC236}">
                <a16:creationId xmlns:a16="http://schemas.microsoft.com/office/drawing/2014/main" id="{8DC3A86D-8381-4F17-9807-C408C8373C24}"/>
              </a:ext>
            </a:extLst>
          </p:cNvPr>
          <p:cNvPicPr>
            <a:picLocks noChangeAspect="1"/>
          </p:cNvPicPr>
          <p:nvPr/>
        </p:nvPicPr>
        <p:blipFill>
          <a:blip r:embed="rId3"/>
          <a:stretch>
            <a:fillRect/>
          </a:stretch>
        </p:blipFill>
        <p:spPr>
          <a:xfrm>
            <a:off x="7617417" y="5082411"/>
            <a:ext cx="1524799" cy="1775589"/>
          </a:xfrm>
          <a:prstGeom prst="rect">
            <a:avLst/>
          </a:prstGeom>
        </p:spPr>
      </p:pic>
      <p:pic>
        <p:nvPicPr>
          <p:cNvPr id="5" name="Picture 5">
            <a:extLst>
              <a:ext uri="{FF2B5EF4-FFF2-40B4-BE49-F238E27FC236}">
                <a16:creationId xmlns:a16="http://schemas.microsoft.com/office/drawing/2014/main" id="{C03B1982-29FB-4468-8FF5-7954FA21FB2E}"/>
              </a:ext>
            </a:extLst>
          </p:cNvPr>
          <p:cNvPicPr>
            <a:picLocks noChangeAspect="1"/>
          </p:cNvPicPr>
          <p:nvPr/>
        </p:nvPicPr>
        <p:blipFill>
          <a:blip r:embed="rId4"/>
          <a:stretch>
            <a:fillRect/>
          </a:stretch>
        </p:blipFill>
        <p:spPr>
          <a:xfrm>
            <a:off x="0" y="0"/>
            <a:ext cx="1843088" cy="1750219"/>
          </a:xfrm>
          <a:prstGeom prst="rect">
            <a:avLst/>
          </a:prstGeom>
        </p:spPr>
      </p:pic>
      <p:sp>
        <p:nvSpPr>
          <p:cNvPr id="3" name="Content Placeholder 2">
            <a:extLst>
              <a:ext uri="{FF2B5EF4-FFF2-40B4-BE49-F238E27FC236}">
                <a16:creationId xmlns:a16="http://schemas.microsoft.com/office/drawing/2014/main" id="{B6F3C99C-C1CE-4894-B43D-EB690C9DD5D6}"/>
              </a:ext>
            </a:extLst>
          </p:cNvPr>
          <p:cNvSpPr>
            <a:spLocks noGrp="1"/>
          </p:cNvSpPr>
          <p:nvPr>
            <p:ph idx="1"/>
          </p:nvPr>
        </p:nvSpPr>
        <p:spPr>
          <a:xfrm>
            <a:off x="154984" y="1495586"/>
            <a:ext cx="7901382" cy="4881967"/>
          </a:xfrm>
        </p:spPr>
        <p:txBody>
          <a:bodyPr vert="horz" lIns="68580" tIns="34290" rIns="68580" bIns="34290" rtlCol="0" anchor="ctr">
            <a:noAutofit/>
          </a:bodyPr>
          <a:lstStyle/>
          <a:p>
            <a:pPr marL="0" indent="0">
              <a:buNone/>
            </a:pPr>
            <a:r>
              <a:rPr lang="en-US" b="1" u="sng">
                <a:ea typeface="+mn-lt"/>
                <a:cs typeface="+mn-lt"/>
              </a:rPr>
              <a:t>By the end of this training, attendees should:</a:t>
            </a:r>
            <a:endParaRPr lang="en-US" b="1" u="sng">
              <a:cs typeface="Calibri"/>
            </a:endParaRPr>
          </a:p>
          <a:p>
            <a:pPr marL="257175" indent="-257175"/>
            <a:r>
              <a:rPr lang="en-US">
                <a:ea typeface="+mn-lt"/>
                <a:cs typeface="+mn-lt"/>
              </a:rPr>
              <a:t>Learn basic internet safety skills</a:t>
            </a:r>
          </a:p>
          <a:p>
            <a:pPr marL="257175" indent="-257175"/>
            <a:r>
              <a:rPr lang="en-US">
                <a:ea typeface="+mn-lt"/>
                <a:cs typeface="+mn-lt"/>
              </a:rPr>
              <a:t>Learn how to address online bullying</a:t>
            </a:r>
          </a:p>
          <a:p>
            <a:pPr marL="257175" indent="-257175"/>
            <a:r>
              <a:rPr lang="en-US">
                <a:ea typeface="+mn-lt"/>
                <a:cs typeface="+mn-lt"/>
              </a:rPr>
              <a:t>Discuss self-advocacy skills for being online </a:t>
            </a:r>
          </a:p>
          <a:p>
            <a:pPr marL="257175" indent="-257175"/>
            <a:r>
              <a:rPr lang="en-US">
                <a:ea typeface="+mn-lt"/>
                <a:cs typeface="+mn-lt"/>
              </a:rPr>
              <a:t>Address parental/guardian concerns</a:t>
            </a:r>
          </a:p>
          <a:p>
            <a:pPr marL="257175" indent="-257175"/>
            <a:r>
              <a:rPr lang="en-US">
                <a:ea typeface="+mn-lt"/>
                <a:cs typeface="+mn-lt"/>
              </a:rPr>
              <a:t>Become aware of restrictions and ethical issues</a:t>
            </a:r>
          </a:p>
          <a:p>
            <a:pPr marL="257175" indent="-257175"/>
            <a:endParaRPr lang="en-US" b="1">
              <a:solidFill>
                <a:schemeClr val="tx1"/>
              </a:solidFill>
              <a:cs typeface="Calibri"/>
            </a:endParaRPr>
          </a:p>
        </p:txBody>
      </p:sp>
    </p:spTree>
    <p:extLst>
      <p:ext uri="{BB962C8B-B14F-4D97-AF65-F5344CB8AC3E}">
        <p14:creationId xmlns:p14="http://schemas.microsoft.com/office/powerpoint/2010/main" val="3423149383"/>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42762" y="381000"/>
            <a:ext cx="6700568" cy="994172"/>
          </a:xfrm>
        </p:spPr>
        <p:txBody>
          <a:bodyPr/>
          <a:lstStyle/>
          <a:p>
            <a:r>
              <a:rPr lang="en-US" b="1" u="sng">
                <a:ea typeface="+mj-lt"/>
                <a:cs typeface="+mj-lt"/>
              </a:rPr>
              <a:t>OVERVIEW</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1928813"/>
            <a:ext cx="4761661" cy="4669620"/>
          </a:xfrm>
        </p:spPr>
        <p:txBody>
          <a:bodyPr vert="horz" lIns="68580" tIns="34290" rIns="68580" bIns="34290" rtlCol="0" anchor="t">
            <a:normAutofit lnSpcReduction="10000"/>
          </a:bodyPr>
          <a:lstStyle/>
          <a:p>
            <a:r>
              <a:rPr lang="en-US">
                <a:cs typeface="Calibri"/>
              </a:rPr>
              <a:t>Self-Advocacy means asking for what you need while respecting others. </a:t>
            </a:r>
          </a:p>
          <a:p>
            <a:r>
              <a:rPr lang="en-US">
                <a:cs typeface="Calibri"/>
              </a:rPr>
              <a:t>Helps you:</a:t>
            </a:r>
          </a:p>
          <a:p>
            <a:pPr lvl="1"/>
            <a:r>
              <a:rPr lang="en-US" sz="2800">
                <a:cs typeface="Calibri"/>
              </a:rPr>
              <a:t>Obtain what you need</a:t>
            </a:r>
          </a:p>
          <a:p>
            <a:pPr lvl="1"/>
            <a:r>
              <a:rPr lang="en-US" sz="2800">
                <a:cs typeface="Calibri"/>
              </a:rPr>
              <a:t>Be involved in decisions</a:t>
            </a:r>
          </a:p>
          <a:p>
            <a:pPr lvl="1"/>
            <a:r>
              <a:rPr lang="en-US" sz="2800">
                <a:cs typeface="Calibri"/>
              </a:rPr>
              <a:t>Learn to say NO and be okay with that</a:t>
            </a:r>
          </a:p>
          <a:p>
            <a:pPr lvl="1"/>
            <a:r>
              <a:rPr lang="en-US" sz="2800">
                <a:cs typeface="Calibri"/>
              </a:rPr>
              <a:t>Express disagreement</a:t>
            </a:r>
          </a:p>
          <a:p>
            <a:pPr lvl="1"/>
            <a:r>
              <a:rPr lang="en-US" sz="2800">
                <a:cs typeface="Calibri"/>
              </a:rPr>
              <a:t>Express ideas</a:t>
            </a:r>
          </a:p>
          <a:p>
            <a:pPr lvl="1"/>
            <a:r>
              <a:rPr lang="en-US" sz="2800">
                <a:cs typeface="Calibri"/>
              </a:rPr>
              <a:t>Knowing your rights</a:t>
            </a:r>
          </a:p>
          <a:p>
            <a:pPr lvl="1"/>
            <a:endParaRPr lang="en-US">
              <a:cs typeface="Calibri"/>
            </a:endParaRP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2"/>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3"/>
          <a:stretch>
            <a:fillRect/>
          </a:stretch>
        </p:blipFill>
        <p:spPr>
          <a:xfrm>
            <a:off x="7617417" y="5082411"/>
            <a:ext cx="1524799" cy="1775589"/>
          </a:xfrm>
          <a:prstGeom prst="rect">
            <a:avLst/>
          </a:prstGeom>
        </p:spPr>
      </p:pic>
      <p:pic>
        <p:nvPicPr>
          <p:cNvPr id="3" name="Picture 3">
            <a:extLst>
              <a:ext uri="{FF2B5EF4-FFF2-40B4-BE49-F238E27FC236}">
                <a16:creationId xmlns:a16="http://schemas.microsoft.com/office/drawing/2014/main" id="{7713B620-6370-E633-6AD5-4D4EFDB9FE2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164931" y="357757"/>
            <a:ext cx="3573660" cy="4722664"/>
          </a:xfrm>
          <a:prstGeom prst="rect">
            <a:avLst/>
          </a:prstGeom>
        </p:spPr>
      </p:pic>
    </p:spTree>
    <p:extLst>
      <p:ext uri="{BB962C8B-B14F-4D97-AF65-F5344CB8AC3E}">
        <p14:creationId xmlns:p14="http://schemas.microsoft.com/office/powerpoint/2010/main" val="818023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ea typeface="+mj-lt"/>
                <a:cs typeface="+mj-lt"/>
              </a:rPr>
              <a:t>OVERVIEW</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7276453" cy="4267785"/>
          </a:xfrm>
        </p:spPr>
        <p:txBody>
          <a:bodyPr vert="horz" lIns="68580" tIns="34290" rIns="68580" bIns="34290" rtlCol="0" anchor="t">
            <a:normAutofit/>
          </a:bodyPr>
          <a:lstStyle/>
          <a:p>
            <a:r>
              <a:rPr lang="en-US">
                <a:cs typeface="Calibri"/>
              </a:rPr>
              <a:t>In terms of </a:t>
            </a:r>
            <a:r>
              <a:rPr lang="en-US" b="1" u="sng">
                <a:cs typeface="Calibri"/>
              </a:rPr>
              <a:t>bullying </a:t>
            </a:r>
            <a:r>
              <a:rPr lang="en-US">
                <a:cs typeface="Calibri"/>
              </a:rPr>
              <a:t>--&gt; Self-Advocacy skills may address and prevent cyberbullying</a:t>
            </a:r>
          </a:p>
          <a:p>
            <a:r>
              <a:rPr lang="en-US">
                <a:cs typeface="Calibri"/>
              </a:rPr>
              <a:t>In terms of </a:t>
            </a:r>
            <a:r>
              <a:rPr lang="en-US" b="1" u="sng">
                <a:cs typeface="Calibri"/>
              </a:rPr>
              <a:t>being online</a:t>
            </a:r>
            <a:r>
              <a:rPr lang="en-US" b="1">
                <a:cs typeface="Calibri"/>
              </a:rPr>
              <a:t> </a:t>
            </a:r>
            <a:r>
              <a:rPr lang="en-US">
                <a:cs typeface="Calibri"/>
              </a:rPr>
              <a:t>--&gt; These skills may also help to convince team members about the importance of accessing the internet</a:t>
            </a:r>
          </a:p>
          <a:p>
            <a:r>
              <a:rPr lang="en-US">
                <a:cs typeface="Calibri"/>
              </a:rPr>
              <a:t>Individuals should be involved in the process of 1) discussion about being online, 2) addressing concerns, and 3) making plans regarding online behaviors. </a:t>
            </a: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2"/>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3"/>
          <a:stretch>
            <a:fillRect/>
          </a:stretch>
        </p:blipFill>
        <p:spPr>
          <a:xfrm>
            <a:off x="7617417" y="5082411"/>
            <a:ext cx="1524799" cy="1775589"/>
          </a:xfrm>
          <a:prstGeom prst="rect">
            <a:avLst/>
          </a:prstGeom>
        </p:spPr>
      </p:pic>
      <p:pic>
        <p:nvPicPr>
          <p:cNvPr id="3" name="Picture 3">
            <a:extLst>
              <a:ext uri="{FF2B5EF4-FFF2-40B4-BE49-F238E27FC236}">
                <a16:creationId xmlns:a16="http://schemas.microsoft.com/office/drawing/2014/main" id="{D7004B46-1BE6-B1C1-8025-2CFC75A9BF9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629276" y="432137"/>
            <a:ext cx="2743198" cy="1189553"/>
          </a:xfrm>
          <a:prstGeom prst="rect">
            <a:avLst/>
          </a:prstGeom>
        </p:spPr>
      </p:pic>
    </p:spTree>
    <p:extLst>
      <p:ext uri="{BB962C8B-B14F-4D97-AF65-F5344CB8AC3E}">
        <p14:creationId xmlns:p14="http://schemas.microsoft.com/office/powerpoint/2010/main" val="819443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ea typeface="+mj-lt"/>
                <a:cs typeface="+mj-lt"/>
              </a:rPr>
              <a:t>OVERVIEW</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4823666" y="2125266"/>
            <a:ext cx="4026046" cy="4267785"/>
          </a:xfrm>
        </p:spPr>
        <p:txBody>
          <a:bodyPr vert="horz" lIns="68580" tIns="34290" rIns="68580" bIns="34290" rtlCol="0" anchor="t">
            <a:normAutofit/>
          </a:bodyPr>
          <a:lstStyle/>
          <a:p>
            <a:r>
              <a:rPr lang="en-US">
                <a:cs typeface="Calibri"/>
              </a:rPr>
              <a:t>This means helping individuals define their needs, encouraging their ideas, and developing solutions that all meet the needs of all team members. </a:t>
            </a:r>
            <a:endParaRPr lang="en-US"/>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2"/>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3"/>
          <a:stretch>
            <a:fillRect/>
          </a:stretch>
        </p:blipFill>
        <p:spPr>
          <a:xfrm>
            <a:off x="7617417" y="5082411"/>
            <a:ext cx="1524799" cy="1775589"/>
          </a:xfrm>
          <a:prstGeom prst="rect">
            <a:avLst/>
          </a:prstGeom>
        </p:spPr>
      </p:pic>
      <p:pic>
        <p:nvPicPr>
          <p:cNvPr id="3" name="Picture 3">
            <a:extLst>
              <a:ext uri="{FF2B5EF4-FFF2-40B4-BE49-F238E27FC236}">
                <a16:creationId xmlns:a16="http://schemas.microsoft.com/office/drawing/2014/main" id="{73B2EF12-8CA0-C3D9-D16D-7065CFFEDD3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44674" y="2666404"/>
            <a:ext cx="4323754" cy="2427089"/>
          </a:xfrm>
          <a:prstGeom prst="rect">
            <a:avLst/>
          </a:prstGeom>
        </p:spPr>
      </p:pic>
    </p:spTree>
    <p:extLst>
      <p:ext uri="{BB962C8B-B14F-4D97-AF65-F5344CB8AC3E}">
        <p14:creationId xmlns:p14="http://schemas.microsoft.com/office/powerpoint/2010/main" val="504588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9B47300-EADF-CF5E-56EB-F3410FBA46F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20095" y="4132659"/>
            <a:ext cx="3752254" cy="2807494"/>
          </a:xfrm>
          <a:prstGeom prst="rect">
            <a:avLst/>
          </a:prstGeom>
        </p:spPr>
      </p:pic>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ea typeface="+mj-lt"/>
                <a:cs typeface="+mj-lt"/>
              </a:rPr>
              <a:t>OVERVIEW</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7276453" cy="4267785"/>
          </a:xfrm>
        </p:spPr>
        <p:txBody>
          <a:bodyPr vert="horz" lIns="68580" tIns="34290" rIns="68580" bIns="34290" rtlCol="0" anchor="t">
            <a:normAutofit/>
          </a:bodyPr>
          <a:lstStyle/>
          <a:p>
            <a:r>
              <a:rPr lang="en-US">
                <a:cs typeface="Calibri"/>
              </a:rPr>
              <a:t>The impact of self-advocacy can lead to...</a:t>
            </a:r>
          </a:p>
          <a:p>
            <a:pPr lvl="1"/>
            <a:r>
              <a:rPr lang="en-US" sz="2800">
                <a:cs typeface="Calibri"/>
              </a:rPr>
              <a:t>Growth in leadership abilities</a:t>
            </a:r>
          </a:p>
          <a:p>
            <a:pPr lvl="1"/>
            <a:r>
              <a:rPr lang="en-US" sz="2800">
                <a:cs typeface="Calibri"/>
              </a:rPr>
              <a:t>Transformation – individuals can change how others see and ultimately treat them</a:t>
            </a:r>
          </a:p>
          <a:p>
            <a:pPr lvl="1"/>
            <a:r>
              <a:rPr lang="en-US" sz="2800">
                <a:cs typeface="Calibri"/>
              </a:rPr>
              <a:t>Changes in the individual, their supports, and their community</a:t>
            </a: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4"/>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5"/>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2287424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7606-ABD0-4B91-8833-BD79B720AD9E}"/>
              </a:ext>
            </a:extLst>
          </p:cNvPr>
          <p:cNvSpPr>
            <a:spLocks noGrp="1"/>
          </p:cNvSpPr>
          <p:nvPr>
            <p:ph type="title"/>
          </p:nvPr>
        </p:nvSpPr>
        <p:spPr>
          <a:xfrm>
            <a:off x="486915" y="1473477"/>
            <a:ext cx="8169394" cy="3898069"/>
          </a:xfrm>
        </p:spPr>
        <p:txBody>
          <a:bodyPr vert="horz" lIns="68580" tIns="34290" rIns="68580" bIns="34290" rtlCol="0" anchor="ctr">
            <a:normAutofit/>
          </a:bodyPr>
          <a:lstStyle/>
          <a:p>
            <a:pPr marL="257175" indent="-257175" algn="ctr"/>
            <a:r>
              <a:rPr lang="en-US" sz="5400" b="1" cap="all">
                <a:ea typeface="+mn-lt"/>
                <a:cs typeface="+mn-lt"/>
              </a:rPr>
              <a:t>ADDRESS PARENT and/or GUARDIAN CONCERNS</a:t>
            </a:r>
          </a:p>
        </p:txBody>
      </p:sp>
      <p:pic>
        <p:nvPicPr>
          <p:cNvPr id="4" name="Picture 5" descr="A picture containing text, porcelain&#10;&#10;Description automatically generated">
            <a:extLst>
              <a:ext uri="{FF2B5EF4-FFF2-40B4-BE49-F238E27FC236}">
                <a16:creationId xmlns:a16="http://schemas.microsoft.com/office/drawing/2014/main" id="{D8EECD3D-D673-417A-8149-F88E7A806AD0}"/>
              </a:ext>
            </a:extLst>
          </p:cNvPr>
          <p:cNvPicPr>
            <a:picLocks noChangeAspect="1"/>
          </p:cNvPicPr>
          <p:nvPr/>
        </p:nvPicPr>
        <p:blipFill>
          <a:blip r:embed="rId2"/>
          <a:stretch>
            <a:fillRect/>
          </a:stretch>
        </p:blipFill>
        <p:spPr>
          <a:xfrm>
            <a:off x="0" y="0"/>
            <a:ext cx="1843088" cy="1750219"/>
          </a:xfrm>
          <a:prstGeom prst="rect">
            <a:avLst/>
          </a:prstGeom>
        </p:spPr>
      </p:pic>
      <p:pic>
        <p:nvPicPr>
          <p:cNvPr id="6" name="Picture 6" descr="A picture containing text, clipart&#10;&#10;Description automatically generated">
            <a:extLst>
              <a:ext uri="{FF2B5EF4-FFF2-40B4-BE49-F238E27FC236}">
                <a16:creationId xmlns:a16="http://schemas.microsoft.com/office/drawing/2014/main" id="{564A9A25-E6DE-6B8B-A330-CFD55FDE2170}"/>
              </a:ext>
            </a:extLst>
          </p:cNvPr>
          <p:cNvPicPr>
            <a:picLocks noChangeAspect="1"/>
          </p:cNvPicPr>
          <p:nvPr/>
        </p:nvPicPr>
        <p:blipFill>
          <a:blip r:embed="rId3"/>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2659089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ea typeface="+mj-lt"/>
                <a:cs typeface="+mj-lt"/>
              </a:rPr>
              <a:t>Yes, but......</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7276453" cy="4267785"/>
          </a:xfrm>
        </p:spPr>
        <p:txBody>
          <a:bodyPr vert="horz" lIns="68580" tIns="34290" rIns="68580" bIns="34290" rtlCol="0" anchor="t">
            <a:normAutofit/>
          </a:bodyPr>
          <a:lstStyle/>
          <a:p>
            <a:r>
              <a:rPr lang="en-US" dirty="0">
                <a:cs typeface="Calibri"/>
              </a:rPr>
              <a:t>Inclusion is good but not a simple solution</a:t>
            </a:r>
          </a:p>
          <a:p>
            <a:r>
              <a:rPr lang="en-US" dirty="0">
                <a:cs typeface="Calibri"/>
              </a:rPr>
              <a:t>Parents spend time developing "what ifs" scenarios</a:t>
            </a:r>
          </a:p>
          <a:p>
            <a:pPr lvl="1"/>
            <a:r>
              <a:rPr lang="en-US" sz="2800" dirty="0">
                <a:cs typeface="Calibri"/>
              </a:rPr>
              <a:t>These concerns can certainly impact accessibility issues for individuals</a:t>
            </a:r>
          </a:p>
          <a:p>
            <a:r>
              <a:rPr lang="en-US" dirty="0">
                <a:cs typeface="Calibri"/>
              </a:rPr>
              <a:t>Concerns are just concerns and not necessarily barriers......</a:t>
            </a:r>
            <a:endParaRPr lang="en-US" dirty="0"/>
          </a:p>
          <a:p>
            <a:endParaRPr lang="en-US">
              <a:ea typeface="+mn-lt"/>
              <a:cs typeface="+mn-lt"/>
            </a:endParaRPr>
          </a:p>
          <a:p>
            <a:endParaRPr lang="en-US">
              <a:cs typeface="Calibri"/>
            </a:endParaRP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2"/>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3"/>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1686633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B56EBE-BEA7-C13C-BCF4-91DC260B1EB1}"/>
              </a:ext>
            </a:extLst>
          </p:cNvPr>
          <p:cNvSpPr>
            <a:spLocks noGrp="1"/>
          </p:cNvSpPr>
          <p:nvPr>
            <p:ph type="title"/>
          </p:nvPr>
        </p:nvSpPr>
        <p:spPr>
          <a:xfrm>
            <a:off x="628650" y="673770"/>
            <a:ext cx="2415246" cy="2027227"/>
          </a:xfrm>
        </p:spPr>
        <p:txBody>
          <a:bodyPr anchor="t">
            <a:normAutofit/>
          </a:bodyPr>
          <a:lstStyle/>
          <a:p>
            <a:r>
              <a:rPr lang="en-US" sz="4000">
                <a:solidFill>
                  <a:srgbClr val="FFFFFF"/>
                </a:solidFill>
                <a:cs typeface="Calibri Light"/>
              </a:rPr>
              <a:t>Parent Perception – Adults</a:t>
            </a:r>
            <a:endParaRPr lang="en-US" sz="4000">
              <a:solidFill>
                <a:srgbClr val="FFFFFF"/>
              </a:solidFill>
            </a:endParaRPr>
          </a:p>
        </p:txBody>
      </p:sp>
      <p:graphicFrame>
        <p:nvGraphicFramePr>
          <p:cNvPr id="7" name="Content Placeholder 3">
            <a:extLst>
              <a:ext uri="{FF2B5EF4-FFF2-40B4-BE49-F238E27FC236}">
                <a16:creationId xmlns:a16="http://schemas.microsoft.com/office/drawing/2014/main" id="{E3628994-11E6-9025-6779-5125619A9AFE}"/>
              </a:ext>
            </a:extLst>
          </p:cNvPr>
          <p:cNvGraphicFramePr>
            <a:graphicFrameLocks noGrp="1"/>
          </p:cNvGraphicFramePr>
          <p:nvPr>
            <p:ph idx="1"/>
            <p:extLst>
              <p:ext uri="{D42A27DB-BD31-4B8C-83A1-F6EECF244321}">
                <p14:modId xmlns:p14="http://schemas.microsoft.com/office/powerpoint/2010/main" val="1271880208"/>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437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651009-0ED2-E105-FBB1-0A871F902494}"/>
              </a:ext>
            </a:extLst>
          </p:cNvPr>
          <p:cNvSpPr>
            <a:spLocks noGrp="1"/>
          </p:cNvSpPr>
          <p:nvPr>
            <p:ph type="title"/>
          </p:nvPr>
        </p:nvSpPr>
        <p:spPr>
          <a:xfrm>
            <a:off x="628650" y="673770"/>
            <a:ext cx="2415246" cy="2027227"/>
          </a:xfrm>
        </p:spPr>
        <p:txBody>
          <a:bodyPr anchor="t">
            <a:normAutofit/>
          </a:bodyPr>
          <a:lstStyle/>
          <a:p>
            <a:r>
              <a:rPr lang="en-US" sz="4000">
                <a:solidFill>
                  <a:srgbClr val="FFFFFF"/>
                </a:solidFill>
                <a:cs typeface="Calibri Light"/>
              </a:rPr>
              <a:t>Parent Perception - Minors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23D67F13-9F97-2FB2-A4B0-9C69DBD09520}"/>
              </a:ext>
            </a:extLst>
          </p:cNvPr>
          <p:cNvGraphicFramePr>
            <a:graphicFrameLocks noGrp="1"/>
          </p:cNvGraphicFramePr>
          <p:nvPr>
            <p:ph idx="1"/>
            <p:extLst>
              <p:ext uri="{D42A27DB-BD31-4B8C-83A1-F6EECF244321}">
                <p14:modId xmlns:p14="http://schemas.microsoft.com/office/powerpoint/2010/main" val="2808452972"/>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816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A2E31F-78E0-D541-8317-FB2CF4727423}"/>
              </a:ext>
            </a:extLst>
          </p:cNvPr>
          <p:cNvSpPr>
            <a:spLocks noGrp="1"/>
          </p:cNvSpPr>
          <p:nvPr>
            <p:ph type="title"/>
          </p:nvPr>
        </p:nvSpPr>
        <p:spPr>
          <a:xfrm>
            <a:off x="1037673" y="348865"/>
            <a:ext cx="7288583" cy="1576446"/>
          </a:xfrm>
        </p:spPr>
        <p:txBody>
          <a:bodyPr anchor="ctr">
            <a:normAutofit/>
          </a:bodyPr>
          <a:lstStyle/>
          <a:p>
            <a:r>
              <a:rPr lang="en-US" sz="3500" dirty="0">
                <a:solidFill>
                  <a:srgbClr val="FFFFFF"/>
                </a:solidFill>
                <a:cs typeface="Calibri Light"/>
              </a:rPr>
              <a:t>Caregivers' Concerns with Internet Safety for people with ID</a:t>
            </a:r>
            <a:endParaRPr lang="en-US" sz="3500" dirty="0">
              <a:solidFill>
                <a:srgbClr val="FFFFFF"/>
              </a:solidFill>
            </a:endParaRPr>
          </a:p>
        </p:txBody>
      </p:sp>
      <p:graphicFrame>
        <p:nvGraphicFramePr>
          <p:cNvPr id="5" name="Content Placeholder 2">
            <a:extLst>
              <a:ext uri="{FF2B5EF4-FFF2-40B4-BE49-F238E27FC236}">
                <a16:creationId xmlns:a16="http://schemas.microsoft.com/office/drawing/2014/main" id="{3D67974B-BBC0-2440-BCCB-FC26E734E99E}"/>
              </a:ext>
            </a:extLst>
          </p:cNvPr>
          <p:cNvGraphicFramePr>
            <a:graphicFrameLocks noGrp="1"/>
          </p:cNvGraphicFramePr>
          <p:nvPr>
            <p:ph idx="1"/>
            <p:extLst>
              <p:ext uri="{D42A27DB-BD31-4B8C-83A1-F6EECF244321}">
                <p14:modId xmlns:p14="http://schemas.microsoft.com/office/powerpoint/2010/main" val="3081083782"/>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1455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EF6C9-73C8-142A-9A7F-03B6BD36938F}"/>
              </a:ext>
            </a:extLst>
          </p:cNvPr>
          <p:cNvSpPr>
            <a:spLocks noGrp="1"/>
          </p:cNvSpPr>
          <p:nvPr>
            <p:ph type="title"/>
          </p:nvPr>
        </p:nvSpPr>
        <p:spPr>
          <a:xfrm>
            <a:off x="1037673" y="348865"/>
            <a:ext cx="7288583" cy="1576446"/>
          </a:xfrm>
        </p:spPr>
        <p:txBody>
          <a:bodyPr anchor="ctr">
            <a:noAutofit/>
          </a:bodyPr>
          <a:lstStyle/>
          <a:p>
            <a:r>
              <a:rPr lang="en-US" sz="4000" dirty="0">
                <a:solidFill>
                  <a:srgbClr val="FFFFFF"/>
                </a:solidFill>
                <a:cs typeface="Calibri Light"/>
              </a:rPr>
              <a:t>Prevention Strategies (1 of 3) – High Engagement/Low Structure</a:t>
            </a:r>
          </a:p>
        </p:txBody>
      </p:sp>
      <p:graphicFrame>
        <p:nvGraphicFramePr>
          <p:cNvPr id="5" name="Content Placeholder 2">
            <a:extLst>
              <a:ext uri="{FF2B5EF4-FFF2-40B4-BE49-F238E27FC236}">
                <a16:creationId xmlns:a16="http://schemas.microsoft.com/office/drawing/2014/main" id="{F1B4A670-7279-74CB-C642-A08E3B4BDD6B}"/>
              </a:ext>
            </a:extLst>
          </p:cNvPr>
          <p:cNvGraphicFramePr>
            <a:graphicFrameLocks noGrp="1"/>
          </p:cNvGraphicFramePr>
          <p:nvPr>
            <p:ph idx="1"/>
            <p:extLst>
              <p:ext uri="{D42A27DB-BD31-4B8C-83A1-F6EECF244321}">
                <p14:modId xmlns:p14="http://schemas.microsoft.com/office/powerpoint/2010/main" val="2462734687"/>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1885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7606-ABD0-4B91-8833-BD79B720AD9E}"/>
              </a:ext>
            </a:extLst>
          </p:cNvPr>
          <p:cNvSpPr>
            <a:spLocks noGrp="1"/>
          </p:cNvSpPr>
          <p:nvPr>
            <p:ph type="title"/>
          </p:nvPr>
        </p:nvSpPr>
        <p:spPr>
          <a:xfrm>
            <a:off x="486915" y="1473477"/>
            <a:ext cx="8169394" cy="3898069"/>
          </a:xfrm>
        </p:spPr>
        <p:txBody>
          <a:bodyPr vert="horz" lIns="68580" tIns="34290" rIns="68580" bIns="34290" rtlCol="0" anchor="ctr">
            <a:normAutofit/>
          </a:bodyPr>
          <a:lstStyle/>
          <a:p>
            <a:pPr marL="257175" indent="-257175" algn="ctr"/>
            <a:r>
              <a:rPr lang="en-US" sz="5400" b="1" cap="all">
                <a:ea typeface="+mn-lt"/>
                <a:cs typeface="+mn-lt"/>
              </a:rPr>
              <a:t>Learn BASIC INTERNET SAFETY SKILLS</a:t>
            </a:r>
          </a:p>
        </p:txBody>
      </p:sp>
      <p:pic>
        <p:nvPicPr>
          <p:cNvPr id="4" name="Picture 5" descr="A picture containing text, porcelain&#10;&#10;Description automatically generated">
            <a:extLst>
              <a:ext uri="{FF2B5EF4-FFF2-40B4-BE49-F238E27FC236}">
                <a16:creationId xmlns:a16="http://schemas.microsoft.com/office/drawing/2014/main" id="{D8EECD3D-D673-417A-8149-F88E7A806AD0}"/>
              </a:ext>
            </a:extLst>
          </p:cNvPr>
          <p:cNvPicPr>
            <a:picLocks noChangeAspect="1"/>
          </p:cNvPicPr>
          <p:nvPr/>
        </p:nvPicPr>
        <p:blipFill>
          <a:blip r:embed="rId2"/>
          <a:stretch>
            <a:fillRect/>
          </a:stretch>
        </p:blipFill>
        <p:spPr>
          <a:xfrm>
            <a:off x="0" y="0"/>
            <a:ext cx="1843088" cy="1750219"/>
          </a:xfrm>
          <a:prstGeom prst="rect">
            <a:avLst/>
          </a:prstGeom>
        </p:spPr>
      </p:pic>
      <p:pic>
        <p:nvPicPr>
          <p:cNvPr id="6" name="Picture 6" descr="A picture containing text, clipart&#10;&#10;Description automatically generated">
            <a:extLst>
              <a:ext uri="{FF2B5EF4-FFF2-40B4-BE49-F238E27FC236}">
                <a16:creationId xmlns:a16="http://schemas.microsoft.com/office/drawing/2014/main" id="{564A9A25-E6DE-6B8B-A330-CFD55FDE2170}"/>
              </a:ext>
            </a:extLst>
          </p:cNvPr>
          <p:cNvPicPr>
            <a:picLocks noChangeAspect="1"/>
          </p:cNvPicPr>
          <p:nvPr/>
        </p:nvPicPr>
        <p:blipFill>
          <a:blip r:embed="rId3"/>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32309380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1B4A670-7279-74CB-C642-A08E3B4BDD6B}"/>
              </a:ext>
            </a:extLst>
          </p:cNvPr>
          <p:cNvGraphicFramePr>
            <a:graphicFrameLocks noGrp="1"/>
          </p:cNvGraphicFramePr>
          <p:nvPr>
            <p:ph idx="1"/>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itle 22">
            <a:extLst>
              <a:ext uri="{FF2B5EF4-FFF2-40B4-BE49-F238E27FC236}">
                <a16:creationId xmlns:a16="http://schemas.microsoft.com/office/drawing/2014/main" id="{ED67DD50-4784-A6F4-3E03-A84D5C1022AA}"/>
              </a:ext>
            </a:extLst>
          </p:cNvPr>
          <p:cNvSpPr>
            <a:spLocks noGrp="1"/>
          </p:cNvSpPr>
          <p:nvPr>
            <p:ph type="title"/>
          </p:nvPr>
        </p:nvSpPr>
        <p:spPr/>
        <p:txBody>
          <a:bodyPr>
            <a:normAutofit/>
          </a:bodyPr>
          <a:lstStyle/>
          <a:p>
            <a:r>
              <a:rPr lang="en-US" sz="4000" dirty="0">
                <a:solidFill>
                  <a:schemeClr val="bg1"/>
                </a:solidFill>
                <a:cs typeface="Calibri Light"/>
              </a:rPr>
              <a:t>Prevention Strategies (2 of 3) - High Structure/Low Engagement</a:t>
            </a:r>
          </a:p>
        </p:txBody>
      </p:sp>
    </p:spTree>
    <p:extLst>
      <p:ext uri="{BB962C8B-B14F-4D97-AF65-F5344CB8AC3E}">
        <p14:creationId xmlns:p14="http://schemas.microsoft.com/office/powerpoint/2010/main" val="539308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F62812-A848-2E3F-AA6C-94A59AC665FF}"/>
              </a:ext>
            </a:extLst>
          </p:cNvPr>
          <p:cNvSpPr>
            <a:spLocks noGrp="1"/>
          </p:cNvSpPr>
          <p:nvPr>
            <p:ph type="title"/>
          </p:nvPr>
        </p:nvSpPr>
        <p:spPr>
          <a:xfrm>
            <a:off x="1037673" y="348865"/>
            <a:ext cx="7288583" cy="1576446"/>
          </a:xfrm>
        </p:spPr>
        <p:txBody>
          <a:bodyPr anchor="ctr">
            <a:normAutofit/>
          </a:bodyPr>
          <a:lstStyle/>
          <a:p>
            <a:r>
              <a:rPr lang="en-US" sz="4000" dirty="0">
                <a:solidFill>
                  <a:srgbClr val="FFFFFF"/>
                </a:solidFill>
                <a:cs typeface="Calibri Light"/>
              </a:rPr>
              <a:t>Prevention Strategies (3 of 3) – Low Engagement</a:t>
            </a:r>
            <a:endParaRPr lang="en-US" sz="4000">
              <a:cs typeface="Calibri Light"/>
            </a:endParaRPr>
          </a:p>
        </p:txBody>
      </p:sp>
      <p:graphicFrame>
        <p:nvGraphicFramePr>
          <p:cNvPr id="5" name="Content Placeholder 2">
            <a:extLst>
              <a:ext uri="{FF2B5EF4-FFF2-40B4-BE49-F238E27FC236}">
                <a16:creationId xmlns:a16="http://schemas.microsoft.com/office/drawing/2014/main" id="{BF5E2014-7443-526D-46F7-B1A22CBDD1E3}"/>
              </a:ext>
            </a:extLst>
          </p:cNvPr>
          <p:cNvGraphicFramePr>
            <a:graphicFrameLocks noGrp="1"/>
          </p:cNvGraphicFramePr>
          <p:nvPr>
            <p:ph idx="1"/>
            <p:extLst>
              <p:ext uri="{D42A27DB-BD31-4B8C-83A1-F6EECF244321}">
                <p14:modId xmlns:p14="http://schemas.microsoft.com/office/powerpoint/2010/main" val="94483208"/>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642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316C-9881-BFF7-3D2D-F6A512267D4A}"/>
              </a:ext>
            </a:extLst>
          </p:cNvPr>
          <p:cNvSpPr>
            <a:spLocks noGrp="1"/>
          </p:cNvSpPr>
          <p:nvPr>
            <p:ph type="title"/>
          </p:nvPr>
        </p:nvSpPr>
        <p:spPr>
          <a:xfrm>
            <a:off x="1776598" y="662009"/>
            <a:ext cx="7154389" cy="1325563"/>
          </a:xfrm>
        </p:spPr>
        <p:txBody>
          <a:bodyPr/>
          <a:lstStyle/>
          <a:p>
            <a:r>
              <a:rPr lang="en-US">
                <a:cs typeface="Calibri Light"/>
              </a:rPr>
              <a:t>Weighing Concern with Benefit: Consideration of Risk</a:t>
            </a:r>
            <a:endParaRPr lang="en-US"/>
          </a:p>
        </p:txBody>
      </p:sp>
      <p:sp>
        <p:nvSpPr>
          <p:cNvPr id="3" name="Content Placeholder 2">
            <a:extLst>
              <a:ext uri="{FF2B5EF4-FFF2-40B4-BE49-F238E27FC236}">
                <a16:creationId xmlns:a16="http://schemas.microsoft.com/office/drawing/2014/main" id="{D9801D77-FEBD-CA93-C4F9-ABF8D5E40D7D}"/>
              </a:ext>
            </a:extLst>
          </p:cNvPr>
          <p:cNvSpPr>
            <a:spLocks noGrp="1"/>
          </p:cNvSpPr>
          <p:nvPr>
            <p:ph idx="1"/>
          </p:nvPr>
        </p:nvSpPr>
        <p:spPr>
          <a:xfrm>
            <a:off x="500001" y="2508456"/>
            <a:ext cx="8055552" cy="4351338"/>
          </a:xfrm>
        </p:spPr>
        <p:txBody>
          <a:bodyPr vert="horz" lIns="91440" tIns="45720" rIns="91440" bIns="45720" rtlCol="0" anchor="t">
            <a:normAutofit/>
          </a:bodyPr>
          <a:lstStyle/>
          <a:p>
            <a:r>
              <a:rPr lang="en-US" dirty="0">
                <a:cs typeface="Calibri"/>
              </a:rPr>
              <a:t>Concept of "positive risk-taking approach"</a:t>
            </a:r>
          </a:p>
          <a:p>
            <a:pPr lvl="1"/>
            <a:r>
              <a:rPr lang="en-US" sz="2800" dirty="0">
                <a:ea typeface="+mn-lt"/>
                <a:cs typeface="+mn-lt"/>
              </a:rPr>
              <a:t>Risks are part of the daily life of any human being</a:t>
            </a:r>
          </a:p>
          <a:p>
            <a:pPr lvl="1"/>
            <a:r>
              <a:rPr lang="en-US" sz="2800" dirty="0">
                <a:ea typeface="+mn-lt"/>
                <a:cs typeface="+mn-lt"/>
              </a:rPr>
              <a:t>Risk is necessary for development and growth</a:t>
            </a:r>
          </a:p>
          <a:p>
            <a:pPr lvl="1"/>
            <a:r>
              <a:rPr lang="en-US" sz="2800" dirty="0">
                <a:ea typeface="+mn-lt"/>
                <a:cs typeface="+mn-lt"/>
              </a:rPr>
              <a:t>This conceptualization allows for promoting the identification and positive management of the risks</a:t>
            </a:r>
          </a:p>
          <a:p>
            <a:pPr marL="0" indent="0">
              <a:buNone/>
            </a:pPr>
            <a:endParaRPr lang="en-US" dirty="0">
              <a:cs typeface="Calibri"/>
            </a:endParaRPr>
          </a:p>
        </p:txBody>
      </p:sp>
      <p:pic>
        <p:nvPicPr>
          <p:cNvPr id="5" name="Picture 6" descr="A picture containing text, clipart&#10;&#10;Description automatically generated">
            <a:extLst>
              <a:ext uri="{FF2B5EF4-FFF2-40B4-BE49-F238E27FC236}">
                <a16:creationId xmlns:a16="http://schemas.microsoft.com/office/drawing/2014/main" id="{EA98E526-8FD8-14CD-2351-EBA32192AF10}"/>
              </a:ext>
            </a:extLst>
          </p:cNvPr>
          <p:cNvPicPr>
            <a:picLocks noChangeAspect="1"/>
          </p:cNvPicPr>
          <p:nvPr/>
        </p:nvPicPr>
        <p:blipFill>
          <a:blip r:embed="rId2"/>
          <a:stretch>
            <a:fillRect/>
          </a:stretch>
        </p:blipFill>
        <p:spPr>
          <a:xfrm>
            <a:off x="7617417" y="5082411"/>
            <a:ext cx="1524799" cy="1775589"/>
          </a:xfrm>
          <a:prstGeom prst="rect">
            <a:avLst/>
          </a:prstGeom>
        </p:spPr>
      </p:pic>
      <p:pic>
        <p:nvPicPr>
          <p:cNvPr id="7" name="Picture 6" descr="A picture containing text, porcelain&#10;&#10;Description automatically generated">
            <a:extLst>
              <a:ext uri="{FF2B5EF4-FFF2-40B4-BE49-F238E27FC236}">
                <a16:creationId xmlns:a16="http://schemas.microsoft.com/office/drawing/2014/main" id="{F00D04C7-3013-6E9C-A570-F1B600A7B6E8}"/>
              </a:ext>
            </a:extLst>
          </p:cNvPr>
          <p:cNvPicPr>
            <a:picLocks noChangeAspect="1"/>
          </p:cNvPicPr>
          <p:nvPr/>
        </p:nvPicPr>
        <p:blipFill>
          <a:blip r:embed="rId3"/>
          <a:stretch>
            <a:fillRect/>
          </a:stretch>
        </p:blipFill>
        <p:spPr>
          <a:xfrm>
            <a:off x="0" y="0"/>
            <a:ext cx="1843088" cy="1750219"/>
          </a:xfrm>
          <a:prstGeom prst="rect">
            <a:avLst/>
          </a:prstGeom>
        </p:spPr>
      </p:pic>
    </p:spTree>
    <p:extLst>
      <p:ext uri="{BB962C8B-B14F-4D97-AF65-F5344CB8AC3E}">
        <p14:creationId xmlns:p14="http://schemas.microsoft.com/office/powerpoint/2010/main" val="4129492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7CD95-6556-2DC6-E139-F4D3443BAF8A}"/>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cs typeface="Calibri Light"/>
              </a:rPr>
              <a:t>When parental concern turns to anxiety</a:t>
            </a:r>
          </a:p>
        </p:txBody>
      </p:sp>
      <p:sp>
        <p:nvSpPr>
          <p:cNvPr id="3" name="Content Placeholder 2">
            <a:extLst>
              <a:ext uri="{FF2B5EF4-FFF2-40B4-BE49-F238E27FC236}">
                <a16:creationId xmlns:a16="http://schemas.microsoft.com/office/drawing/2014/main" id="{49FC8110-6014-5C9E-EC47-A4393FE654D6}"/>
              </a:ext>
            </a:extLst>
          </p:cNvPr>
          <p:cNvSpPr>
            <a:spLocks noGrp="1"/>
          </p:cNvSpPr>
          <p:nvPr>
            <p:ph idx="1"/>
          </p:nvPr>
        </p:nvSpPr>
        <p:spPr>
          <a:xfrm>
            <a:off x="3607694" y="649480"/>
            <a:ext cx="4916510" cy="5546047"/>
          </a:xfrm>
        </p:spPr>
        <p:txBody>
          <a:bodyPr vert="horz" lIns="91440" tIns="45720" rIns="91440" bIns="45720" rtlCol="0" anchor="ctr">
            <a:normAutofit/>
          </a:bodyPr>
          <a:lstStyle/>
          <a:p>
            <a:r>
              <a:rPr lang="en-US">
                <a:cs typeface="Calibri"/>
              </a:rPr>
              <a:t>"I will decide what is best for my loved one."</a:t>
            </a:r>
          </a:p>
          <a:p>
            <a:r>
              <a:rPr lang="en-US" sz="1700">
                <a:cs typeface="Calibri"/>
              </a:rPr>
              <a:t>Intended consequences</a:t>
            </a:r>
          </a:p>
          <a:p>
            <a:pPr lvl="1"/>
            <a:r>
              <a:rPr lang="en-US" sz="1700">
                <a:ea typeface="+mn-lt"/>
                <a:cs typeface="+mn-lt"/>
              </a:rPr>
              <a:t>Increased perception of safety</a:t>
            </a:r>
          </a:p>
          <a:p>
            <a:r>
              <a:rPr lang="en-US" sz="1700">
                <a:cs typeface="Calibri"/>
              </a:rPr>
              <a:t>Unintended consequences</a:t>
            </a:r>
          </a:p>
          <a:p>
            <a:pPr lvl="1"/>
            <a:r>
              <a:rPr lang="en-US" sz="1700">
                <a:cs typeface="Calibri"/>
              </a:rPr>
              <a:t>What message does this statement send?</a:t>
            </a:r>
          </a:p>
          <a:p>
            <a:pPr lvl="1"/>
            <a:r>
              <a:rPr lang="en-US" sz="1700">
                <a:cs typeface="Calibri"/>
              </a:rPr>
              <a:t>Often leads to increased secretive and/or higher risk behavior (e.g., concept of counter control)</a:t>
            </a:r>
          </a:p>
        </p:txBody>
      </p:sp>
      <p:pic>
        <p:nvPicPr>
          <p:cNvPr id="4" name="Picture 6" descr="A picture containing text, clipart&#10;&#10;Description automatically generated">
            <a:extLst>
              <a:ext uri="{FF2B5EF4-FFF2-40B4-BE49-F238E27FC236}">
                <a16:creationId xmlns:a16="http://schemas.microsoft.com/office/drawing/2014/main" id="{F4B929E2-20BE-6D6A-88E4-AD0ADC51E5BE}"/>
              </a:ext>
            </a:extLst>
          </p:cNvPr>
          <p:cNvPicPr>
            <a:picLocks noChangeAspect="1"/>
          </p:cNvPicPr>
          <p:nvPr/>
        </p:nvPicPr>
        <p:blipFill>
          <a:blip r:embed="rId2"/>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32253212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610F-AE4C-689F-63DC-E41E7B3CD62D}"/>
              </a:ext>
            </a:extLst>
          </p:cNvPr>
          <p:cNvSpPr>
            <a:spLocks noGrp="1"/>
          </p:cNvSpPr>
          <p:nvPr>
            <p:ph type="title"/>
          </p:nvPr>
        </p:nvSpPr>
        <p:spPr>
          <a:xfrm>
            <a:off x="1845870" y="365126"/>
            <a:ext cx="7174181" cy="1345355"/>
          </a:xfrm>
        </p:spPr>
        <p:txBody>
          <a:bodyPr/>
          <a:lstStyle/>
          <a:p>
            <a:r>
              <a:rPr lang="en-US">
                <a:cs typeface="Calibri Light"/>
              </a:rPr>
              <a:t>Parent and Guardian Concerns</a:t>
            </a:r>
            <a:endParaRPr lang="en-US"/>
          </a:p>
        </p:txBody>
      </p:sp>
      <p:sp>
        <p:nvSpPr>
          <p:cNvPr id="3" name="Content Placeholder 2">
            <a:extLst>
              <a:ext uri="{FF2B5EF4-FFF2-40B4-BE49-F238E27FC236}">
                <a16:creationId xmlns:a16="http://schemas.microsoft.com/office/drawing/2014/main" id="{D86D720C-CEC1-B748-66B3-BD38B945DDCC}"/>
              </a:ext>
            </a:extLst>
          </p:cNvPr>
          <p:cNvSpPr>
            <a:spLocks noGrp="1"/>
          </p:cNvSpPr>
          <p:nvPr>
            <p:ph sz="half" idx="1"/>
          </p:nvPr>
        </p:nvSpPr>
        <p:spPr>
          <a:xfrm>
            <a:off x="628650" y="1825625"/>
            <a:ext cx="7338368" cy="4351338"/>
          </a:xfrm>
        </p:spPr>
        <p:txBody>
          <a:bodyPr vert="horz" lIns="91440" tIns="45720" rIns="91440" bIns="45720" rtlCol="0" anchor="t">
            <a:normAutofit/>
          </a:bodyPr>
          <a:lstStyle/>
          <a:p>
            <a:r>
              <a:rPr lang="en-US" dirty="0">
                <a:cs typeface="Calibri"/>
              </a:rPr>
              <a:t>Research has suggested that individual autonomy has benefits that outweigh the concerns</a:t>
            </a:r>
          </a:p>
          <a:p>
            <a:r>
              <a:rPr lang="en-US" dirty="0">
                <a:cs typeface="Calibri"/>
              </a:rPr>
              <a:t>Positive risk-taking allows individuals with ID to make their own decisions</a:t>
            </a:r>
          </a:p>
          <a:p>
            <a:r>
              <a:rPr lang="en-US" dirty="0">
                <a:cs typeface="Calibri"/>
              </a:rPr>
              <a:t>Constructive dialogue with shared decision-making is encouraged</a:t>
            </a:r>
          </a:p>
        </p:txBody>
      </p:sp>
      <p:pic>
        <p:nvPicPr>
          <p:cNvPr id="6" name="Picture 5" descr="A picture containing text, porcelain&#10;&#10;Description automatically generated">
            <a:extLst>
              <a:ext uri="{FF2B5EF4-FFF2-40B4-BE49-F238E27FC236}">
                <a16:creationId xmlns:a16="http://schemas.microsoft.com/office/drawing/2014/main" id="{A1CDEF1F-E92A-7AB9-445F-A7E7D5BBB558}"/>
              </a:ext>
            </a:extLst>
          </p:cNvPr>
          <p:cNvPicPr>
            <a:picLocks noChangeAspect="1"/>
          </p:cNvPicPr>
          <p:nvPr/>
        </p:nvPicPr>
        <p:blipFill>
          <a:blip r:embed="rId2"/>
          <a:stretch>
            <a:fillRect/>
          </a:stretch>
        </p:blipFill>
        <p:spPr>
          <a:xfrm>
            <a:off x="0" y="0"/>
            <a:ext cx="1843088" cy="1750219"/>
          </a:xfrm>
          <a:prstGeom prst="rect">
            <a:avLst/>
          </a:prstGeom>
        </p:spPr>
      </p:pic>
      <p:pic>
        <p:nvPicPr>
          <p:cNvPr id="8" name="Picture 6" descr="A picture containing text, clipart&#10;&#10;Description automatically generated">
            <a:extLst>
              <a:ext uri="{FF2B5EF4-FFF2-40B4-BE49-F238E27FC236}">
                <a16:creationId xmlns:a16="http://schemas.microsoft.com/office/drawing/2014/main" id="{5C663E42-DFB0-36A0-A08D-2A0D89AAC0E0}"/>
              </a:ext>
            </a:extLst>
          </p:cNvPr>
          <p:cNvPicPr>
            <a:picLocks noChangeAspect="1"/>
          </p:cNvPicPr>
          <p:nvPr/>
        </p:nvPicPr>
        <p:blipFill>
          <a:blip r:embed="rId3"/>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853997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7606-ABD0-4B91-8833-BD79B720AD9E}"/>
              </a:ext>
            </a:extLst>
          </p:cNvPr>
          <p:cNvSpPr>
            <a:spLocks noGrp="1"/>
          </p:cNvSpPr>
          <p:nvPr>
            <p:ph type="title"/>
          </p:nvPr>
        </p:nvSpPr>
        <p:spPr>
          <a:xfrm>
            <a:off x="486915" y="1473477"/>
            <a:ext cx="8169394" cy="3898069"/>
          </a:xfrm>
        </p:spPr>
        <p:txBody>
          <a:bodyPr vert="horz" lIns="68580" tIns="34290" rIns="68580" bIns="34290" rtlCol="0" anchor="ctr">
            <a:normAutofit/>
          </a:bodyPr>
          <a:lstStyle/>
          <a:p>
            <a:pPr marL="257175" indent="-257175" algn="ctr"/>
            <a:r>
              <a:rPr lang="en-US" sz="5400" b="1" cap="all">
                <a:ea typeface="+mn-lt"/>
                <a:cs typeface="+mn-lt"/>
              </a:rPr>
              <a:t>BECOME AWARE OF RESTRICTIONS AND ETHICAL ISSUES</a:t>
            </a:r>
          </a:p>
        </p:txBody>
      </p:sp>
      <p:pic>
        <p:nvPicPr>
          <p:cNvPr id="4" name="Picture 5" descr="A picture containing text, porcelain&#10;&#10;Description automatically generated">
            <a:extLst>
              <a:ext uri="{FF2B5EF4-FFF2-40B4-BE49-F238E27FC236}">
                <a16:creationId xmlns:a16="http://schemas.microsoft.com/office/drawing/2014/main" id="{D8EECD3D-D673-417A-8149-F88E7A806AD0}"/>
              </a:ext>
            </a:extLst>
          </p:cNvPr>
          <p:cNvPicPr>
            <a:picLocks noChangeAspect="1"/>
          </p:cNvPicPr>
          <p:nvPr/>
        </p:nvPicPr>
        <p:blipFill>
          <a:blip r:embed="rId2"/>
          <a:stretch>
            <a:fillRect/>
          </a:stretch>
        </p:blipFill>
        <p:spPr>
          <a:xfrm>
            <a:off x="0" y="0"/>
            <a:ext cx="1843088" cy="1750219"/>
          </a:xfrm>
          <a:prstGeom prst="rect">
            <a:avLst/>
          </a:prstGeom>
        </p:spPr>
      </p:pic>
      <p:pic>
        <p:nvPicPr>
          <p:cNvPr id="6" name="Picture 6" descr="A picture containing text, clipart&#10;&#10;Description automatically generated">
            <a:extLst>
              <a:ext uri="{FF2B5EF4-FFF2-40B4-BE49-F238E27FC236}">
                <a16:creationId xmlns:a16="http://schemas.microsoft.com/office/drawing/2014/main" id="{564A9A25-E6DE-6B8B-A330-CFD55FDE2170}"/>
              </a:ext>
            </a:extLst>
          </p:cNvPr>
          <p:cNvPicPr>
            <a:picLocks noChangeAspect="1"/>
          </p:cNvPicPr>
          <p:nvPr/>
        </p:nvPicPr>
        <p:blipFill>
          <a:blip r:embed="rId3"/>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1712805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ea typeface="+mj-lt"/>
                <a:cs typeface="+mj-lt"/>
              </a:rPr>
              <a:t>Ethical Issues to Consider</a:t>
            </a:r>
            <a:endParaRPr lang="en-US"/>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7276453" cy="4267785"/>
          </a:xfrm>
        </p:spPr>
        <p:txBody>
          <a:bodyPr vert="horz" lIns="68580" tIns="34290" rIns="68580" bIns="34290" rtlCol="0" anchor="t">
            <a:noAutofit/>
          </a:bodyPr>
          <a:lstStyle/>
          <a:p>
            <a:r>
              <a:rPr lang="en-US" dirty="0">
                <a:cs typeface="Calibri"/>
              </a:rPr>
              <a:t>Ethical issues – Internet is constantly evolving in content and resources</a:t>
            </a:r>
          </a:p>
          <a:p>
            <a:pPr lvl="1"/>
            <a:r>
              <a:rPr lang="en-US" sz="2800" dirty="0">
                <a:cs typeface="Calibri"/>
              </a:rPr>
              <a:t>Supervision:  Do you track, do you block, do you search?  (Do you read a journal?)</a:t>
            </a:r>
          </a:p>
          <a:p>
            <a:pPr lvl="1"/>
            <a:r>
              <a:rPr lang="en-US" sz="2800" dirty="0">
                <a:cs typeface="Calibri"/>
              </a:rPr>
              <a:t>Limit:  Do you assign software that limits accessibility?  (Do you limit to only sites for individuals with ID?)</a:t>
            </a:r>
          </a:p>
          <a:p>
            <a:pPr lvl="1"/>
            <a:r>
              <a:rPr lang="en-US" sz="2800" dirty="0">
                <a:cs typeface="Calibri"/>
              </a:rPr>
              <a:t>Other factors to consider......</a:t>
            </a:r>
          </a:p>
          <a:p>
            <a:pPr marL="0" indent="0">
              <a:buNone/>
            </a:pPr>
            <a:endParaRPr lang="en-US" dirty="0">
              <a:cs typeface="Calibri"/>
            </a:endParaRPr>
          </a:p>
          <a:p>
            <a:pPr marL="0" indent="0">
              <a:buNone/>
            </a:pPr>
            <a:endParaRPr lang="en-US" dirty="0">
              <a:cs typeface="Calibri"/>
            </a:endParaRPr>
          </a:p>
          <a:p>
            <a:pPr marL="0" indent="0">
              <a:buNone/>
            </a:pPr>
            <a:endParaRPr lang="en-US" sz="3900">
              <a:cs typeface="Calibri"/>
            </a:endParaRPr>
          </a:p>
          <a:p>
            <a:endParaRPr lang="en-US">
              <a:cs typeface="Calibri"/>
            </a:endParaRP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2"/>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3"/>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38526003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ea typeface="+mj-lt"/>
                <a:cs typeface="+mj-lt"/>
              </a:rPr>
              <a:t>To Restrict or Not Restrict...</a:t>
            </a:r>
            <a:endParaRPr lang="en-US"/>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7276453" cy="4267785"/>
          </a:xfrm>
        </p:spPr>
        <p:txBody>
          <a:bodyPr vert="horz" lIns="68580" tIns="34290" rIns="68580" bIns="34290" rtlCol="0" anchor="t">
            <a:noAutofit/>
          </a:bodyPr>
          <a:lstStyle/>
          <a:p>
            <a:r>
              <a:rPr lang="en-US" dirty="0">
                <a:cs typeface="Calibri"/>
              </a:rPr>
              <a:t>If they do not have a guardian – can you tell an adult "no" and impose restrictions around internet?</a:t>
            </a:r>
            <a:endParaRPr lang="en-US" dirty="0"/>
          </a:p>
          <a:p>
            <a:pPr lvl="1"/>
            <a:r>
              <a:rPr lang="en-US" sz="2800" dirty="0">
                <a:cs typeface="Calibri"/>
              </a:rPr>
              <a:t>Self-advocacy and its influence, reviewed earlier in this presentation</a:t>
            </a:r>
          </a:p>
          <a:p>
            <a:pPr lvl="1"/>
            <a:r>
              <a:rPr lang="en-US" sz="2800" dirty="0">
                <a:cs typeface="Calibri"/>
              </a:rPr>
              <a:t>Role of the support team</a:t>
            </a:r>
            <a:endParaRPr lang="en-US" sz="3900" dirty="0">
              <a:cs typeface="Calibri"/>
            </a:endParaRPr>
          </a:p>
          <a:p>
            <a:pPr lvl="1"/>
            <a:r>
              <a:rPr lang="en-US" sz="2800" dirty="0">
                <a:cs typeface="Calibri"/>
              </a:rPr>
              <a:t>Pros and cons of such restrictions</a:t>
            </a: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2"/>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3"/>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367520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a:ea typeface="+mj-lt"/>
                <a:cs typeface="+mj-lt"/>
              </a:rPr>
              <a:t>RESOURCES</a:t>
            </a:r>
            <a:endParaRPr lang="en-US"/>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7276453" cy="4267785"/>
          </a:xfrm>
        </p:spPr>
        <p:txBody>
          <a:bodyPr vert="horz" lIns="68580" tIns="34290" rIns="68580" bIns="34290" rtlCol="0" anchor="t">
            <a:normAutofit fontScale="32500" lnSpcReduction="20000"/>
          </a:bodyPr>
          <a:lstStyle/>
          <a:p>
            <a:r>
              <a:rPr lang="en-US">
                <a:cs typeface="Calibri"/>
              </a:rPr>
              <a:t>Center on Secondary Education for Student with ASD (2016). </a:t>
            </a:r>
            <a:r>
              <a:rPr lang="en-US" i="1">
                <a:cs typeface="Calibri"/>
              </a:rPr>
              <a:t>Internet safety for teens with ASD. </a:t>
            </a:r>
            <a:r>
              <a:rPr lang="en-US">
                <a:ea typeface="+mn-lt"/>
                <a:cs typeface="+mn-lt"/>
                <a:hlinkClick r:id="rId2"/>
              </a:rPr>
              <a:t>https://csesa.fpg.unc.edu/sites/csesa.fpg.unc.edu/files/Internet%20Safety%20for%20Adolescents%20with%20Autism.pdf</a:t>
            </a:r>
            <a:r>
              <a:rPr lang="en-US">
                <a:ea typeface="+mn-lt"/>
                <a:cs typeface="+mn-lt"/>
              </a:rPr>
              <a:t> </a:t>
            </a:r>
            <a:endParaRPr lang="en-US">
              <a:cs typeface="Calibri"/>
            </a:endParaRPr>
          </a:p>
          <a:p>
            <a:r>
              <a:rPr lang="en-US">
                <a:cs typeface="Calibri"/>
              </a:rPr>
              <a:t>Center for Technology Implementation (2014). </a:t>
            </a:r>
            <a:r>
              <a:rPr lang="en-US" i="1">
                <a:cs typeface="Calibri"/>
              </a:rPr>
              <a:t>Teaching students with disabilities about online safety. </a:t>
            </a:r>
            <a:r>
              <a:rPr lang="en-US">
                <a:cs typeface="Calibri"/>
              </a:rPr>
              <a:t>Washington DC: American Institute for Research. </a:t>
            </a:r>
            <a:endParaRPr lang="en-US"/>
          </a:p>
          <a:p>
            <a:r>
              <a:rPr lang="en-US" err="1">
                <a:ea typeface="+mn-lt"/>
                <a:cs typeface="+mn-lt"/>
              </a:rPr>
              <a:t>Chiner</a:t>
            </a:r>
            <a:r>
              <a:rPr lang="en-US">
                <a:ea typeface="+mn-lt"/>
                <a:cs typeface="+mn-lt"/>
              </a:rPr>
              <a:t>, E., Gomez-Puerta, M., &amp; Cardona-Molto, M.C. (2017).  Internet and people with intellectual disability:  an approach to caregivers' concerns, prevention strategies and training needs.  </a:t>
            </a:r>
            <a:r>
              <a:rPr lang="en-US" i="1">
                <a:ea typeface="+mn-lt"/>
                <a:cs typeface="+mn-lt"/>
              </a:rPr>
              <a:t>Journal of New Approaches in Educational Research</a:t>
            </a:r>
            <a:r>
              <a:rPr lang="en-US">
                <a:ea typeface="+mn-lt"/>
                <a:cs typeface="+mn-lt"/>
              </a:rPr>
              <a:t>, 6(2), pp. 153-158.  </a:t>
            </a:r>
          </a:p>
          <a:p>
            <a:r>
              <a:rPr lang="en-US">
                <a:ea typeface="+mn-lt"/>
                <a:cs typeface="+mn-lt"/>
              </a:rPr>
              <a:t>Creative Commons Attribution (2021). </a:t>
            </a:r>
            <a:r>
              <a:rPr lang="en-US" i="1">
                <a:ea typeface="+mn-lt"/>
                <a:cs typeface="+mn-lt"/>
              </a:rPr>
              <a:t>How to prevent cyberbullying for children with disabilities. </a:t>
            </a:r>
            <a:r>
              <a:rPr lang="en-US">
                <a:ea typeface="+mn-lt"/>
                <a:cs typeface="+mn-lt"/>
                <a:hlinkClick r:id="rId3"/>
              </a:rPr>
              <a:t>https://www.endcyberbullying.net/blog/how-to-prevent-cyberbullying-for-children-with-disabilities#:~:text=A%20good%20friend%20or%20family%20member%20using%20social,cyberbullying%20too.%20Educate%20Children%20With%20Disabilities%20About%20Cyberbullying</a:t>
            </a:r>
            <a:r>
              <a:rPr lang="en-US">
                <a:ea typeface="+mn-lt"/>
                <a:cs typeface="+mn-lt"/>
              </a:rPr>
              <a:t>. </a:t>
            </a:r>
          </a:p>
          <a:p>
            <a:r>
              <a:rPr lang="en-US">
                <a:ea typeface="+mn-lt"/>
                <a:cs typeface="+mn-lt"/>
              </a:rPr>
              <a:t>Foundation for People with Learning Disabilities (2014). Staying safe on social media and online. </a:t>
            </a:r>
            <a:r>
              <a:rPr lang="en-US">
                <a:ea typeface="+mn-lt"/>
                <a:cs typeface="+mn-lt"/>
                <a:hlinkClick r:id="rId4"/>
              </a:rPr>
              <a:t>https://www.anncrafttrust.org/wp-content/uploads/2020/09/staying-safe-online-1.pdf</a:t>
            </a:r>
            <a:r>
              <a:rPr lang="en-US">
                <a:ea typeface="+mn-lt"/>
                <a:cs typeface="+mn-lt"/>
              </a:rPr>
              <a:t> </a:t>
            </a:r>
            <a:endParaRPr lang="en-US">
              <a:cs typeface="Calibri"/>
            </a:endParaRPr>
          </a:p>
          <a:p>
            <a:r>
              <a:rPr lang="en-US" err="1">
                <a:cs typeface="Calibri"/>
              </a:rPr>
              <a:t>Fuxman</a:t>
            </a:r>
            <a:r>
              <a:rPr lang="en-US">
                <a:cs typeface="Calibri"/>
              </a:rPr>
              <a:t>, S., Schneider, S.K., &amp; Heyman, M. (2019). </a:t>
            </a:r>
            <a:r>
              <a:rPr lang="en-US" i="1">
                <a:cs typeface="Calibri"/>
              </a:rPr>
              <a:t>The Ruderman white paper on social media, cyberbullying, and mental health: A comparison of adolescents with and without disabilities. </a:t>
            </a:r>
            <a:r>
              <a:rPr lang="en-US">
                <a:cs typeface="Calibri"/>
              </a:rPr>
              <a:t>Ruderman Family Foundation. </a:t>
            </a:r>
          </a:p>
          <a:p>
            <a:r>
              <a:rPr lang="en-US">
                <a:cs typeface="Calibri"/>
              </a:rPr>
              <a:t>National Center on Birth Defect and Developmental Disabilities, Centers for Disease Control and Prevention (2020). </a:t>
            </a:r>
            <a:r>
              <a:rPr lang="en-US" i="1">
                <a:cs typeface="Calibri"/>
              </a:rPr>
              <a:t>People with disabilities and chronic diseases: Information about bullying. </a:t>
            </a:r>
            <a:r>
              <a:rPr lang="en-US">
                <a:ea typeface="+mn-lt"/>
                <a:cs typeface="+mn-lt"/>
                <a:hlinkClick r:id="rId5"/>
              </a:rPr>
              <a:t>https://www.cdc.gov/ncbddd/disabilityandsafety/bullying.html</a:t>
            </a:r>
            <a:r>
              <a:rPr lang="en-US">
                <a:ea typeface="+mn-lt"/>
                <a:cs typeface="+mn-lt"/>
              </a:rPr>
              <a:t> </a:t>
            </a:r>
            <a:endParaRPr lang="en-US">
              <a:cs typeface="Calibri"/>
            </a:endParaRPr>
          </a:p>
          <a:p>
            <a:r>
              <a:rPr lang="en-US">
                <a:cs typeface="Calibri"/>
              </a:rPr>
              <a:t>PACER's National Bullying Prevention Center (2022). </a:t>
            </a:r>
            <a:r>
              <a:rPr lang="en-US">
                <a:ea typeface="+mn-lt"/>
                <a:cs typeface="+mn-lt"/>
              </a:rPr>
              <a:t>National Bullying Prevention Center - Information (pacer.org). </a:t>
            </a:r>
            <a:r>
              <a:rPr lang="en-US">
                <a:ea typeface="+mn-lt"/>
                <a:cs typeface="+mn-lt"/>
                <a:hlinkClick r:id="rId6"/>
              </a:rPr>
              <a:t>https://www.pacer.org/bullying/info</a:t>
            </a:r>
            <a:r>
              <a:rPr lang="en-US">
                <a:ea typeface="+mn-lt"/>
                <a:cs typeface="+mn-lt"/>
              </a:rPr>
              <a:t> </a:t>
            </a:r>
            <a:endParaRPr lang="en-US">
              <a:cs typeface="Calibri"/>
            </a:endParaRPr>
          </a:p>
          <a:p>
            <a:r>
              <a:rPr lang="en-US">
                <a:cs typeface="Calibri"/>
              </a:rPr>
              <a:t>Ryan, T.G. &amp; Griffiths, S. (2015).  Self-advocacy and its impacts for adults with developmental disabilities.  </a:t>
            </a:r>
            <a:r>
              <a:rPr lang="en-US" i="1">
                <a:cs typeface="Calibri"/>
              </a:rPr>
              <a:t>Australian Journal of Adult Learning</a:t>
            </a:r>
            <a:r>
              <a:rPr lang="en-US">
                <a:cs typeface="Calibri"/>
              </a:rPr>
              <a:t>, 55(1), April 2015.  </a:t>
            </a:r>
          </a:p>
          <a:p>
            <a:r>
              <a:rPr lang="en-US">
                <a:cs typeface="Calibri"/>
              </a:rPr>
              <a:t>SECCA (2022). Internet safety cards. </a:t>
            </a:r>
            <a:r>
              <a:rPr lang="en-US">
                <a:ea typeface="+mn-lt"/>
                <a:cs typeface="+mn-lt"/>
                <a:hlinkClick r:id="rId7"/>
              </a:rPr>
              <a:t>https://www.secca.org.au/resources/internet-safety-cards/</a:t>
            </a:r>
            <a:r>
              <a:rPr lang="en-US">
                <a:ea typeface="+mn-lt"/>
                <a:cs typeface="+mn-lt"/>
              </a:rPr>
              <a:t> </a:t>
            </a:r>
          </a:p>
          <a:p>
            <a:r>
              <a:rPr lang="en-US">
                <a:cs typeface="Calibri"/>
              </a:rPr>
              <a:t>Stopbullying.gov (2021). </a:t>
            </a:r>
            <a:r>
              <a:rPr lang="en-US" i="1">
                <a:cs typeface="Calibri"/>
              </a:rPr>
              <a:t>What is cyberbullying</a:t>
            </a:r>
            <a:r>
              <a:rPr lang="en-US">
                <a:cs typeface="Calibri"/>
              </a:rPr>
              <a:t>. </a:t>
            </a:r>
            <a:r>
              <a:rPr lang="en-US">
                <a:ea typeface="+mn-lt"/>
                <a:cs typeface="+mn-lt"/>
                <a:hlinkClick r:id="rId8"/>
              </a:rPr>
              <a:t>https://www.stopbullying.gov/cyberbullying/what-is-it</a:t>
            </a:r>
            <a:r>
              <a:rPr lang="en-US">
                <a:ea typeface="+mn-lt"/>
                <a:cs typeface="+mn-lt"/>
              </a:rPr>
              <a:t>. </a:t>
            </a:r>
          </a:p>
          <a:p>
            <a:r>
              <a:rPr lang="en-US">
                <a:cs typeface="Calibri"/>
              </a:rPr>
              <a:t>Stop It Now! Scotland &amp; Fife Adult and Support Protection Committee (2020). I've made a new friend online. </a:t>
            </a:r>
            <a:r>
              <a:rPr lang="en-US">
                <a:cs typeface="Calibri"/>
                <a:hlinkClick r:id="rId9"/>
              </a:rPr>
              <a:t>https://www.anncrafttrust.org/wp-content/uploads/2020/09/I-have-made-a-new-friend-online-F.pdf</a:t>
            </a:r>
            <a:endParaRPr lang="en-US">
              <a:cs typeface="Calibri"/>
            </a:endParaRP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10"/>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11"/>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2301758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7606-ABD0-4B91-8833-BD79B720AD9E}"/>
              </a:ext>
            </a:extLst>
          </p:cNvPr>
          <p:cNvSpPr>
            <a:spLocks noGrp="1"/>
          </p:cNvSpPr>
          <p:nvPr>
            <p:ph type="title"/>
          </p:nvPr>
        </p:nvSpPr>
        <p:spPr>
          <a:xfrm>
            <a:off x="2192485" y="142954"/>
            <a:ext cx="6053059" cy="1996046"/>
          </a:xfrm>
        </p:spPr>
        <p:txBody>
          <a:bodyPr vert="horz" lIns="68580" tIns="34290" rIns="68580" bIns="34290" rtlCol="0" anchor="ctr">
            <a:normAutofit/>
          </a:bodyPr>
          <a:lstStyle/>
          <a:p>
            <a:pPr marL="257175" indent="-257175" algn="ctr"/>
            <a:r>
              <a:rPr lang="en-US" sz="8000" b="1" cap="all">
                <a:ea typeface="+mn-lt"/>
                <a:cs typeface="+mn-lt"/>
              </a:rPr>
              <a:t>Questions?</a:t>
            </a:r>
          </a:p>
        </p:txBody>
      </p:sp>
      <p:pic>
        <p:nvPicPr>
          <p:cNvPr id="4" name="Picture 5" descr="A picture containing text, porcelain&#10;&#10;Description automatically generated">
            <a:extLst>
              <a:ext uri="{FF2B5EF4-FFF2-40B4-BE49-F238E27FC236}">
                <a16:creationId xmlns:a16="http://schemas.microsoft.com/office/drawing/2014/main" id="{D8EECD3D-D673-417A-8149-F88E7A806AD0}"/>
              </a:ext>
            </a:extLst>
          </p:cNvPr>
          <p:cNvPicPr>
            <a:picLocks noChangeAspect="1"/>
          </p:cNvPicPr>
          <p:nvPr/>
        </p:nvPicPr>
        <p:blipFill>
          <a:blip r:embed="rId2"/>
          <a:stretch>
            <a:fillRect/>
          </a:stretch>
        </p:blipFill>
        <p:spPr>
          <a:xfrm>
            <a:off x="0" y="0"/>
            <a:ext cx="1843088" cy="1750219"/>
          </a:xfrm>
          <a:prstGeom prst="rect">
            <a:avLst/>
          </a:prstGeom>
        </p:spPr>
      </p:pic>
      <p:pic>
        <p:nvPicPr>
          <p:cNvPr id="6" name="Picture 6" descr="A picture containing text, clipart&#10;&#10;Description automatically generated">
            <a:extLst>
              <a:ext uri="{FF2B5EF4-FFF2-40B4-BE49-F238E27FC236}">
                <a16:creationId xmlns:a16="http://schemas.microsoft.com/office/drawing/2014/main" id="{564A9A25-E6DE-6B8B-A330-CFD55FDE2170}"/>
              </a:ext>
            </a:extLst>
          </p:cNvPr>
          <p:cNvPicPr>
            <a:picLocks noChangeAspect="1"/>
          </p:cNvPicPr>
          <p:nvPr/>
        </p:nvPicPr>
        <p:blipFill>
          <a:blip r:embed="rId3"/>
          <a:stretch>
            <a:fillRect/>
          </a:stretch>
        </p:blipFill>
        <p:spPr>
          <a:xfrm>
            <a:off x="7617417" y="5082411"/>
            <a:ext cx="1524799" cy="1775589"/>
          </a:xfrm>
          <a:prstGeom prst="rect">
            <a:avLst/>
          </a:prstGeom>
        </p:spPr>
      </p:pic>
      <p:pic>
        <p:nvPicPr>
          <p:cNvPr id="3" name="Picture 4">
            <a:extLst>
              <a:ext uri="{FF2B5EF4-FFF2-40B4-BE49-F238E27FC236}">
                <a16:creationId xmlns:a16="http://schemas.microsoft.com/office/drawing/2014/main" id="{63EFC9EF-A90A-0DA0-33CA-6897F4FB726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610915" y="1746691"/>
            <a:ext cx="4198739" cy="4730860"/>
          </a:xfrm>
          <a:prstGeom prst="rect">
            <a:avLst/>
          </a:prstGeom>
        </p:spPr>
      </p:pic>
    </p:spTree>
    <p:extLst>
      <p:ext uri="{BB962C8B-B14F-4D97-AF65-F5344CB8AC3E}">
        <p14:creationId xmlns:p14="http://schemas.microsoft.com/office/powerpoint/2010/main" val="556102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Online Internet Icon · Free image on Pixabay">
            <a:extLst>
              <a:ext uri="{FF2B5EF4-FFF2-40B4-BE49-F238E27FC236}">
                <a16:creationId xmlns:a16="http://schemas.microsoft.com/office/drawing/2014/main" id="{9B1E6868-7FB9-6D76-88C6-EC653A93709B}"/>
              </a:ext>
            </a:extLst>
          </p:cNvPr>
          <p:cNvPicPr>
            <a:picLocks noChangeAspect="1"/>
          </p:cNvPicPr>
          <p:nvPr/>
        </p:nvPicPr>
        <p:blipFill>
          <a:blip r:embed="rId2"/>
          <a:stretch>
            <a:fillRect/>
          </a:stretch>
        </p:blipFill>
        <p:spPr>
          <a:xfrm>
            <a:off x="4401553" y="4406978"/>
            <a:ext cx="2931852" cy="2072740"/>
          </a:xfrm>
          <a:prstGeom prst="rect">
            <a:avLst/>
          </a:prstGeom>
        </p:spPr>
      </p:pic>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cs typeface="Calibri Light"/>
              </a:rPr>
              <a:t>OVERVIEW</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233808" y="2125266"/>
            <a:ext cx="8629410" cy="4267785"/>
          </a:xfrm>
        </p:spPr>
        <p:txBody>
          <a:bodyPr vert="horz" lIns="68580" tIns="34290" rIns="68580" bIns="34290" rtlCol="0" anchor="t">
            <a:normAutofit/>
          </a:bodyPr>
          <a:lstStyle/>
          <a:p>
            <a:r>
              <a:rPr lang="en-US">
                <a:cs typeface="Calibri" panose="020F0502020204030204"/>
              </a:rPr>
              <a:t>People with disabilities often want to do the same things everyone else does – live in the community, find a job, have a relationship, lead a healthy life, and...</a:t>
            </a:r>
          </a:p>
          <a:p>
            <a:r>
              <a:rPr lang="en-US">
                <a:cs typeface="Calibri" panose="020F0502020204030204"/>
              </a:rPr>
              <a:t>Use the internet (social media vs. other aspects)</a:t>
            </a:r>
          </a:p>
          <a:p>
            <a:r>
              <a:rPr lang="en-US">
                <a:cs typeface="Calibri" panose="020F0502020204030204"/>
              </a:rPr>
              <a:t>The internet allows access to the world </a:t>
            </a:r>
          </a:p>
          <a:p>
            <a:r>
              <a:rPr lang="en-US">
                <a:cs typeface="Calibri" panose="020F0502020204030204"/>
              </a:rPr>
              <a:t>AND it puts people at risk </a:t>
            </a: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3"/>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4"/>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1122361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7606-ABD0-4B91-8833-BD79B720AD9E}"/>
              </a:ext>
            </a:extLst>
          </p:cNvPr>
          <p:cNvSpPr>
            <a:spLocks noGrp="1"/>
          </p:cNvSpPr>
          <p:nvPr>
            <p:ph type="title"/>
          </p:nvPr>
        </p:nvSpPr>
        <p:spPr>
          <a:xfrm>
            <a:off x="486915" y="1473477"/>
            <a:ext cx="8169394" cy="3898069"/>
          </a:xfrm>
        </p:spPr>
        <p:txBody>
          <a:bodyPr vert="horz" lIns="68580" tIns="34290" rIns="68580" bIns="34290" rtlCol="0" anchor="ctr">
            <a:normAutofit/>
          </a:bodyPr>
          <a:lstStyle/>
          <a:p>
            <a:pPr marL="257175" indent="-257175" algn="ctr"/>
            <a:r>
              <a:rPr lang="en-US" sz="5400" b="1" cap="all">
                <a:ea typeface="+mn-lt"/>
                <a:cs typeface="+mn-lt"/>
              </a:rPr>
              <a:t>THANK YOU!</a:t>
            </a:r>
          </a:p>
        </p:txBody>
      </p:sp>
      <p:pic>
        <p:nvPicPr>
          <p:cNvPr id="4" name="Picture 5" descr="A picture containing text, porcelain&#10;&#10;Description automatically generated">
            <a:extLst>
              <a:ext uri="{FF2B5EF4-FFF2-40B4-BE49-F238E27FC236}">
                <a16:creationId xmlns:a16="http://schemas.microsoft.com/office/drawing/2014/main" id="{D8EECD3D-D673-417A-8149-F88E7A806AD0}"/>
              </a:ext>
            </a:extLst>
          </p:cNvPr>
          <p:cNvPicPr>
            <a:picLocks noChangeAspect="1"/>
          </p:cNvPicPr>
          <p:nvPr/>
        </p:nvPicPr>
        <p:blipFill>
          <a:blip r:embed="rId2"/>
          <a:stretch>
            <a:fillRect/>
          </a:stretch>
        </p:blipFill>
        <p:spPr>
          <a:xfrm>
            <a:off x="0" y="0"/>
            <a:ext cx="1843088" cy="1750219"/>
          </a:xfrm>
          <a:prstGeom prst="rect">
            <a:avLst/>
          </a:prstGeom>
        </p:spPr>
      </p:pic>
      <p:pic>
        <p:nvPicPr>
          <p:cNvPr id="6" name="Picture 6" descr="A picture containing text, clipart&#10;&#10;Description automatically generated">
            <a:extLst>
              <a:ext uri="{FF2B5EF4-FFF2-40B4-BE49-F238E27FC236}">
                <a16:creationId xmlns:a16="http://schemas.microsoft.com/office/drawing/2014/main" id="{564A9A25-E6DE-6B8B-A330-CFD55FDE2170}"/>
              </a:ext>
            </a:extLst>
          </p:cNvPr>
          <p:cNvPicPr>
            <a:picLocks noChangeAspect="1"/>
          </p:cNvPicPr>
          <p:nvPr/>
        </p:nvPicPr>
        <p:blipFill>
          <a:blip r:embed="rId3"/>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531503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Education Books Letters · Free image on Pixabay">
            <a:extLst>
              <a:ext uri="{FF2B5EF4-FFF2-40B4-BE49-F238E27FC236}">
                <a16:creationId xmlns:a16="http://schemas.microsoft.com/office/drawing/2014/main" id="{BB563B69-4951-80C5-5C3C-B50884B61CA3}"/>
              </a:ext>
            </a:extLst>
          </p:cNvPr>
          <p:cNvPicPr>
            <a:picLocks noChangeAspect="1"/>
          </p:cNvPicPr>
          <p:nvPr/>
        </p:nvPicPr>
        <p:blipFill>
          <a:blip r:embed="rId2"/>
          <a:stretch>
            <a:fillRect/>
          </a:stretch>
        </p:blipFill>
        <p:spPr>
          <a:xfrm>
            <a:off x="4711523" y="34484"/>
            <a:ext cx="4055863" cy="2195852"/>
          </a:xfrm>
          <a:prstGeom prst="rect">
            <a:avLst/>
          </a:prstGeom>
        </p:spPr>
      </p:pic>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cs typeface="Calibri Light"/>
              </a:rPr>
              <a:t>OVERVIEW</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457050" y="2125266"/>
            <a:ext cx="7220306" cy="4267785"/>
          </a:xfrm>
        </p:spPr>
        <p:txBody>
          <a:bodyPr vert="horz" lIns="68580" tIns="34290" rIns="68580" bIns="34290" rtlCol="0" anchor="t">
            <a:normAutofit/>
          </a:bodyPr>
          <a:lstStyle/>
          <a:p>
            <a:r>
              <a:rPr lang="en-US">
                <a:cs typeface="Calibri"/>
              </a:rPr>
              <a:t>Threats to safety often result in parents (or guardians and team members) wanting to ban internet entirely, but experts agree educating individuals about online rights and responsibilities is the best way to keep everyone safe. </a:t>
            </a:r>
          </a:p>
          <a:p>
            <a:r>
              <a:rPr lang="en-US">
                <a:cs typeface="Calibri"/>
              </a:rPr>
              <a:t>This means ALL individuals should learn about online safety, including those with disabilities.</a:t>
            </a:r>
          </a:p>
          <a:p>
            <a:endParaRPr lang="en-US">
              <a:cs typeface="Calibri"/>
            </a:endParaRP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3"/>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4"/>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1357186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AF8C1501-3905-740F-F32A-F4AF8462861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68479" y="-3572"/>
            <a:ext cx="4171950" cy="2337792"/>
          </a:xfrm>
          <a:prstGeom prst="rect">
            <a:avLst/>
          </a:prstGeom>
        </p:spPr>
      </p:pic>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cs typeface="Calibri Light"/>
              </a:rPr>
              <a:t>OVERVIEW</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7276453" cy="4267785"/>
          </a:xfrm>
        </p:spPr>
        <p:txBody>
          <a:bodyPr vert="horz" lIns="68580" tIns="34290" rIns="68580" bIns="34290" rtlCol="0" anchor="t">
            <a:normAutofit lnSpcReduction="10000"/>
          </a:bodyPr>
          <a:lstStyle/>
          <a:p>
            <a:r>
              <a:rPr lang="en-US">
                <a:ea typeface="+mn-lt"/>
                <a:cs typeface="+mn-lt"/>
              </a:rPr>
              <a:t>Individuals with disabilities might be at particular risk due to an inability to read social skills or to determine if others are trustworthy. </a:t>
            </a:r>
          </a:p>
          <a:p>
            <a:r>
              <a:rPr lang="en-US">
                <a:ea typeface="+mn-lt"/>
                <a:cs typeface="+mn-lt"/>
              </a:rPr>
              <a:t>They may not recognize when "get-to-know-you" questions are too personal, inappropriate, or dangerous. </a:t>
            </a:r>
            <a:endParaRPr lang="en-US"/>
          </a:p>
          <a:p>
            <a:r>
              <a:rPr lang="en-US">
                <a:cs typeface="Calibri"/>
              </a:rPr>
              <a:t>Concerns regarding online behavior do not mean individuals should not be online! </a:t>
            </a:r>
            <a:endParaRPr lang="en-US"/>
          </a:p>
          <a:p>
            <a:r>
              <a:rPr lang="en-US">
                <a:cs typeface="Calibri"/>
              </a:rPr>
              <a:t>It DOES mean there should be open and honest conversations about online behavior. </a:t>
            </a:r>
          </a:p>
          <a:p>
            <a:endParaRPr lang="en-US">
              <a:cs typeface="Calibri"/>
            </a:endParaRP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4"/>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5"/>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385057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cs typeface="Calibri Light"/>
              </a:rPr>
              <a:t>The Very, Very Basics</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7276453" cy="4267785"/>
          </a:xfrm>
        </p:spPr>
        <p:txBody>
          <a:bodyPr vert="horz" lIns="68580" tIns="34290" rIns="68580" bIns="34290" rtlCol="0" anchor="t">
            <a:normAutofit/>
          </a:bodyPr>
          <a:lstStyle/>
          <a:p>
            <a:r>
              <a:rPr lang="en-US">
                <a:cs typeface="Calibri"/>
              </a:rPr>
              <a:t>Talk about what is safe and what is not safe to share online. </a:t>
            </a:r>
            <a:endParaRPr lang="en-US"/>
          </a:p>
          <a:p>
            <a:pPr lvl="1"/>
            <a:r>
              <a:rPr lang="en-US" sz="2800">
                <a:cs typeface="Calibri"/>
              </a:rPr>
              <a:t>Review social media and give feedback about anything inappropriate. </a:t>
            </a:r>
          </a:p>
          <a:p>
            <a:pPr lvl="1"/>
            <a:r>
              <a:rPr lang="en-US" sz="2800">
                <a:cs typeface="Calibri"/>
              </a:rPr>
              <a:t>TIP: The reviewer might be a trusted authority figure, not necessarily a parent or guardian</a:t>
            </a:r>
          </a:p>
          <a:p>
            <a:pPr lvl="1"/>
            <a:r>
              <a:rPr lang="en-US" sz="2800">
                <a:cs typeface="Calibri"/>
              </a:rPr>
              <a:t>Consider: </a:t>
            </a:r>
            <a:r>
              <a:rPr lang="en-US" sz="2800">
                <a:ea typeface="+mn-lt"/>
                <a:cs typeface="+mn-lt"/>
                <a:hlinkClick r:id="rId2"/>
              </a:rPr>
              <a:t>https://www.secca.org.au/wp-content/uploads/2021/01/SECCA-Cyber-Safety-Resource.pdf</a:t>
            </a:r>
            <a:r>
              <a:rPr lang="en-US" sz="2800">
                <a:ea typeface="+mn-lt"/>
                <a:cs typeface="+mn-lt"/>
              </a:rPr>
              <a:t> </a:t>
            </a:r>
            <a:endParaRPr lang="en-US">
              <a:ea typeface="+mn-lt"/>
              <a:cs typeface="+mn-lt"/>
            </a:endParaRPr>
          </a:p>
          <a:p>
            <a:endParaRPr lang="en-US">
              <a:cs typeface="Calibri"/>
            </a:endParaRPr>
          </a:p>
          <a:p>
            <a:endParaRPr lang="en-US">
              <a:cs typeface="Calibri"/>
            </a:endParaRPr>
          </a:p>
          <a:p>
            <a:endParaRPr lang="en-US">
              <a:cs typeface="Calibri"/>
            </a:endParaRP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3"/>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4"/>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15837778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7276453" cy="4267785"/>
          </a:xfrm>
        </p:spPr>
        <p:txBody>
          <a:bodyPr vert="horz" lIns="68580" tIns="34290" rIns="68580" bIns="34290" rtlCol="0" anchor="t">
            <a:normAutofit/>
          </a:bodyPr>
          <a:lstStyle/>
          <a:p>
            <a:endParaRPr lang="en-US">
              <a:ea typeface="+mn-lt"/>
              <a:cs typeface="+mn-lt"/>
            </a:endParaRPr>
          </a:p>
          <a:p>
            <a:endParaRPr lang="en-US">
              <a:cs typeface="Calibri"/>
            </a:endParaRPr>
          </a:p>
          <a:p>
            <a:endParaRPr lang="en-US">
              <a:cs typeface="Calibri"/>
            </a:endParaRPr>
          </a:p>
          <a:p>
            <a:endParaRPr lang="en-US">
              <a:cs typeface="Calibri"/>
            </a:endParaRP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2"/>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3"/>
          <a:stretch>
            <a:fillRect/>
          </a:stretch>
        </p:blipFill>
        <p:spPr>
          <a:xfrm>
            <a:off x="7617417" y="5082411"/>
            <a:ext cx="1524799" cy="1775589"/>
          </a:xfrm>
          <a:prstGeom prst="rect">
            <a:avLst/>
          </a:prstGeom>
        </p:spPr>
      </p:pic>
      <p:pic>
        <p:nvPicPr>
          <p:cNvPr id="5" name="Picture 5">
            <a:extLst>
              <a:ext uri="{FF2B5EF4-FFF2-40B4-BE49-F238E27FC236}">
                <a16:creationId xmlns:a16="http://schemas.microsoft.com/office/drawing/2014/main" id="{8993C01B-80AE-74A7-84D6-A74FEB4EC328}"/>
              </a:ext>
            </a:extLst>
          </p:cNvPr>
          <p:cNvPicPr>
            <a:picLocks noChangeAspect="1"/>
          </p:cNvPicPr>
          <p:nvPr/>
        </p:nvPicPr>
        <p:blipFill>
          <a:blip r:embed="rId4"/>
          <a:stretch>
            <a:fillRect/>
          </a:stretch>
        </p:blipFill>
        <p:spPr>
          <a:xfrm>
            <a:off x="63334" y="3427742"/>
            <a:ext cx="4504707" cy="3169267"/>
          </a:xfrm>
          <a:prstGeom prst="rect">
            <a:avLst/>
          </a:prstGeom>
        </p:spPr>
      </p:pic>
      <p:pic>
        <p:nvPicPr>
          <p:cNvPr id="6" name="Picture 8">
            <a:extLst>
              <a:ext uri="{FF2B5EF4-FFF2-40B4-BE49-F238E27FC236}">
                <a16:creationId xmlns:a16="http://schemas.microsoft.com/office/drawing/2014/main" id="{37ED3D9C-9AC7-BAC4-73D8-92653F3C3C3A}"/>
              </a:ext>
            </a:extLst>
          </p:cNvPr>
          <p:cNvPicPr>
            <a:picLocks noChangeAspect="1"/>
          </p:cNvPicPr>
          <p:nvPr/>
        </p:nvPicPr>
        <p:blipFill>
          <a:blip r:embed="rId5"/>
          <a:stretch>
            <a:fillRect/>
          </a:stretch>
        </p:blipFill>
        <p:spPr>
          <a:xfrm>
            <a:off x="4467102" y="173385"/>
            <a:ext cx="4524498" cy="3156452"/>
          </a:xfrm>
          <a:prstGeom prst="rect">
            <a:avLst/>
          </a:prstGeom>
        </p:spPr>
      </p:pic>
      <p:pic>
        <p:nvPicPr>
          <p:cNvPr id="9" name="Picture 9">
            <a:extLst>
              <a:ext uri="{FF2B5EF4-FFF2-40B4-BE49-F238E27FC236}">
                <a16:creationId xmlns:a16="http://schemas.microsoft.com/office/drawing/2014/main" id="{4364F4D2-1952-ECAB-C718-1C36DA7B2702}"/>
              </a:ext>
            </a:extLst>
          </p:cNvPr>
          <p:cNvPicPr>
            <a:picLocks noChangeAspect="1"/>
          </p:cNvPicPr>
          <p:nvPr/>
        </p:nvPicPr>
        <p:blipFill>
          <a:blip r:embed="rId6"/>
          <a:stretch>
            <a:fillRect/>
          </a:stretch>
        </p:blipFill>
        <p:spPr>
          <a:xfrm>
            <a:off x="4575959" y="3469981"/>
            <a:ext cx="4395849" cy="3104581"/>
          </a:xfrm>
          <a:prstGeom prst="rect">
            <a:avLst/>
          </a:prstGeom>
        </p:spPr>
      </p:pic>
      <p:sp>
        <p:nvSpPr>
          <p:cNvPr id="10" name="TextBox 9">
            <a:extLst>
              <a:ext uri="{FF2B5EF4-FFF2-40B4-BE49-F238E27FC236}">
                <a16:creationId xmlns:a16="http://schemas.microsoft.com/office/drawing/2014/main" id="{9E7128AF-0D1B-7B3E-9F1D-0028C9C717CD}"/>
              </a:ext>
            </a:extLst>
          </p:cNvPr>
          <p:cNvSpPr txBox="1"/>
          <p:nvPr/>
        </p:nvSpPr>
        <p:spPr>
          <a:xfrm>
            <a:off x="201881" y="1864426"/>
            <a:ext cx="416823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u="sng">
                <a:cs typeface="Calibri"/>
              </a:rPr>
              <a:t>Cyber Safety Resource</a:t>
            </a:r>
            <a:endParaRPr lang="en-US" b="1" u="sng"/>
          </a:p>
        </p:txBody>
      </p:sp>
    </p:spTree>
    <p:extLst>
      <p:ext uri="{BB962C8B-B14F-4D97-AF65-F5344CB8AC3E}">
        <p14:creationId xmlns:p14="http://schemas.microsoft.com/office/powerpoint/2010/main" val="3918510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F1A2-C345-49C8-97B5-F0EC4463DA8A}"/>
              </a:ext>
            </a:extLst>
          </p:cNvPr>
          <p:cNvSpPr>
            <a:spLocks noGrp="1"/>
          </p:cNvSpPr>
          <p:nvPr>
            <p:ph type="title"/>
          </p:nvPr>
        </p:nvSpPr>
        <p:spPr>
          <a:xfrm>
            <a:off x="1815973" y="1131094"/>
            <a:ext cx="6700568" cy="994172"/>
          </a:xfrm>
        </p:spPr>
        <p:txBody>
          <a:bodyPr/>
          <a:lstStyle/>
          <a:p>
            <a:r>
              <a:rPr lang="en-US" b="1" u="sng">
                <a:cs typeface="Calibri Light"/>
              </a:rPr>
              <a:t>The Very, Very Basics</a:t>
            </a:r>
            <a:endParaRPr lang="en-US" b="1" u="sng"/>
          </a:p>
        </p:txBody>
      </p:sp>
      <p:sp>
        <p:nvSpPr>
          <p:cNvPr id="19" name="Content Placeholder 18">
            <a:extLst>
              <a:ext uri="{FF2B5EF4-FFF2-40B4-BE49-F238E27FC236}">
                <a16:creationId xmlns:a16="http://schemas.microsoft.com/office/drawing/2014/main" id="{C225838F-DD14-4BAE-8279-53C12DF01FC9}"/>
              </a:ext>
            </a:extLst>
          </p:cNvPr>
          <p:cNvSpPr>
            <a:spLocks noGrp="1"/>
          </p:cNvSpPr>
          <p:nvPr>
            <p:ph sz="half" idx="2"/>
          </p:nvPr>
        </p:nvSpPr>
        <p:spPr>
          <a:xfrm>
            <a:off x="340964" y="2125266"/>
            <a:ext cx="7365517" cy="4267785"/>
          </a:xfrm>
        </p:spPr>
        <p:txBody>
          <a:bodyPr vert="horz" lIns="68580" tIns="34290" rIns="68580" bIns="34290" rtlCol="0" anchor="t">
            <a:normAutofit/>
          </a:bodyPr>
          <a:lstStyle/>
          <a:p>
            <a:r>
              <a:rPr lang="en-US">
                <a:ea typeface="+mn-lt"/>
                <a:cs typeface="+mn-lt"/>
              </a:rPr>
              <a:t>Make sure individuals know anything posted online is not private. </a:t>
            </a:r>
          </a:p>
          <a:p>
            <a:r>
              <a:rPr lang="en-US">
                <a:ea typeface="+mn-lt"/>
                <a:cs typeface="+mn-lt"/>
              </a:rPr>
              <a:t>Help individuals with interpreting slang, funny, or sarcastic comments, as needed. </a:t>
            </a:r>
            <a:endParaRPr lang="en-US"/>
          </a:p>
          <a:p>
            <a:r>
              <a:rPr lang="en-US">
                <a:ea typeface="+mn-lt"/>
                <a:cs typeface="+mn-lt"/>
              </a:rPr>
              <a:t>Model and teach kind online behavior. </a:t>
            </a:r>
          </a:p>
          <a:p>
            <a:r>
              <a:rPr lang="en-US">
                <a:ea typeface="+mn-lt"/>
                <a:cs typeface="+mn-lt"/>
              </a:rPr>
              <a:t>Know that social skills are needed for online interactions, just as they're needed in person. </a:t>
            </a:r>
            <a:endParaRPr lang="en-US">
              <a:cs typeface="Calibri" panose="020F0502020204030204"/>
            </a:endParaRPr>
          </a:p>
          <a:p>
            <a:pPr marL="0" indent="0">
              <a:buNone/>
            </a:pPr>
            <a:endParaRPr lang="en-US">
              <a:cs typeface="Calibri" panose="020F0502020204030204"/>
            </a:endParaRPr>
          </a:p>
          <a:p>
            <a:endParaRPr lang="en-US">
              <a:cs typeface="Calibri" panose="020F0502020204030204"/>
            </a:endParaRPr>
          </a:p>
        </p:txBody>
      </p:sp>
      <p:pic>
        <p:nvPicPr>
          <p:cNvPr id="8" name="Picture 5" descr="A picture containing text, old, porcelain&#10;&#10;Description automatically generated">
            <a:extLst>
              <a:ext uri="{FF2B5EF4-FFF2-40B4-BE49-F238E27FC236}">
                <a16:creationId xmlns:a16="http://schemas.microsoft.com/office/drawing/2014/main" id="{1C23B41A-AC1F-4BAC-9894-28773755604A}"/>
              </a:ext>
            </a:extLst>
          </p:cNvPr>
          <p:cNvPicPr>
            <a:picLocks noChangeAspect="1"/>
          </p:cNvPicPr>
          <p:nvPr/>
        </p:nvPicPr>
        <p:blipFill>
          <a:blip r:embed="rId2"/>
          <a:stretch>
            <a:fillRect/>
          </a:stretch>
        </p:blipFill>
        <p:spPr>
          <a:xfrm>
            <a:off x="0" y="0"/>
            <a:ext cx="1843088" cy="1750219"/>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042D4CE-634F-9E7C-A4FF-06F4E1CCEF8F}"/>
              </a:ext>
            </a:extLst>
          </p:cNvPr>
          <p:cNvPicPr>
            <a:picLocks noChangeAspect="1"/>
          </p:cNvPicPr>
          <p:nvPr/>
        </p:nvPicPr>
        <p:blipFill>
          <a:blip r:embed="rId3"/>
          <a:stretch>
            <a:fillRect/>
          </a:stretch>
        </p:blipFill>
        <p:spPr>
          <a:xfrm>
            <a:off x="7617417" y="5082411"/>
            <a:ext cx="1524799" cy="1775589"/>
          </a:xfrm>
          <a:prstGeom prst="rect">
            <a:avLst/>
          </a:prstGeom>
        </p:spPr>
      </p:pic>
    </p:spTree>
    <p:extLst>
      <p:ext uri="{BB962C8B-B14F-4D97-AF65-F5344CB8AC3E}">
        <p14:creationId xmlns:p14="http://schemas.microsoft.com/office/powerpoint/2010/main" val="585336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40</Slides>
  <Notes>1</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Learn BASIC INTERNET SAFETY SKILLS</vt:lpstr>
      <vt:lpstr>OVERVIEW</vt:lpstr>
      <vt:lpstr>OVERVIEW</vt:lpstr>
      <vt:lpstr>OVERVIEW</vt:lpstr>
      <vt:lpstr>The Very, Very Basics</vt:lpstr>
      <vt:lpstr>PowerPoint Presentation</vt:lpstr>
      <vt:lpstr>The Very, Very Basics</vt:lpstr>
      <vt:lpstr>The Very, Very Basics</vt:lpstr>
      <vt:lpstr>The Very, Very Basics</vt:lpstr>
      <vt:lpstr>The Very, Very Basics</vt:lpstr>
      <vt:lpstr>Learn HOW TO ADDRESS ONLINE BULLYING</vt:lpstr>
      <vt:lpstr>OVERVIEW</vt:lpstr>
      <vt:lpstr>THE VERY, VERY BASICS</vt:lpstr>
      <vt:lpstr>THE VERY, VERY BASICS</vt:lpstr>
      <vt:lpstr>PowerPoint Presentation</vt:lpstr>
      <vt:lpstr>PowerPoint Presentation</vt:lpstr>
      <vt:lpstr>DISCUSS SELF-ADVOCACY SKILLS FOR BEING ONLINE</vt:lpstr>
      <vt:lpstr>OVERVIEW</vt:lpstr>
      <vt:lpstr>OVERVIEW</vt:lpstr>
      <vt:lpstr>OVERVIEW</vt:lpstr>
      <vt:lpstr>OVERVIEW</vt:lpstr>
      <vt:lpstr>ADDRESS PARENT and/or GUARDIAN CONCERNS</vt:lpstr>
      <vt:lpstr>Yes, but......</vt:lpstr>
      <vt:lpstr>Parent Perception – Adults</vt:lpstr>
      <vt:lpstr>Parent Perception - Minors</vt:lpstr>
      <vt:lpstr>Caregivers' Concerns with Internet Safety for people with ID</vt:lpstr>
      <vt:lpstr>Prevention Strategies (1 of 3) – High Engagement/Low Structure</vt:lpstr>
      <vt:lpstr>Prevention Strategies (2 of 3) - High Structure/Low Engagement</vt:lpstr>
      <vt:lpstr>Prevention Strategies (3 of 3) – Low Engagement</vt:lpstr>
      <vt:lpstr>Weighing Concern with Benefit: Consideration of Risk</vt:lpstr>
      <vt:lpstr>When parental concern turns to anxiety</vt:lpstr>
      <vt:lpstr>Parent and Guardian Concerns</vt:lpstr>
      <vt:lpstr>BECOME AWARE OF RESTRICTIONS AND ETHICAL ISSUES</vt:lpstr>
      <vt:lpstr>Ethical Issues to Consider</vt:lpstr>
      <vt:lpstr>To Restrict or Not Restrict...</vt:lpstr>
      <vt:lpstr>RESOURCES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SRC Behavior Services Overview Procedures and Data Review</dc:title>
  <dc:creator>Rebecca Arvans-Feeney</dc:creator>
  <cp:revision>172</cp:revision>
  <dcterms:created xsi:type="dcterms:W3CDTF">2021-05-12T14:19:25Z</dcterms:created>
  <dcterms:modified xsi:type="dcterms:W3CDTF">2022-07-08T18:43:35Z</dcterms:modified>
</cp:coreProperties>
</file>