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5" name="Shape 1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Scott talks about this slide.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lose-up of wild plants growing between rocks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Large rock formation under dark clouds with a dirt road in the foreground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Close-up of a wild plant growing between lava rocks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waterfall surrounded by a green rocky landscap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reen, hilly landscap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Moss-covered rocks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Large rock formation under dark clouds with a dirt road in the foreground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Nevada Assistive Technology Collaborative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Nevada Assistive Technology Collaborative</a:t>
            </a:r>
          </a:p>
        </p:txBody>
      </p:sp>
      <p:sp>
        <p:nvSpPr>
          <p:cNvPr id="152" name="Taking Charge of Your Assistive Technology Goal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Taking Charge of Your Assistive Technology Goals</a:t>
            </a:r>
          </a:p>
        </p:txBody>
      </p:sp>
      <p:sp>
        <p:nvSpPr>
          <p:cNvPr id="153" name="A Panel of Your Peers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Panel of Your Peers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Become your own AT Exper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Become your own AT Expert</a:t>
            </a:r>
          </a:p>
        </p:txBody>
      </p:sp>
      <p:sp>
        <p:nvSpPr>
          <p:cNvPr id="190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1" name="Are you talking to the right people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09600" indent="-609600">
              <a:defRPr sz="7000"/>
            </a:pPr>
            <a:r>
              <a:t>Are you talking to the right people? </a:t>
            </a:r>
          </a:p>
          <a:p>
            <a:pPr marL="609600" indent="-609600">
              <a:defRPr sz="7000"/>
            </a:pPr>
            <a:r>
              <a:t>Talk to Peers and support network.</a:t>
            </a:r>
          </a:p>
          <a:p>
            <a:pPr marL="609600" indent="-609600">
              <a:defRPr sz="7000"/>
            </a:pPr>
            <a:r>
              <a:t>Know your options.</a:t>
            </a:r>
          </a:p>
          <a:p>
            <a:pPr marL="609600" indent="-609600">
              <a:defRPr sz="7000"/>
            </a:pPr>
            <a:r>
              <a:t>Know what you are trying to accomplish.</a:t>
            </a:r>
          </a:p>
          <a:p>
            <a:pPr marL="609600" indent="-609600">
              <a:defRPr sz="7000"/>
            </a:pPr>
            <a:r>
              <a:t>Don’t take no as the only answer. Be an advocate for yourself and others.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sour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Resources </a:t>
            </a:r>
          </a:p>
        </p:txBody>
      </p:sp>
      <p:sp>
        <p:nvSpPr>
          <p:cNvPr id="194" name="Links to Peer Engagement (list provided in packet)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Links to Peer Engagement (list provided in packet)</a:t>
            </a:r>
          </a:p>
        </p:txBody>
      </p:sp>
      <p:sp>
        <p:nvSpPr>
          <p:cNvPr id="195" name="Nevada Assistive Technology Resource Center-Statewide Offices and a good place to star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59664" indent="-359664" defTabSz="1438619">
              <a:spcBef>
                <a:spcPts val="2600"/>
              </a:spcBef>
              <a:defRPr sz="4130"/>
            </a:pPr>
            <a:r>
              <a:t>Nevada Assistive Technology Resource Center-Statewide Offices and a good place to start. </a:t>
            </a:r>
          </a:p>
          <a:p>
            <a:pPr marL="359664" indent="-359664" defTabSz="1438619">
              <a:spcBef>
                <a:spcPts val="2600"/>
              </a:spcBef>
              <a:defRPr sz="4130"/>
            </a:pPr>
            <a:r>
              <a:t>User Groups-Join one or start your own.</a:t>
            </a:r>
          </a:p>
          <a:p>
            <a:pPr marL="359664" indent="-359664" defTabSz="1438619">
              <a:spcBef>
                <a:spcPts val="2600"/>
              </a:spcBef>
              <a:defRPr sz="4130"/>
            </a:pPr>
            <a:r>
              <a:t>Assistive Technology for Independent Living-Goal setting. Reuse programs.</a:t>
            </a:r>
          </a:p>
          <a:p>
            <a:pPr marL="359664" indent="-359664" defTabSz="1438619">
              <a:spcBef>
                <a:spcPts val="2600"/>
              </a:spcBef>
              <a:defRPr sz="4130"/>
            </a:pPr>
            <a:r>
              <a:t>Other Independent Living Services</a:t>
            </a:r>
          </a:p>
          <a:p>
            <a:pPr marL="359664" indent="-359664" defTabSz="1438619">
              <a:spcBef>
                <a:spcPts val="2600"/>
              </a:spcBef>
              <a:defRPr sz="4130"/>
            </a:pPr>
            <a:r>
              <a:t>Employment Related-What AT is needed to obtain or maintain employment? Sign up and ask your counselor. </a:t>
            </a:r>
          </a:p>
          <a:p>
            <a:pPr marL="359664" indent="-359664" defTabSz="1438619">
              <a:spcBef>
                <a:spcPts val="2600"/>
              </a:spcBef>
              <a:defRPr sz="4130"/>
            </a:pPr>
            <a:r>
              <a:t>School Districts-Use AT all the way through school.</a:t>
            </a:r>
          </a:p>
          <a:p>
            <a:pPr marL="359664" indent="-359664" defTabSz="1438619">
              <a:spcBef>
                <a:spcPts val="2600"/>
              </a:spcBef>
              <a:defRPr sz="4130"/>
            </a:pPr>
            <a:r>
              <a:t>Home and Community Based Supports</a:t>
            </a:r>
          </a:p>
          <a:p>
            <a:pPr marL="359664" indent="-359664" defTabSz="1438619">
              <a:spcBef>
                <a:spcPts val="2600"/>
              </a:spcBef>
              <a:defRPr sz="4130"/>
            </a:pPr>
            <a:r>
              <a:t>Civil Rights based supports. Know what your options are to file complaints and/or change systems.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What we will be talking about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we will be talking about?</a:t>
            </a:r>
          </a:p>
        </p:txBody>
      </p:sp>
      <p:sp>
        <p:nvSpPr>
          <p:cNvPr id="156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7" name="Panel and their backgroun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Panel and their background.</a:t>
            </a:r>
          </a:p>
          <a:p>
            <a:pPr/>
            <a:r>
              <a:t>What is Assistive Technology and Independent Living?</a:t>
            </a:r>
          </a:p>
          <a:p>
            <a:pPr/>
            <a:r>
              <a:t>What does Transition mean?</a:t>
            </a:r>
          </a:p>
          <a:p>
            <a:pPr/>
            <a:r>
              <a:t>Examples of Lifelong transitions. Panel will share experiences.</a:t>
            </a:r>
          </a:p>
          <a:p>
            <a:pPr/>
            <a:r>
              <a:t>Being an informed decision maker. Setting goals and addressing barriers.</a:t>
            </a:r>
          </a:p>
          <a:p>
            <a:pPr/>
            <a:r>
              <a:t>Resources and links to Peer Engagement.</a:t>
            </a:r>
          </a:p>
          <a:p>
            <a:pPr/>
            <a:r>
              <a:t>Audience input as we go through the slides.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Introduction of the Pan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Introduction of the Panel</a:t>
            </a:r>
          </a:p>
        </p:txBody>
      </p:sp>
      <p:sp>
        <p:nvSpPr>
          <p:cNvPr id="160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1" name="Scott-wheelchair user at 15yrs old. Likes sports and advocacy and equal acces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Scott-wheelchair user at 15yrs old. Likes sports and advocacy and equal access.</a:t>
            </a:r>
          </a:p>
          <a:p>
            <a:pPr/>
            <a:r>
              <a:t>Marjory-vision impairment. Uses magnification and screen readers. Self Advocate. Believes using AT greatly increases independence and self-confidence.</a:t>
            </a:r>
          </a:p>
          <a:p>
            <a:pPr/>
            <a:r>
              <a:t>Lance-Hearing and physical impairment. Uses a wide variety of tools to help with hearing loss and mobility issues. </a:t>
            </a:r>
          </a:p>
          <a:p>
            <a:pPr/>
            <a:r>
              <a:t>John-wheelchair user. Advocate for AT and IL. Peer engagement and assists with addressing barriers to IL.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What is Assistive Technology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is Assistive Technology?</a:t>
            </a:r>
          </a:p>
        </p:txBody>
      </p:sp>
      <p:sp>
        <p:nvSpPr>
          <p:cNvPr id="164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5" name="Any item, piece of equipment, or product that is used to improve your ability to complete everyday task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Any item, piece of equipment, or product that is used to improve your ability to complete everyday tasks.</a:t>
            </a:r>
          </a:p>
          <a:p>
            <a:pPr/>
            <a:r>
              <a:t>A wheelchair for people who have trouble getting around.</a:t>
            </a:r>
          </a:p>
          <a:p>
            <a:pPr/>
            <a:r>
              <a:t>A cane for someone who can’t see well.</a:t>
            </a:r>
          </a:p>
          <a:p>
            <a:pPr/>
            <a:r>
              <a:t>A vibrating alarm clock for someone with hearing difficulties.</a:t>
            </a:r>
          </a:p>
          <a:p>
            <a:pPr/>
            <a:r>
              <a:t>Technology for people who have problems with printed material. </a:t>
            </a:r>
          </a:p>
          <a:p>
            <a:pPr/>
            <a:r>
              <a:t>Devices for people with speech, hearing, or other communication barriers.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What is Independent Living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is Independent Living?</a:t>
            </a:r>
          </a:p>
        </p:txBody>
      </p:sp>
      <p:sp>
        <p:nvSpPr>
          <p:cNvPr id="168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Equal right to make decisions about your life…good or bad. Right to make mistakes just like everyone els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Equal right to make decisions about your life…good or bad. Right to make mistakes just like everyone else.</a:t>
            </a:r>
          </a:p>
          <a:p>
            <a:pPr/>
            <a:r>
              <a:t>Be involved as the decision maker-“Nothing about me without me!”</a:t>
            </a:r>
          </a:p>
          <a:p>
            <a:pPr/>
            <a:r>
              <a:t>Federal, state, and local funding to help but you control the process. Being vocal about the resources you need.</a:t>
            </a:r>
          </a:p>
          <a:p>
            <a:pPr/>
            <a:r>
              <a:t>How strong is IL in our state? How can it become stronger? Questions with your peers.</a:t>
            </a:r>
          </a:p>
          <a:p>
            <a:pPr/>
            <a:r>
              <a:t>Advocacy, Peer Support, and Transition are major parts of the IL Movement.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What is Transition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is Transition?</a:t>
            </a:r>
          </a:p>
        </p:txBody>
      </p:sp>
      <p:sp>
        <p:nvSpPr>
          <p:cNvPr id="172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3" name="Support to people with disabilities throughout changes in their lif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Support to people with disabilities throughout changes in their life.</a:t>
            </a:r>
          </a:p>
          <a:p>
            <a:pPr/>
            <a:r>
              <a:t>Starting school. Moving through k-12. Community living. Going to work.</a:t>
            </a:r>
          </a:p>
          <a:p>
            <a:pPr/>
            <a:r>
              <a:t>Maintaining appropriate AT throughout community and independent living.</a:t>
            </a:r>
          </a:p>
          <a:p>
            <a:pPr/>
            <a:r>
              <a:t>Using AT to stay in the appropriate living situation of your choice. </a:t>
            </a:r>
          </a:p>
          <a:p>
            <a:pPr/>
            <a:r>
              <a:t>Transitioning out of hospital or skilled nursing.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Examples of Transitions from the Pan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 of Transitions from the Panel</a:t>
            </a:r>
          </a:p>
        </p:txBody>
      </p:sp>
      <p:sp>
        <p:nvSpPr>
          <p:cNvPr id="178" name="Peer Based Experiences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Peer Based Experiences</a:t>
            </a:r>
          </a:p>
        </p:txBody>
      </p:sp>
      <p:sp>
        <p:nvSpPr>
          <p:cNvPr id="179" name="Marjory-Seeking and maintaining employment as sight got worse. How to advocate for what you nee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Marjory-Seeking and maintaining employment as sight got worse. How to advocate for what you need.</a:t>
            </a:r>
          </a:p>
          <a:p>
            <a:pPr/>
            <a:r>
              <a:t>Scott-Adjusting to changes as you age with a disability. Using AT more than in the past.</a:t>
            </a:r>
          </a:p>
          <a:p>
            <a:pPr/>
            <a:r>
              <a:t>Lance-Understanding choices with hearing products and mobility aids.</a:t>
            </a:r>
          </a:p>
          <a:p>
            <a:pPr/>
            <a:r>
              <a:t>John-Entering the world of disability and importance of talking to peers.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als, Decision Making, and Addressing Barriers"/>
          <p:cNvSpPr txBox="1"/>
          <p:nvPr>
            <p:ph type="title"/>
          </p:nvPr>
        </p:nvSpPr>
        <p:spPr>
          <a:xfrm>
            <a:off x="1206500" y="948957"/>
            <a:ext cx="21971001" cy="1433164"/>
          </a:xfrm>
          <a:prstGeom prst="rect">
            <a:avLst/>
          </a:prstGeom>
        </p:spPr>
        <p:txBody>
          <a:bodyPr/>
          <a:lstStyle>
            <a:lvl1pPr defTabSz="2194505">
              <a:defRPr spc="-153" sz="7650"/>
            </a:lvl1pPr>
          </a:lstStyle>
          <a:p>
            <a:pPr/>
            <a:r>
              <a:t>Goals, Decision Making, and Addressing Barriers</a:t>
            </a:r>
          </a:p>
        </p:txBody>
      </p:sp>
      <p:sp>
        <p:nvSpPr>
          <p:cNvPr id="182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3" name="Goals-This is where it all starts. Be bold. What do you want to do? What are your dream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Goals-This is where it all starts. Be bold. What do you want to do? What are your dreams.</a:t>
            </a:r>
          </a:p>
          <a:p>
            <a:pPr/>
            <a:r>
              <a:t>Decision Making-Do you have good information? Have you reached out to Peers with experience?</a:t>
            </a:r>
          </a:p>
          <a:p>
            <a:pPr/>
            <a:r>
              <a:t>Barriers-What is holding you back from your Goal? Can AT reduce or eliminate the barrier?</a:t>
            </a:r>
          </a:p>
          <a:p>
            <a:pPr/>
            <a:r>
              <a:t>What are your next steps?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Become your own AT Exper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Become your own AT Expert</a:t>
            </a:r>
          </a:p>
        </p:txBody>
      </p:sp>
      <p:sp>
        <p:nvSpPr>
          <p:cNvPr id="186" name="First Five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First Five</a:t>
            </a:r>
          </a:p>
        </p:txBody>
      </p:sp>
      <p:sp>
        <p:nvSpPr>
          <p:cNvPr id="187" name="You are your best advocat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09600" indent="-609600">
              <a:defRPr sz="7000"/>
            </a:pPr>
            <a:r>
              <a:t>You are your best advocate.</a:t>
            </a:r>
          </a:p>
          <a:p>
            <a:pPr marL="609600" indent="-609600">
              <a:defRPr sz="7000"/>
            </a:pPr>
            <a:r>
              <a:t>Take Charge.</a:t>
            </a:r>
          </a:p>
          <a:p>
            <a:pPr marL="609600" indent="-609600">
              <a:defRPr sz="7000"/>
            </a:pPr>
            <a:r>
              <a:t>Set Goals</a:t>
            </a:r>
          </a:p>
          <a:p>
            <a:pPr marL="609600" indent="-609600">
              <a:defRPr sz="7000"/>
            </a:pPr>
            <a:r>
              <a:t>Be Bold</a:t>
            </a:r>
          </a:p>
          <a:p>
            <a:pPr marL="609600" indent="-609600">
              <a:defRPr sz="7000"/>
            </a:pPr>
            <a:r>
              <a:t>Gather all the information.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