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257" r:id="rId4"/>
    <p:sldId id="268" r:id="rId5"/>
    <p:sldId id="270" r:id="rId6"/>
    <p:sldId id="258" r:id="rId7"/>
    <p:sldId id="259" r:id="rId8"/>
    <p:sldId id="269" r:id="rId9"/>
    <p:sldId id="272" r:id="rId10"/>
    <p:sldId id="273" r:id="rId11"/>
    <p:sldId id="274" r:id="rId12"/>
    <p:sldId id="275" r:id="rId13"/>
    <p:sldId id="265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70" autoAdjust="0"/>
    <p:restoredTop sz="72734" autoAdjust="0"/>
  </p:normalViewPr>
  <p:slideViewPr>
    <p:cSldViewPr snapToGrid="0">
      <p:cViewPr varScale="1">
        <p:scale>
          <a:sx n="80" d="100"/>
          <a:sy n="80" d="100"/>
        </p:scale>
        <p:origin x="9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B1B256-9B49-48A9-A67E-0052AF316CB3}" type="doc">
      <dgm:prSet loTypeId="urn:microsoft.com/office/officeart/2005/8/layout/vList2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9D7951D7-38BE-4A98-B169-B9D7B82763A9}">
      <dgm:prSet/>
      <dgm:spPr/>
      <dgm:t>
        <a:bodyPr/>
        <a:lstStyle/>
        <a:p>
          <a:r>
            <a:rPr lang="en-US" dirty="0"/>
            <a:t>Think of one thing you are stressed about </a:t>
          </a:r>
        </a:p>
      </dgm:t>
    </dgm:pt>
    <dgm:pt modelId="{80CB9F9D-9E48-459D-8751-FE7DA3EFA398}" type="parTrans" cxnId="{B0A7755A-CD50-4030-BC2C-BB8CC29D2368}">
      <dgm:prSet/>
      <dgm:spPr/>
      <dgm:t>
        <a:bodyPr/>
        <a:lstStyle/>
        <a:p>
          <a:endParaRPr lang="en-US"/>
        </a:p>
      </dgm:t>
    </dgm:pt>
    <dgm:pt modelId="{87FB8173-33D1-4091-85D7-18B9C8D8C69F}" type="sibTrans" cxnId="{B0A7755A-CD50-4030-BC2C-BB8CC29D2368}">
      <dgm:prSet/>
      <dgm:spPr/>
      <dgm:t>
        <a:bodyPr/>
        <a:lstStyle/>
        <a:p>
          <a:endParaRPr lang="en-US"/>
        </a:p>
      </dgm:t>
    </dgm:pt>
    <dgm:pt modelId="{BBAAF863-347F-4F31-9F5D-1FBF7D204195}">
      <dgm:prSet/>
      <dgm:spPr/>
      <dgm:t>
        <a:bodyPr/>
        <a:lstStyle/>
        <a:p>
          <a:r>
            <a:rPr lang="en-US"/>
            <a:t>Think of one thing you look forward to</a:t>
          </a:r>
        </a:p>
      </dgm:t>
    </dgm:pt>
    <dgm:pt modelId="{A4AB7F74-1112-4217-8C37-39E55939C445}" type="parTrans" cxnId="{C4C8F633-6E5E-4AC6-90C4-9873C003DB21}">
      <dgm:prSet/>
      <dgm:spPr/>
      <dgm:t>
        <a:bodyPr/>
        <a:lstStyle/>
        <a:p>
          <a:endParaRPr lang="en-US"/>
        </a:p>
      </dgm:t>
    </dgm:pt>
    <dgm:pt modelId="{639B275D-C9E8-4558-B071-C0BDBF0A14FC}" type="sibTrans" cxnId="{C4C8F633-6E5E-4AC6-90C4-9873C003DB21}">
      <dgm:prSet/>
      <dgm:spPr/>
      <dgm:t>
        <a:bodyPr/>
        <a:lstStyle/>
        <a:p>
          <a:endParaRPr lang="en-US"/>
        </a:p>
      </dgm:t>
    </dgm:pt>
    <dgm:pt modelId="{4F2446BE-533E-462C-9300-49FEDB267F52}">
      <dgm:prSet/>
      <dgm:spPr/>
      <dgm:t>
        <a:bodyPr/>
        <a:lstStyle/>
        <a:p>
          <a:r>
            <a:rPr lang="en-US" dirty="0"/>
            <a:t>Share your story with the group/partner</a:t>
          </a:r>
        </a:p>
      </dgm:t>
    </dgm:pt>
    <dgm:pt modelId="{FD97B4BA-7817-44CB-B7A7-F753C1BE541F}" type="parTrans" cxnId="{37917A95-3E90-446B-A39C-65A6621733E7}">
      <dgm:prSet/>
      <dgm:spPr/>
      <dgm:t>
        <a:bodyPr/>
        <a:lstStyle/>
        <a:p>
          <a:endParaRPr lang="en-US"/>
        </a:p>
      </dgm:t>
    </dgm:pt>
    <dgm:pt modelId="{44E854ED-5231-4C06-A702-C8F4F7AA2C55}" type="sibTrans" cxnId="{37917A95-3E90-446B-A39C-65A6621733E7}">
      <dgm:prSet/>
      <dgm:spPr/>
      <dgm:t>
        <a:bodyPr/>
        <a:lstStyle/>
        <a:p>
          <a:endParaRPr lang="en-US"/>
        </a:p>
      </dgm:t>
    </dgm:pt>
    <dgm:pt modelId="{1E7010FA-84F6-47A2-977F-23823BCADF29}">
      <dgm:prSet/>
      <dgm:spPr/>
      <dgm:t>
        <a:bodyPr/>
        <a:lstStyle/>
        <a:p>
          <a:r>
            <a:rPr lang="en-US" b="1"/>
            <a:t>Mindful moments</a:t>
          </a:r>
          <a:endParaRPr lang="en-US"/>
        </a:p>
      </dgm:t>
    </dgm:pt>
    <dgm:pt modelId="{7F3F146C-B5E6-4F9D-8ED5-2FFFC8880029}" type="parTrans" cxnId="{92BCDE4D-DDD9-459D-A62E-BCF1B7CCE7FA}">
      <dgm:prSet/>
      <dgm:spPr/>
      <dgm:t>
        <a:bodyPr/>
        <a:lstStyle/>
        <a:p>
          <a:endParaRPr lang="en-US"/>
        </a:p>
      </dgm:t>
    </dgm:pt>
    <dgm:pt modelId="{BA4B425F-F0C8-40A2-ABDC-139C6ACF7DC9}" type="sibTrans" cxnId="{92BCDE4D-DDD9-459D-A62E-BCF1B7CCE7FA}">
      <dgm:prSet/>
      <dgm:spPr/>
      <dgm:t>
        <a:bodyPr/>
        <a:lstStyle/>
        <a:p>
          <a:endParaRPr lang="en-US"/>
        </a:p>
      </dgm:t>
    </dgm:pt>
    <dgm:pt modelId="{89C374BD-B234-4926-87A3-EAC3D2B95DC2}" type="pres">
      <dgm:prSet presAssocID="{8DB1B256-9B49-48A9-A67E-0052AF316CB3}" presName="linear" presStyleCnt="0">
        <dgm:presLayoutVars>
          <dgm:animLvl val="lvl"/>
          <dgm:resizeHandles val="exact"/>
        </dgm:presLayoutVars>
      </dgm:prSet>
      <dgm:spPr/>
    </dgm:pt>
    <dgm:pt modelId="{2D38F182-A351-4B1A-BFFB-119EB52B82FA}" type="pres">
      <dgm:prSet presAssocID="{9D7951D7-38BE-4A98-B169-B9D7B82763A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F78DE5C-429C-4692-BB00-B7E367997F49}" type="pres">
      <dgm:prSet presAssocID="{87FB8173-33D1-4091-85D7-18B9C8D8C69F}" presName="spacer" presStyleCnt="0"/>
      <dgm:spPr/>
    </dgm:pt>
    <dgm:pt modelId="{EB25FBE4-328C-4EE3-962D-75882FF312BC}" type="pres">
      <dgm:prSet presAssocID="{BBAAF863-347F-4F31-9F5D-1FBF7D20419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BB73E3A-9CE9-42C3-9A09-E7C45913C719}" type="pres">
      <dgm:prSet presAssocID="{639B275D-C9E8-4558-B071-C0BDBF0A14FC}" presName="spacer" presStyleCnt="0"/>
      <dgm:spPr/>
    </dgm:pt>
    <dgm:pt modelId="{3E0123FC-2690-47BB-A7C2-0DF90E5B3E9B}" type="pres">
      <dgm:prSet presAssocID="{4F2446BE-533E-462C-9300-49FEDB267F5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7340611-43CB-4E8C-A349-FCF65644D4F0}" type="pres">
      <dgm:prSet presAssocID="{44E854ED-5231-4C06-A702-C8F4F7AA2C55}" presName="spacer" presStyleCnt="0"/>
      <dgm:spPr/>
    </dgm:pt>
    <dgm:pt modelId="{F0407FF9-B58B-461F-9464-5D48F7DF02C0}" type="pres">
      <dgm:prSet presAssocID="{1E7010FA-84F6-47A2-977F-23823BCADF2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3B8EF03-7AF8-466C-95E7-83F03967E628}" type="presOf" srcId="{8DB1B256-9B49-48A9-A67E-0052AF316CB3}" destId="{89C374BD-B234-4926-87A3-EAC3D2B95DC2}" srcOrd="0" destOrd="0" presId="urn:microsoft.com/office/officeart/2005/8/layout/vList2"/>
    <dgm:cxn modelId="{C4C8F633-6E5E-4AC6-90C4-9873C003DB21}" srcId="{8DB1B256-9B49-48A9-A67E-0052AF316CB3}" destId="{BBAAF863-347F-4F31-9F5D-1FBF7D204195}" srcOrd="1" destOrd="0" parTransId="{A4AB7F74-1112-4217-8C37-39E55939C445}" sibTransId="{639B275D-C9E8-4558-B071-C0BDBF0A14FC}"/>
    <dgm:cxn modelId="{92BCDE4D-DDD9-459D-A62E-BCF1B7CCE7FA}" srcId="{8DB1B256-9B49-48A9-A67E-0052AF316CB3}" destId="{1E7010FA-84F6-47A2-977F-23823BCADF29}" srcOrd="3" destOrd="0" parTransId="{7F3F146C-B5E6-4F9D-8ED5-2FFFC8880029}" sibTransId="{BA4B425F-F0C8-40A2-ABDC-139C6ACF7DC9}"/>
    <dgm:cxn modelId="{B0A7755A-CD50-4030-BC2C-BB8CC29D2368}" srcId="{8DB1B256-9B49-48A9-A67E-0052AF316CB3}" destId="{9D7951D7-38BE-4A98-B169-B9D7B82763A9}" srcOrd="0" destOrd="0" parTransId="{80CB9F9D-9E48-459D-8751-FE7DA3EFA398}" sibTransId="{87FB8173-33D1-4091-85D7-18B9C8D8C69F}"/>
    <dgm:cxn modelId="{37917A95-3E90-446B-A39C-65A6621733E7}" srcId="{8DB1B256-9B49-48A9-A67E-0052AF316CB3}" destId="{4F2446BE-533E-462C-9300-49FEDB267F52}" srcOrd="2" destOrd="0" parTransId="{FD97B4BA-7817-44CB-B7A7-F753C1BE541F}" sibTransId="{44E854ED-5231-4C06-A702-C8F4F7AA2C55}"/>
    <dgm:cxn modelId="{984560AA-E6A5-42A3-9938-D6097E8305DD}" type="presOf" srcId="{9D7951D7-38BE-4A98-B169-B9D7B82763A9}" destId="{2D38F182-A351-4B1A-BFFB-119EB52B82FA}" srcOrd="0" destOrd="0" presId="urn:microsoft.com/office/officeart/2005/8/layout/vList2"/>
    <dgm:cxn modelId="{1DEF5DAB-7BED-49B2-AC47-5B4A24D5607C}" type="presOf" srcId="{BBAAF863-347F-4F31-9F5D-1FBF7D204195}" destId="{EB25FBE4-328C-4EE3-962D-75882FF312BC}" srcOrd="0" destOrd="0" presId="urn:microsoft.com/office/officeart/2005/8/layout/vList2"/>
    <dgm:cxn modelId="{1639B2AF-1C45-4149-B823-4377F166B5ED}" type="presOf" srcId="{4F2446BE-533E-462C-9300-49FEDB267F52}" destId="{3E0123FC-2690-47BB-A7C2-0DF90E5B3E9B}" srcOrd="0" destOrd="0" presId="urn:microsoft.com/office/officeart/2005/8/layout/vList2"/>
    <dgm:cxn modelId="{08F6C3BD-314A-44F3-93D6-B9220B98A5C2}" type="presOf" srcId="{1E7010FA-84F6-47A2-977F-23823BCADF29}" destId="{F0407FF9-B58B-461F-9464-5D48F7DF02C0}" srcOrd="0" destOrd="0" presId="urn:microsoft.com/office/officeart/2005/8/layout/vList2"/>
    <dgm:cxn modelId="{A67C16E1-2459-42B8-97F5-149F0F5080E8}" type="presParOf" srcId="{89C374BD-B234-4926-87A3-EAC3D2B95DC2}" destId="{2D38F182-A351-4B1A-BFFB-119EB52B82FA}" srcOrd="0" destOrd="0" presId="urn:microsoft.com/office/officeart/2005/8/layout/vList2"/>
    <dgm:cxn modelId="{E12FAA53-F277-4D5F-BBB1-06C43F6662BB}" type="presParOf" srcId="{89C374BD-B234-4926-87A3-EAC3D2B95DC2}" destId="{3F78DE5C-429C-4692-BB00-B7E367997F49}" srcOrd="1" destOrd="0" presId="urn:microsoft.com/office/officeart/2005/8/layout/vList2"/>
    <dgm:cxn modelId="{CB1CB031-BC2A-42A4-ADB4-87C70A3D5214}" type="presParOf" srcId="{89C374BD-B234-4926-87A3-EAC3D2B95DC2}" destId="{EB25FBE4-328C-4EE3-962D-75882FF312BC}" srcOrd="2" destOrd="0" presId="urn:microsoft.com/office/officeart/2005/8/layout/vList2"/>
    <dgm:cxn modelId="{701563D0-7C7C-4AA6-9AC5-C335BC6CE539}" type="presParOf" srcId="{89C374BD-B234-4926-87A3-EAC3D2B95DC2}" destId="{7BB73E3A-9CE9-42C3-9A09-E7C45913C719}" srcOrd="3" destOrd="0" presId="urn:microsoft.com/office/officeart/2005/8/layout/vList2"/>
    <dgm:cxn modelId="{B96398B7-C1B8-4089-A8E3-14F0ADB641D5}" type="presParOf" srcId="{89C374BD-B234-4926-87A3-EAC3D2B95DC2}" destId="{3E0123FC-2690-47BB-A7C2-0DF90E5B3E9B}" srcOrd="4" destOrd="0" presId="urn:microsoft.com/office/officeart/2005/8/layout/vList2"/>
    <dgm:cxn modelId="{23A59260-A0A8-4325-9DE1-60378EF8FDC0}" type="presParOf" srcId="{89C374BD-B234-4926-87A3-EAC3D2B95DC2}" destId="{B7340611-43CB-4E8C-A349-FCF65644D4F0}" srcOrd="5" destOrd="0" presId="urn:microsoft.com/office/officeart/2005/8/layout/vList2"/>
    <dgm:cxn modelId="{F5186670-EFC5-43C9-B876-622013E0F64F}" type="presParOf" srcId="{89C374BD-B234-4926-87A3-EAC3D2B95DC2}" destId="{F0407FF9-B58B-461F-9464-5D48F7DF02C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3CFB9A-24A6-4E27-B87A-E58B5565755C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0B9225-2BEB-45F0-97A4-69B8E85B849B}">
      <dgm:prSet/>
      <dgm:spPr/>
      <dgm:t>
        <a:bodyPr/>
        <a:lstStyle/>
        <a:p>
          <a:r>
            <a:rPr lang="en-US" dirty="0"/>
            <a:t>How did you feel when speaking during the exercise?</a:t>
          </a:r>
        </a:p>
      </dgm:t>
    </dgm:pt>
    <dgm:pt modelId="{0DC8F01F-4263-4ABA-963B-E5E60C4F4FF0}" type="parTrans" cxnId="{D5B2D349-B388-4F51-840A-1B7E0DD05E0F}">
      <dgm:prSet/>
      <dgm:spPr/>
      <dgm:t>
        <a:bodyPr/>
        <a:lstStyle/>
        <a:p>
          <a:endParaRPr lang="en-US"/>
        </a:p>
      </dgm:t>
    </dgm:pt>
    <dgm:pt modelId="{9F219D53-CA4F-4E8F-AD6A-94FB88F6734E}" type="sibTrans" cxnId="{D5B2D349-B388-4F51-840A-1B7E0DD05E0F}">
      <dgm:prSet/>
      <dgm:spPr/>
      <dgm:t>
        <a:bodyPr/>
        <a:lstStyle/>
        <a:p>
          <a:endParaRPr lang="en-US"/>
        </a:p>
      </dgm:t>
    </dgm:pt>
    <dgm:pt modelId="{E21BAF5C-C3C3-4F38-A3AE-B8C05177E952}">
      <dgm:prSet/>
      <dgm:spPr/>
      <dgm:t>
        <a:bodyPr/>
        <a:lstStyle/>
        <a:p>
          <a:r>
            <a:rPr lang="en-US"/>
            <a:t>How did you feel when listening during the exercise?</a:t>
          </a:r>
        </a:p>
      </dgm:t>
    </dgm:pt>
    <dgm:pt modelId="{58DE6150-2648-47FD-B058-E9122935E3EA}" type="parTrans" cxnId="{30FD3B07-C233-4B56-8010-44E94092E3A8}">
      <dgm:prSet/>
      <dgm:spPr/>
      <dgm:t>
        <a:bodyPr/>
        <a:lstStyle/>
        <a:p>
          <a:endParaRPr lang="en-US"/>
        </a:p>
      </dgm:t>
    </dgm:pt>
    <dgm:pt modelId="{441661FF-A160-4E79-9380-01486F3FC8CC}" type="sibTrans" cxnId="{30FD3B07-C233-4B56-8010-44E94092E3A8}">
      <dgm:prSet/>
      <dgm:spPr/>
      <dgm:t>
        <a:bodyPr/>
        <a:lstStyle/>
        <a:p>
          <a:endParaRPr lang="en-US"/>
        </a:p>
      </dgm:t>
    </dgm:pt>
    <dgm:pt modelId="{028612A8-6460-4499-85A2-8016A2A2F467}">
      <dgm:prSet/>
      <dgm:spPr/>
      <dgm:t>
        <a:bodyPr/>
        <a:lstStyle/>
        <a:p>
          <a:r>
            <a:rPr lang="en-US"/>
            <a:t>Were there any distractions? </a:t>
          </a:r>
        </a:p>
      </dgm:t>
    </dgm:pt>
    <dgm:pt modelId="{CA830FC2-FAB6-4979-BA66-5EFF5CAA306A}" type="parTrans" cxnId="{9DFB214F-073A-4D68-937B-292C8FF6B51A}">
      <dgm:prSet/>
      <dgm:spPr/>
      <dgm:t>
        <a:bodyPr/>
        <a:lstStyle/>
        <a:p>
          <a:endParaRPr lang="en-US"/>
        </a:p>
      </dgm:t>
    </dgm:pt>
    <dgm:pt modelId="{9E930A18-BED3-41F1-BB1E-BFCBCBC2966C}" type="sibTrans" cxnId="{9DFB214F-073A-4D68-937B-292C8FF6B51A}">
      <dgm:prSet/>
      <dgm:spPr/>
      <dgm:t>
        <a:bodyPr/>
        <a:lstStyle/>
        <a:p>
          <a:endParaRPr lang="en-US"/>
        </a:p>
      </dgm:t>
    </dgm:pt>
    <dgm:pt modelId="{D595FB21-E8CF-40D4-A0EF-72DCA08D703B}">
      <dgm:prSet/>
      <dgm:spPr/>
      <dgm:t>
        <a:bodyPr/>
        <a:lstStyle/>
        <a:p>
          <a:r>
            <a:rPr lang="en-US"/>
            <a:t>What helped you to bring your attention back to the present?</a:t>
          </a:r>
        </a:p>
      </dgm:t>
    </dgm:pt>
    <dgm:pt modelId="{EBB64F09-57D6-46C2-A0AF-1803DB5A0875}" type="parTrans" cxnId="{A8FAA0AC-B433-4E69-9202-FE3547F8A9A4}">
      <dgm:prSet/>
      <dgm:spPr/>
      <dgm:t>
        <a:bodyPr/>
        <a:lstStyle/>
        <a:p>
          <a:endParaRPr lang="en-US"/>
        </a:p>
      </dgm:t>
    </dgm:pt>
    <dgm:pt modelId="{7CCC2CD7-5ECE-4B76-BF11-78585B93DA6F}" type="sibTrans" cxnId="{A8FAA0AC-B433-4E69-9202-FE3547F8A9A4}">
      <dgm:prSet/>
      <dgm:spPr/>
      <dgm:t>
        <a:bodyPr/>
        <a:lstStyle/>
        <a:p>
          <a:endParaRPr lang="en-US"/>
        </a:p>
      </dgm:t>
    </dgm:pt>
    <dgm:pt modelId="{1DF15434-B585-4D7E-9051-D819BBBF46D5}">
      <dgm:prSet/>
      <dgm:spPr/>
      <dgm:t>
        <a:bodyPr/>
        <a:lstStyle/>
        <a:p>
          <a:r>
            <a:rPr lang="en-US"/>
            <a:t>Did your mind judge while listening to others?</a:t>
          </a:r>
        </a:p>
      </dgm:t>
    </dgm:pt>
    <dgm:pt modelId="{E515A266-3AA8-4CA9-8D7A-44E88C3BCBB9}" type="parTrans" cxnId="{A99ADE8F-913A-4D11-9376-834E038CF238}">
      <dgm:prSet/>
      <dgm:spPr/>
      <dgm:t>
        <a:bodyPr/>
        <a:lstStyle/>
        <a:p>
          <a:endParaRPr lang="en-US"/>
        </a:p>
      </dgm:t>
    </dgm:pt>
    <dgm:pt modelId="{E4B29805-6755-4B2B-8056-043115C4EA3F}" type="sibTrans" cxnId="{A99ADE8F-913A-4D11-9376-834E038CF238}">
      <dgm:prSet/>
      <dgm:spPr/>
      <dgm:t>
        <a:bodyPr/>
        <a:lstStyle/>
        <a:p>
          <a:endParaRPr lang="en-US"/>
        </a:p>
      </dgm:t>
    </dgm:pt>
    <dgm:pt modelId="{65BE315E-B2E2-4598-B795-1E1C46C7791A}">
      <dgm:prSet/>
      <dgm:spPr/>
      <dgm:t>
        <a:bodyPr/>
        <a:lstStyle/>
        <a:p>
          <a:r>
            <a:rPr lang="en-US"/>
            <a:t>If so, how did “judging” feel in the body?</a:t>
          </a:r>
        </a:p>
      </dgm:t>
    </dgm:pt>
    <dgm:pt modelId="{8E6E76C8-1AD4-4AFF-B162-BC41324D3FC9}" type="parTrans" cxnId="{47424268-7246-4B73-9227-5D7FC3640A1E}">
      <dgm:prSet/>
      <dgm:spPr/>
      <dgm:t>
        <a:bodyPr/>
        <a:lstStyle/>
        <a:p>
          <a:endParaRPr lang="en-US"/>
        </a:p>
      </dgm:t>
    </dgm:pt>
    <dgm:pt modelId="{024D1FB3-F078-4A19-8F1B-E229E4489EE8}" type="sibTrans" cxnId="{47424268-7246-4B73-9227-5D7FC3640A1E}">
      <dgm:prSet/>
      <dgm:spPr/>
      <dgm:t>
        <a:bodyPr/>
        <a:lstStyle/>
        <a:p>
          <a:endParaRPr lang="en-US"/>
        </a:p>
      </dgm:t>
    </dgm:pt>
    <dgm:pt modelId="{75B45338-9C33-4167-827E-E0B925F8B105}">
      <dgm:prSet/>
      <dgm:spPr/>
      <dgm:t>
        <a:bodyPr/>
        <a:lstStyle/>
        <a:p>
          <a:r>
            <a:rPr lang="en-US"/>
            <a:t>Were there times where you felt empathy?</a:t>
          </a:r>
        </a:p>
      </dgm:t>
    </dgm:pt>
    <dgm:pt modelId="{6ECEDC90-DB64-4E7C-A02B-3A15AD791B7E}" type="parTrans" cxnId="{3CC24299-73EB-47DE-BA3A-18A58703F325}">
      <dgm:prSet/>
      <dgm:spPr/>
      <dgm:t>
        <a:bodyPr/>
        <a:lstStyle/>
        <a:p>
          <a:endParaRPr lang="en-US"/>
        </a:p>
      </dgm:t>
    </dgm:pt>
    <dgm:pt modelId="{E8DC9F95-8072-4760-81A5-2B6562F339BB}" type="sibTrans" cxnId="{3CC24299-73EB-47DE-BA3A-18A58703F325}">
      <dgm:prSet/>
      <dgm:spPr/>
      <dgm:t>
        <a:bodyPr/>
        <a:lstStyle/>
        <a:p>
          <a:endParaRPr lang="en-US"/>
        </a:p>
      </dgm:t>
    </dgm:pt>
    <dgm:pt modelId="{9245801F-26A6-4BA7-BF75-02486B4D3133}">
      <dgm:prSet/>
      <dgm:spPr/>
      <dgm:t>
        <a:bodyPr/>
        <a:lstStyle/>
        <a:p>
          <a:r>
            <a:rPr lang="en-US"/>
            <a:t>If so, how did this feel in the body?</a:t>
          </a:r>
        </a:p>
      </dgm:t>
    </dgm:pt>
    <dgm:pt modelId="{3FA44057-CEA1-4051-B595-3522CC260AA6}" type="parTrans" cxnId="{2F4EA5F5-8B56-4E40-8F72-0C1645EEBEE0}">
      <dgm:prSet/>
      <dgm:spPr/>
      <dgm:t>
        <a:bodyPr/>
        <a:lstStyle/>
        <a:p>
          <a:endParaRPr lang="en-US"/>
        </a:p>
      </dgm:t>
    </dgm:pt>
    <dgm:pt modelId="{71D76169-012A-4271-A6FA-B0281FC060E1}" type="sibTrans" cxnId="{2F4EA5F5-8B56-4E40-8F72-0C1645EEBEE0}">
      <dgm:prSet/>
      <dgm:spPr/>
      <dgm:t>
        <a:bodyPr/>
        <a:lstStyle/>
        <a:p>
          <a:endParaRPr lang="en-US"/>
        </a:p>
      </dgm:t>
    </dgm:pt>
    <dgm:pt modelId="{0747D316-23B6-4C72-BB07-DB5B2BD85706}">
      <dgm:prSet/>
      <dgm:spPr/>
      <dgm:t>
        <a:bodyPr/>
        <a:lstStyle/>
        <a:p>
          <a:r>
            <a:rPr lang="en-US"/>
            <a:t>How did your body feel right before speaking?</a:t>
          </a:r>
        </a:p>
      </dgm:t>
    </dgm:pt>
    <dgm:pt modelId="{5700B15D-947D-40F3-8DF1-DDF46D13986B}" type="parTrans" cxnId="{93863F42-0FF0-4D22-9E5A-EF1525FCFD95}">
      <dgm:prSet/>
      <dgm:spPr/>
      <dgm:t>
        <a:bodyPr/>
        <a:lstStyle/>
        <a:p>
          <a:endParaRPr lang="en-US"/>
        </a:p>
      </dgm:t>
    </dgm:pt>
    <dgm:pt modelId="{BB429A26-A7E2-413C-8352-D2769EA7C261}" type="sibTrans" cxnId="{93863F42-0FF0-4D22-9E5A-EF1525FCFD95}">
      <dgm:prSet/>
      <dgm:spPr/>
      <dgm:t>
        <a:bodyPr/>
        <a:lstStyle/>
        <a:p>
          <a:endParaRPr lang="en-US"/>
        </a:p>
      </dgm:t>
    </dgm:pt>
    <dgm:pt modelId="{6D69AE7A-AB95-489B-A429-F8B4EC5A1F46}">
      <dgm:prSet/>
      <dgm:spPr/>
      <dgm:t>
        <a:bodyPr/>
        <a:lstStyle/>
        <a:p>
          <a:r>
            <a:rPr lang="en-US"/>
            <a:t>How did your body feel right after speaking?</a:t>
          </a:r>
        </a:p>
      </dgm:t>
    </dgm:pt>
    <dgm:pt modelId="{CB8DC815-CDB2-4C14-B7F9-2839F5FD3E5B}" type="parTrans" cxnId="{908AF52C-640A-414F-AEC6-73C109CE7135}">
      <dgm:prSet/>
      <dgm:spPr/>
      <dgm:t>
        <a:bodyPr/>
        <a:lstStyle/>
        <a:p>
          <a:endParaRPr lang="en-US"/>
        </a:p>
      </dgm:t>
    </dgm:pt>
    <dgm:pt modelId="{096D8729-9D6F-44E6-A93C-C4D2C0225BFE}" type="sibTrans" cxnId="{908AF52C-640A-414F-AEC6-73C109CE7135}">
      <dgm:prSet/>
      <dgm:spPr/>
      <dgm:t>
        <a:bodyPr/>
        <a:lstStyle/>
        <a:p>
          <a:endParaRPr lang="en-US"/>
        </a:p>
      </dgm:t>
    </dgm:pt>
    <dgm:pt modelId="{61363586-E376-446F-A1EF-13B17BA24167}">
      <dgm:prSet/>
      <dgm:spPr/>
      <dgm:t>
        <a:bodyPr/>
        <a:lstStyle/>
        <a:p>
          <a:r>
            <a:rPr lang="en-US"/>
            <a:t>What are you feeling right now?</a:t>
          </a:r>
        </a:p>
      </dgm:t>
    </dgm:pt>
    <dgm:pt modelId="{F7108257-EF8F-4B06-846F-2317B3074FA1}" type="parTrans" cxnId="{E9305C5F-A482-46E5-9C82-42BA900732D3}">
      <dgm:prSet/>
      <dgm:spPr/>
      <dgm:t>
        <a:bodyPr/>
        <a:lstStyle/>
        <a:p>
          <a:endParaRPr lang="en-US"/>
        </a:p>
      </dgm:t>
    </dgm:pt>
    <dgm:pt modelId="{8E909DDC-3274-494B-A5B0-A5BECBABD78F}" type="sibTrans" cxnId="{E9305C5F-A482-46E5-9C82-42BA900732D3}">
      <dgm:prSet/>
      <dgm:spPr/>
      <dgm:t>
        <a:bodyPr/>
        <a:lstStyle/>
        <a:p>
          <a:endParaRPr lang="en-US"/>
        </a:p>
      </dgm:t>
    </dgm:pt>
    <dgm:pt modelId="{8FC07303-9E04-4A43-9336-6B8B0A0FF1BB}" type="pres">
      <dgm:prSet presAssocID="{153CFB9A-24A6-4E27-B87A-E58B5565755C}" presName="Name0" presStyleCnt="0">
        <dgm:presLayoutVars>
          <dgm:dir/>
          <dgm:resizeHandles val="exact"/>
        </dgm:presLayoutVars>
      </dgm:prSet>
      <dgm:spPr/>
    </dgm:pt>
    <dgm:pt modelId="{E4A4BA65-E260-46C5-8DA6-928894F71BAD}" type="pres">
      <dgm:prSet presAssocID="{B10B9225-2BEB-45F0-97A4-69B8E85B849B}" presName="node" presStyleLbl="node1" presStyleIdx="0" presStyleCnt="11">
        <dgm:presLayoutVars>
          <dgm:bulletEnabled val="1"/>
        </dgm:presLayoutVars>
      </dgm:prSet>
      <dgm:spPr/>
    </dgm:pt>
    <dgm:pt modelId="{D1F0227F-BDE7-4311-81E7-E41D06A5DBB6}" type="pres">
      <dgm:prSet presAssocID="{9F219D53-CA4F-4E8F-AD6A-94FB88F6734E}" presName="sibTrans" presStyleLbl="sibTrans1D1" presStyleIdx="0" presStyleCnt="10"/>
      <dgm:spPr/>
    </dgm:pt>
    <dgm:pt modelId="{3AA71063-4F55-4497-B506-5F540491F066}" type="pres">
      <dgm:prSet presAssocID="{9F219D53-CA4F-4E8F-AD6A-94FB88F6734E}" presName="connectorText" presStyleLbl="sibTrans1D1" presStyleIdx="0" presStyleCnt="10"/>
      <dgm:spPr/>
    </dgm:pt>
    <dgm:pt modelId="{1EAAC4AD-33AB-4D32-B397-408C9BCBFA98}" type="pres">
      <dgm:prSet presAssocID="{E21BAF5C-C3C3-4F38-A3AE-B8C05177E952}" presName="node" presStyleLbl="node1" presStyleIdx="1" presStyleCnt="11">
        <dgm:presLayoutVars>
          <dgm:bulletEnabled val="1"/>
        </dgm:presLayoutVars>
      </dgm:prSet>
      <dgm:spPr/>
    </dgm:pt>
    <dgm:pt modelId="{1406A440-87DB-4230-BF1D-9B0CCE2B914C}" type="pres">
      <dgm:prSet presAssocID="{441661FF-A160-4E79-9380-01486F3FC8CC}" presName="sibTrans" presStyleLbl="sibTrans1D1" presStyleIdx="1" presStyleCnt="10"/>
      <dgm:spPr/>
    </dgm:pt>
    <dgm:pt modelId="{3D61C5DD-F7D1-48B7-AD6A-5851A4BFFDE1}" type="pres">
      <dgm:prSet presAssocID="{441661FF-A160-4E79-9380-01486F3FC8CC}" presName="connectorText" presStyleLbl="sibTrans1D1" presStyleIdx="1" presStyleCnt="10"/>
      <dgm:spPr/>
    </dgm:pt>
    <dgm:pt modelId="{F25FE5F5-6CCF-4167-9945-B1E14A2C1C6E}" type="pres">
      <dgm:prSet presAssocID="{028612A8-6460-4499-85A2-8016A2A2F467}" presName="node" presStyleLbl="node1" presStyleIdx="2" presStyleCnt="11">
        <dgm:presLayoutVars>
          <dgm:bulletEnabled val="1"/>
        </dgm:presLayoutVars>
      </dgm:prSet>
      <dgm:spPr/>
    </dgm:pt>
    <dgm:pt modelId="{DDF046B0-7CB1-49CA-A967-76F059CDDD93}" type="pres">
      <dgm:prSet presAssocID="{9E930A18-BED3-41F1-BB1E-BFCBCBC2966C}" presName="sibTrans" presStyleLbl="sibTrans1D1" presStyleIdx="2" presStyleCnt="10"/>
      <dgm:spPr/>
    </dgm:pt>
    <dgm:pt modelId="{D3C73B93-5350-4BCA-91AD-1BB388E6136B}" type="pres">
      <dgm:prSet presAssocID="{9E930A18-BED3-41F1-BB1E-BFCBCBC2966C}" presName="connectorText" presStyleLbl="sibTrans1D1" presStyleIdx="2" presStyleCnt="10"/>
      <dgm:spPr/>
    </dgm:pt>
    <dgm:pt modelId="{C0ECE7FD-C813-4EF0-A89C-0612429FC5B7}" type="pres">
      <dgm:prSet presAssocID="{D595FB21-E8CF-40D4-A0EF-72DCA08D703B}" presName="node" presStyleLbl="node1" presStyleIdx="3" presStyleCnt="11">
        <dgm:presLayoutVars>
          <dgm:bulletEnabled val="1"/>
        </dgm:presLayoutVars>
      </dgm:prSet>
      <dgm:spPr/>
    </dgm:pt>
    <dgm:pt modelId="{1E804AC3-2B11-42A6-A86D-88FD74ECEE73}" type="pres">
      <dgm:prSet presAssocID="{7CCC2CD7-5ECE-4B76-BF11-78585B93DA6F}" presName="sibTrans" presStyleLbl="sibTrans1D1" presStyleIdx="3" presStyleCnt="10"/>
      <dgm:spPr/>
    </dgm:pt>
    <dgm:pt modelId="{98D5DEC7-D9AF-4B7C-B9DB-1F30D9400C84}" type="pres">
      <dgm:prSet presAssocID="{7CCC2CD7-5ECE-4B76-BF11-78585B93DA6F}" presName="connectorText" presStyleLbl="sibTrans1D1" presStyleIdx="3" presStyleCnt="10"/>
      <dgm:spPr/>
    </dgm:pt>
    <dgm:pt modelId="{62173146-A1CA-40BC-AFDE-A56F54E04A1C}" type="pres">
      <dgm:prSet presAssocID="{1DF15434-B585-4D7E-9051-D819BBBF46D5}" presName="node" presStyleLbl="node1" presStyleIdx="4" presStyleCnt="11">
        <dgm:presLayoutVars>
          <dgm:bulletEnabled val="1"/>
        </dgm:presLayoutVars>
      </dgm:prSet>
      <dgm:spPr/>
    </dgm:pt>
    <dgm:pt modelId="{44630F7B-3EAD-405B-8A43-4CA7B6FF0873}" type="pres">
      <dgm:prSet presAssocID="{E4B29805-6755-4B2B-8056-043115C4EA3F}" presName="sibTrans" presStyleLbl="sibTrans1D1" presStyleIdx="4" presStyleCnt="10"/>
      <dgm:spPr/>
    </dgm:pt>
    <dgm:pt modelId="{223E55CF-2BBF-444A-820A-BE7051CFA569}" type="pres">
      <dgm:prSet presAssocID="{E4B29805-6755-4B2B-8056-043115C4EA3F}" presName="connectorText" presStyleLbl="sibTrans1D1" presStyleIdx="4" presStyleCnt="10"/>
      <dgm:spPr/>
    </dgm:pt>
    <dgm:pt modelId="{DCF45229-F72F-4DFF-8FDE-E6D7457ADBA5}" type="pres">
      <dgm:prSet presAssocID="{65BE315E-B2E2-4598-B795-1E1C46C7791A}" presName="node" presStyleLbl="node1" presStyleIdx="5" presStyleCnt="11">
        <dgm:presLayoutVars>
          <dgm:bulletEnabled val="1"/>
        </dgm:presLayoutVars>
      </dgm:prSet>
      <dgm:spPr/>
    </dgm:pt>
    <dgm:pt modelId="{F647EECE-D4D5-4360-880D-BC209F4CF248}" type="pres">
      <dgm:prSet presAssocID="{024D1FB3-F078-4A19-8F1B-E229E4489EE8}" presName="sibTrans" presStyleLbl="sibTrans1D1" presStyleIdx="5" presStyleCnt="10"/>
      <dgm:spPr/>
    </dgm:pt>
    <dgm:pt modelId="{155228A9-3F7A-4912-BC59-E740DFABA141}" type="pres">
      <dgm:prSet presAssocID="{024D1FB3-F078-4A19-8F1B-E229E4489EE8}" presName="connectorText" presStyleLbl="sibTrans1D1" presStyleIdx="5" presStyleCnt="10"/>
      <dgm:spPr/>
    </dgm:pt>
    <dgm:pt modelId="{39BEF589-E3DC-4653-BFB3-5B1AC3807962}" type="pres">
      <dgm:prSet presAssocID="{75B45338-9C33-4167-827E-E0B925F8B105}" presName="node" presStyleLbl="node1" presStyleIdx="6" presStyleCnt="11">
        <dgm:presLayoutVars>
          <dgm:bulletEnabled val="1"/>
        </dgm:presLayoutVars>
      </dgm:prSet>
      <dgm:spPr/>
    </dgm:pt>
    <dgm:pt modelId="{42D81277-A861-4774-BFB6-7A6E76A77559}" type="pres">
      <dgm:prSet presAssocID="{E8DC9F95-8072-4760-81A5-2B6562F339BB}" presName="sibTrans" presStyleLbl="sibTrans1D1" presStyleIdx="6" presStyleCnt="10"/>
      <dgm:spPr/>
    </dgm:pt>
    <dgm:pt modelId="{698C36F2-822D-4A4E-AC37-DAF4C289422C}" type="pres">
      <dgm:prSet presAssocID="{E8DC9F95-8072-4760-81A5-2B6562F339BB}" presName="connectorText" presStyleLbl="sibTrans1D1" presStyleIdx="6" presStyleCnt="10"/>
      <dgm:spPr/>
    </dgm:pt>
    <dgm:pt modelId="{8982B098-B7A9-4F09-BFD0-EE6D5A117825}" type="pres">
      <dgm:prSet presAssocID="{9245801F-26A6-4BA7-BF75-02486B4D3133}" presName="node" presStyleLbl="node1" presStyleIdx="7" presStyleCnt="11">
        <dgm:presLayoutVars>
          <dgm:bulletEnabled val="1"/>
        </dgm:presLayoutVars>
      </dgm:prSet>
      <dgm:spPr/>
    </dgm:pt>
    <dgm:pt modelId="{6AAC42C9-BD21-44E3-8ABE-2ADF39E8A445}" type="pres">
      <dgm:prSet presAssocID="{71D76169-012A-4271-A6FA-B0281FC060E1}" presName="sibTrans" presStyleLbl="sibTrans1D1" presStyleIdx="7" presStyleCnt="10"/>
      <dgm:spPr/>
    </dgm:pt>
    <dgm:pt modelId="{FD91E9EF-4D3F-4A23-8705-BFFE7AC179B5}" type="pres">
      <dgm:prSet presAssocID="{71D76169-012A-4271-A6FA-B0281FC060E1}" presName="connectorText" presStyleLbl="sibTrans1D1" presStyleIdx="7" presStyleCnt="10"/>
      <dgm:spPr/>
    </dgm:pt>
    <dgm:pt modelId="{6F2E11F6-0773-479F-AB0C-8503E893B693}" type="pres">
      <dgm:prSet presAssocID="{0747D316-23B6-4C72-BB07-DB5B2BD85706}" presName="node" presStyleLbl="node1" presStyleIdx="8" presStyleCnt="11">
        <dgm:presLayoutVars>
          <dgm:bulletEnabled val="1"/>
        </dgm:presLayoutVars>
      </dgm:prSet>
      <dgm:spPr/>
    </dgm:pt>
    <dgm:pt modelId="{DB0874C0-A515-47A7-9E68-E940EEEEA3D2}" type="pres">
      <dgm:prSet presAssocID="{BB429A26-A7E2-413C-8352-D2769EA7C261}" presName="sibTrans" presStyleLbl="sibTrans1D1" presStyleIdx="8" presStyleCnt="10"/>
      <dgm:spPr/>
    </dgm:pt>
    <dgm:pt modelId="{9FB609F9-80F4-4181-B2EB-E546FD7045EB}" type="pres">
      <dgm:prSet presAssocID="{BB429A26-A7E2-413C-8352-D2769EA7C261}" presName="connectorText" presStyleLbl="sibTrans1D1" presStyleIdx="8" presStyleCnt="10"/>
      <dgm:spPr/>
    </dgm:pt>
    <dgm:pt modelId="{5DB5A2BE-82E6-4341-8B45-C0ED17789B3A}" type="pres">
      <dgm:prSet presAssocID="{6D69AE7A-AB95-489B-A429-F8B4EC5A1F46}" presName="node" presStyleLbl="node1" presStyleIdx="9" presStyleCnt="11">
        <dgm:presLayoutVars>
          <dgm:bulletEnabled val="1"/>
        </dgm:presLayoutVars>
      </dgm:prSet>
      <dgm:spPr/>
    </dgm:pt>
    <dgm:pt modelId="{B77C224F-5B3F-4B65-A4DF-5975602EFDD0}" type="pres">
      <dgm:prSet presAssocID="{096D8729-9D6F-44E6-A93C-C4D2C0225BFE}" presName="sibTrans" presStyleLbl="sibTrans1D1" presStyleIdx="9" presStyleCnt="10"/>
      <dgm:spPr/>
    </dgm:pt>
    <dgm:pt modelId="{EED08E78-481C-4860-A50B-FC924A91F501}" type="pres">
      <dgm:prSet presAssocID="{096D8729-9D6F-44E6-A93C-C4D2C0225BFE}" presName="connectorText" presStyleLbl="sibTrans1D1" presStyleIdx="9" presStyleCnt="10"/>
      <dgm:spPr/>
    </dgm:pt>
    <dgm:pt modelId="{6DCBEACB-AE4A-4781-B9DA-1DBD7D2BA7DF}" type="pres">
      <dgm:prSet presAssocID="{61363586-E376-446F-A1EF-13B17BA24167}" presName="node" presStyleLbl="node1" presStyleIdx="10" presStyleCnt="11">
        <dgm:presLayoutVars>
          <dgm:bulletEnabled val="1"/>
        </dgm:presLayoutVars>
      </dgm:prSet>
      <dgm:spPr/>
    </dgm:pt>
  </dgm:ptLst>
  <dgm:cxnLst>
    <dgm:cxn modelId="{30FD3B07-C233-4B56-8010-44E94092E3A8}" srcId="{153CFB9A-24A6-4E27-B87A-E58B5565755C}" destId="{E21BAF5C-C3C3-4F38-A3AE-B8C05177E952}" srcOrd="1" destOrd="0" parTransId="{58DE6150-2648-47FD-B058-E9122935E3EA}" sibTransId="{441661FF-A160-4E79-9380-01486F3FC8CC}"/>
    <dgm:cxn modelId="{73813C0A-EE94-4EA1-9F7B-DF27F6D0674F}" type="presOf" srcId="{6D69AE7A-AB95-489B-A429-F8B4EC5A1F46}" destId="{5DB5A2BE-82E6-4341-8B45-C0ED17789B3A}" srcOrd="0" destOrd="0" presId="urn:microsoft.com/office/officeart/2016/7/layout/RepeatingBendingProcessNew"/>
    <dgm:cxn modelId="{A736170F-D74D-445F-8AD0-3680EF4E5AC9}" type="presOf" srcId="{D595FB21-E8CF-40D4-A0EF-72DCA08D703B}" destId="{C0ECE7FD-C813-4EF0-A89C-0612429FC5B7}" srcOrd="0" destOrd="0" presId="urn:microsoft.com/office/officeart/2016/7/layout/RepeatingBendingProcessNew"/>
    <dgm:cxn modelId="{F14CBA10-2DC2-413E-AB41-C91246EDCC9D}" type="presOf" srcId="{9E930A18-BED3-41F1-BB1E-BFCBCBC2966C}" destId="{D3C73B93-5350-4BCA-91AD-1BB388E6136B}" srcOrd="1" destOrd="0" presId="urn:microsoft.com/office/officeart/2016/7/layout/RepeatingBendingProcessNew"/>
    <dgm:cxn modelId="{2A46BC1B-2B08-40FB-A7D1-72E59F89AEB7}" type="presOf" srcId="{028612A8-6460-4499-85A2-8016A2A2F467}" destId="{F25FE5F5-6CCF-4167-9945-B1E14A2C1C6E}" srcOrd="0" destOrd="0" presId="urn:microsoft.com/office/officeart/2016/7/layout/RepeatingBendingProcessNew"/>
    <dgm:cxn modelId="{60FFE11F-FCD7-4AC8-8A1F-B17871A9F35E}" type="presOf" srcId="{BB429A26-A7E2-413C-8352-D2769EA7C261}" destId="{DB0874C0-A515-47A7-9E68-E940EEEEA3D2}" srcOrd="0" destOrd="0" presId="urn:microsoft.com/office/officeart/2016/7/layout/RepeatingBendingProcessNew"/>
    <dgm:cxn modelId="{9D4B0A27-7C9D-4132-8E8D-F1458C1B46FF}" type="presOf" srcId="{E4B29805-6755-4B2B-8056-043115C4EA3F}" destId="{44630F7B-3EAD-405B-8A43-4CA7B6FF0873}" srcOrd="0" destOrd="0" presId="urn:microsoft.com/office/officeart/2016/7/layout/RepeatingBendingProcessNew"/>
    <dgm:cxn modelId="{F99A642C-CDC9-40F0-A9BD-CD9C78C78EFE}" type="presOf" srcId="{71D76169-012A-4271-A6FA-B0281FC060E1}" destId="{FD91E9EF-4D3F-4A23-8705-BFFE7AC179B5}" srcOrd="1" destOrd="0" presId="urn:microsoft.com/office/officeart/2016/7/layout/RepeatingBendingProcessNew"/>
    <dgm:cxn modelId="{908AF52C-640A-414F-AEC6-73C109CE7135}" srcId="{153CFB9A-24A6-4E27-B87A-E58B5565755C}" destId="{6D69AE7A-AB95-489B-A429-F8B4EC5A1F46}" srcOrd="9" destOrd="0" parTransId="{CB8DC815-CDB2-4C14-B7F9-2839F5FD3E5B}" sibTransId="{096D8729-9D6F-44E6-A93C-C4D2C0225BFE}"/>
    <dgm:cxn modelId="{AF6FA52F-A028-4FE2-9ED0-EB3054971E2C}" type="presOf" srcId="{0747D316-23B6-4C72-BB07-DB5B2BD85706}" destId="{6F2E11F6-0773-479F-AB0C-8503E893B693}" srcOrd="0" destOrd="0" presId="urn:microsoft.com/office/officeart/2016/7/layout/RepeatingBendingProcessNew"/>
    <dgm:cxn modelId="{5104E631-894E-4707-91FE-91D866F47EEE}" type="presOf" srcId="{9F219D53-CA4F-4E8F-AD6A-94FB88F6734E}" destId="{3AA71063-4F55-4497-B506-5F540491F066}" srcOrd="1" destOrd="0" presId="urn:microsoft.com/office/officeart/2016/7/layout/RepeatingBendingProcessNew"/>
    <dgm:cxn modelId="{7D60D432-ACFF-453A-9CCE-3A0685117924}" type="presOf" srcId="{65BE315E-B2E2-4598-B795-1E1C46C7791A}" destId="{DCF45229-F72F-4DFF-8FDE-E6D7457ADBA5}" srcOrd="0" destOrd="0" presId="urn:microsoft.com/office/officeart/2016/7/layout/RepeatingBendingProcessNew"/>
    <dgm:cxn modelId="{93863F42-0FF0-4D22-9E5A-EF1525FCFD95}" srcId="{153CFB9A-24A6-4E27-B87A-E58B5565755C}" destId="{0747D316-23B6-4C72-BB07-DB5B2BD85706}" srcOrd="8" destOrd="0" parTransId="{5700B15D-947D-40F3-8DF1-DDF46D13986B}" sibTransId="{BB429A26-A7E2-413C-8352-D2769EA7C261}"/>
    <dgm:cxn modelId="{E2CA4146-0FA2-499D-8F4F-DFBE8B021152}" type="presOf" srcId="{BB429A26-A7E2-413C-8352-D2769EA7C261}" destId="{9FB609F9-80F4-4181-B2EB-E546FD7045EB}" srcOrd="1" destOrd="0" presId="urn:microsoft.com/office/officeart/2016/7/layout/RepeatingBendingProcessNew"/>
    <dgm:cxn modelId="{D5B2D349-B388-4F51-840A-1B7E0DD05E0F}" srcId="{153CFB9A-24A6-4E27-B87A-E58B5565755C}" destId="{B10B9225-2BEB-45F0-97A4-69B8E85B849B}" srcOrd="0" destOrd="0" parTransId="{0DC8F01F-4263-4ABA-963B-E5E60C4F4FF0}" sibTransId="{9F219D53-CA4F-4E8F-AD6A-94FB88F6734E}"/>
    <dgm:cxn modelId="{9DFB214F-073A-4D68-937B-292C8FF6B51A}" srcId="{153CFB9A-24A6-4E27-B87A-E58B5565755C}" destId="{028612A8-6460-4499-85A2-8016A2A2F467}" srcOrd="2" destOrd="0" parTransId="{CA830FC2-FAB6-4979-BA66-5EFF5CAA306A}" sibTransId="{9E930A18-BED3-41F1-BB1E-BFCBCBC2966C}"/>
    <dgm:cxn modelId="{78CABD5B-7C01-4F80-9075-FD609E4415AC}" type="presOf" srcId="{024D1FB3-F078-4A19-8F1B-E229E4489EE8}" destId="{F647EECE-D4D5-4360-880D-BC209F4CF248}" srcOrd="0" destOrd="0" presId="urn:microsoft.com/office/officeart/2016/7/layout/RepeatingBendingProcessNew"/>
    <dgm:cxn modelId="{E9305C5F-A482-46E5-9C82-42BA900732D3}" srcId="{153CFB9A-24A6-4E27-B87A-E58B5565755C}" destId="{61363586-E376-446F-A1EF-13B17BA24167}" srcOrd="10" destOrd="0" parTransId="{F7108257-EF8F-4B06-846F-2317B3074FA1}" sibTransId="{8E909DDC-3274-494B-A5B0-A5BECBABD78F}"/>
    <dgm:cxn modelId="{47424268-7246-4B73-9227-5D7FC3640A1E}" srcId="{153CFB9A-24A6-4E27-B87A-E58B5565755C}" destId="{65BE315E-B2E2-4598-B795-1E1C46C7791A}" srcOrd="5" destOrd="0" parTransId="{8E6E76C8-1AD4-4AFF-B162-BC41324D3FC9}" sibTransId="{024D1FB3-F078-4A19-8F1B-E229E4489EE8}"/>
    <dgm:cxn modelId="{C0A01A6D-0FD9-4AE4-A8B4-68AE558FCB8E}" type="presOf" srcId="{7CCC2CD7-5ECE-4B76-BF11-78585B93DA6F}" destId="{1E804AC3-2B11-42A6-A86D-88FD74ECEE73}" srcOrd="0" destOrd="0" presId="urn:microsoft.com/office/officeart/2016/7/layout/RepeatingBendingProcessNew"/>
    <dgm:cxn modelId="{049DB26E-3009-432E-8ADD-2EBA851A59DE}" type="presOf" srcId="{096D8729-9D6F-44E6-A93C-C4D2C0225BFE}" destId="{EED08E78-481C-4860-A50B-FC924A91F501}" srcOrd="1" destOrd="0" presId="urn:microsoft.com/office/officeart/2016/7/layout/RepeatingBendingProcessNew"/>
    <dgm:cxn modelId="{4EBC187C-9656-45AF-94D9-9EB75A3F9230}" type="presOf" srcId="{9F219D53-CA4F-4E8F-AD6A-94FB88F6734E}" destId="{D1F0227F-BDE7-4311-81E7-E41D06A5DBB6}" srcOrd="0" destOrd="0" presId="urn:microsoft.com/office/officeart/2016/7/layout/RepeatingBendingProcessNew"/>
    <dgm:cxn modelId="{A573FC7C-962C-4764-B6C0-19B5177762BD}" type="presOf" srcId="{441661FF-A160-4E79-9380-01486F3FC8CC}" destId="{3D61C5DD-F7D1-48B7-AD6A-5851A4BFFDE1}" srcOrd="1" destOrd="0" presId="urn:microsoft.com/office/officeart/2016/7/layout/RepeatingBendingProcessNew"/>
    <dgm:cxn modelId="{CC247984-5B52-4AEF-A120-FF08F63C029F}" type="presOf" srcId="{024D1FB3-F078-4A19-8F1B-E229E4489EE8}" destId="{155228A9-3F7A-4912-BC59-E740DFABA141}" srcOrd="1" destOrd="0" presId="urn:microsoft.com/office/officeart/2016/7/layout/RepeatingBendingProcessNew"/>
    <dgm:cxn modelId="{D6DD4287-D027-4FD9-B8DE-08392A6F9859}" type="presOf" srcId="{E8DC9F95-8072-4760-81A5-2B6562F339BB}" destId="{42D81277-A861-4774-BFB6-7A6E76A77559}" srcOrd="0" destOrd="0" presId="urn:microsoft.com/office/officeart/2016/7/layout/RepeatingBendingProcessNew"/>
    <dgm:cxn modelId="{C7001288-01C8-4290-AAF3-35490DAC59A6}" type="presOf" srcId="{E4B29805-6755-4B2B-8056-043115C4EA3F}" destId="{223E55CF-2BBF-444A-820A-BE7051CFA569}" srcOrd="1" destOrd="0" presId="urn:microsoft.com/office/officeart/2016/7/layout/RepeatingBendingProcessNew"/>
    <dgm:cxn modelId="{A99ADE8F-913A-4D11-9376-834E038CF238}" srcId="{153CFB9A-24A6-4E27-B87A-E58B5565755C}" destId="{1DF15434-B585-4D7E-9051-D819BBBF46D5}" srcOrd="4" destOrd="0" parTransId="{E515A266-3AA8-4CA9-8D7A-44E88C3BCBB9}" sibTransId="{E4B29805-6755-4B2B-8056-043115C4EA3F}"/>
    <dgm:cxn modelId="{3CC24299-73EB-47DE-BA3A-18A58703F325}" srcId="{153CFB9A-24A6-4E27-B87A-E58B5565755C}" destId="{75B45338-9C33-4167-827E-E0B925F8B105}" srcOrd="6" destOrd="0" parTransId="{6ECEDC90-DB64-4E7C-A02B-3A15AD791B7E}" sibTransId="{E8DC9F95-8072-4760-81A5-2B6562F339BB}"/>
    <dgm:cxn modelId="{13B9499B-ABEE-4973-A7B8-9A3CED17CA19}" type="presOf" srcId="{153CFB9A-24A6-4E27-B87A-E58B5565755C}" destId="{8FC07303-9E04-4A43-9336-6B8B0A0FF1BB}" srcOrd="0" destOrd="0" presId="urn:microsoft.com/office/officeart/2016/7/layout/RepeatingBendingProcessNew"/>
    <dgm:cxn modelId="{12A5AEA3-F496-4C75-A1F1-F99ADA27464F}" type="presOf" srcId="{75B45338-9C33-4167-827E-E0B925F8B105}" destId="{39BEF589-E3DC-4653-BFB3-5B1AC3807962}" srcOrd="0" destOrd="0" presId="urn:microsoft.com/office/officeart/2016/7/layout/RepeatingBendingProcessNew"/>
    <dgm:cxn modelId="{7128BDA4-3838-4065-B0A7-E2724F2B0B10}" type="presOf" srcId="{B10B9225-2BEB-45F0-97A4-69B8E85B849B}" destId="{E4A4BA65-E260-46C5-8DA6-928894F71BAD}" srcOrd="0" destOrd="0" presId="urn:microsoft.com/office/officeart/2016/7/layout/RepeatingBendingProcessNew"/>
    <dgm:cxn modelId="{A8FAA0AC-B433-4E69-9202-FE3547F8A9A4}" srcId="{153CFB9A-24A6-4E27-B87A-E58B5565755C}" destId="{D595FB21-E8CF-40D4-A0EF-72DCA08D703B}" srcOrd="3" destOrd="0" parTransId="{EBB64F09-57D6-46C2-A0AF-1803DB5A0875}" sibTransId="{7CCC2CD7-5ECE-4B76-BF11-78585B93DA6F}"/>
    <dgm:cxn modelId="{2E025BB2-7DA4-4B1F-9236-4739DEBAE24F}" type="presOf" srcId="{E8DC9F95-8072-4760-81A5-2B6562F339BB}" destId="{698C36F2-822D-4A4E-AC37-DAF4C289422C}" srcOrd="1" destOrd="0" presId="urn:microsoft.com/office/officeart/2016/7/layout/RepeatingBendingProcessNew"/>
    <dgm:cxn modelId="{9218DBBB-50EF-4C02-94F6-C892032AD052}" type="presOf" srcId="{9E930A18-BED3-41F1-BB1E-BFCBCBC2966C}" destId="{DDF046B0-7CB1-49CA-A967-76F059CDDD93}" srcOrd="0" destOrd="0" presId="urn:microsoft.com/office/officeart/2016/7/layout/RepeatingBendingProcessNew"/>
    <dgm:cxn modelId="{FEE11EC0-17AB-4514-8B9C-2AC3400744C2}" type="presOf" srcId="{7CCC2CD7-5ECE-4B76-BF11-78585B93DA6F}" destId="{98D5DEC7-D9AF-4B7C-B9DB-1F30D9400C84}" srcOrd="1" destOrd="0" presId="urn:microsoft.com/office/officeart/2016/7/layout/RepeatingBendingProcessNew"/>
    <dgm:cxn modelId="{2F3C06C6-AB22-4CF6-87A1-7DD442CA9319}" type="presOf" srcId="{71D76169-012A-4271-A6FA-B0281FC060E1}" destId="{6AAC42C9-BD21-44E3-8ABE-2ADF39E8A445}" srcOrd="0" destOrd="0" presId="urn:microsoft.com/office/officeart/2016/7/layout/RepeatingBendingProcessNew"/>
    <dgm:cxn modelId="{EFC733C7-F7FF-4D27-A92B-B865F72C1253}" type="presOf" srcId="{096D8729-9D6F-44E6-A93C-C4D2C0225BFE}" destId="{B77C224F-5B3F-4B65-A4DF-5975602EFDD0}" srcOrd="0" destOrd="0" presId="urn:microsoft.com/office/officeart/2016/7/layout/RepeatingBendingProcessNew"/>
    <dgm:cxn modelId="{60F5CBD2-B03D-4D72-B356-2FA2DF9F5819}" type="presOf" srcId="{E21BAF5C-C3C3-4F38-A3AE-B8C05177E952}" destId="{1EAAC4AD-33AB-4D32-B397-408C9BCBFA98}" srcOrd="0" destOrd="0" presId="urn:microsoft.com/office/officeart/2016/7/layout/RepeatingBendingProcessNew"/>
    <dgm:cxn modelId="{C8A117D3-5E92-466C-8315-25B674C06FF7}" type="presOf" srcId="{61363586-E376-446F-A1EF-13B17BA24167}" destId="{6DCBEACB-AE4A-4781-B9DA-1DBD7D2BA7DF}" srcOrd="0" destOrd="0" presId="urn:microsoft.com/office/officeart/2016/7/layout/RepeatingBendingProcessNew"/>
    <dgm:cxn modelId="{42B8F7D4-8C5C-40A0-844A-BF826DEF244C}" type="presOf" srcId="{1DF15434-B585-4D7E-9051-D819BBBF46D5}" destId="{62173146-A1CA-40BC-AFDE-A56F54E04A1C}" srcOrd="0" destOrd="0" presId="urn:microsoft.com/office/officeart/2016/7/layout/RepeatingBendingProcessNew"/>
    <dgm:cxn modelId="{D5AF56E3-0770-4DCE-8CE0-FF286442E7E0}" type="presOf" srcId="{9245801F-26A6-4BA7-BF75-02486B4D3133}" destId="{8982B098-B7A9-4F09-BFD0-EE6D5A117825}" srcOrd="0" destOrd="0" presId="urn:microsoft.com/office/officeart/2016/7/layout/RepeatingBendingProcessNew"/>
    <dgm:cxn modelId="{17E7B1E5-9B2A-4E19-856B-06DBDA7EDAF3}" type="presOf" srcId="{441661FF-A160-4E79-9380-01486F3FC8CC}" destId="{1406A440-87DB-4230-BF1D-9B0CCE2B914C}" srcOrd="0" destOrd="0" presId="urn:microsoft.com/office/officeart/2016/7/layout/RepeatingBendingProcessNew"/>
    <dgm:cxn modelId="{2F4EA5F5-8B56-4E40-8F72-0C1645EEBEE0}" srcId="{153CFB9A-24A6-4E27-B87A-E58B5565755C}" destId="{9245801F-26A6-4BA7-BF75-02486B4D3133}" srcOrd="7" destOrd="0" parTransId="{3FA44057-CEA1-4051-B595-3522CC260AA6}" sibTransId="{71D76169-012A-4271-A6FA-B0281FC060E1}"/>
    <dgm:cxn modelId="{A4E9EF6D-3EDD-429E-A6C3-0FC4D92CDD17}" type="presParOf" srcId="{8FC07303-9E04-4A43-9336-6B8B0A0FF1BB}" destId="{E4A4BA65-E260-46C5-8DA6-928894F71BAD}" srcOrd="0" destOrd="0" presId="urn:microsoft.com/office/officeart/2016/7/layout/RepeatingBendingProcessNew"/>
    <dgm:cxn modelId="{C631FEAB-9E72-45B9-BDF7-DFC1EE413FBC}" type="presParOf" srcId="{8FC07303-9E04-4A43-9336-6B8B0A0FF1BB}" destId="{D1F0227F-BDE7-4311-81E7-E41D06A5DBB6}" srcOrd="1" destOrd="0" presId="urn:microsoft.com/office/officeart/2016/7/layout/RepeatingBendingProcessNew"/>
    <dgm:cxn modelId="{F65D3638-1FB9-4F09-BAF8-FF8C5CFC3E21}" type="presParOf" srcId="{D1F0227F-BDE7-4311-81E7-E41D06A5DBB6}" destId="{3AA71063-4F55-4497-B506-5F540491F066}" srcOrd="0" destOrd="0" presId="urn:microsoft.com/office/officeart/2016/7/layout/RepeatingBendingProcessNew"/>
    <dgm:cxn modelId="{6C1F26B0-CEC7-4B9D-893A-2D6E0A821992}" type="presParOf" srcId="{8FC07303-9E04-4A43-9336-6B8B0A0FF1BB}" destId="{1EAAC4AD-33AB-4D32-B397-408C9BCBFA98}" srcOrd="2" destOrd="0" presId="urn:microsoft.com/office/officeart/2016/7/layout/RepeatingBendingProcessNew"/>
    <dgm:cxn modelId="{C81C3C98-7F83-4CAA-9E55-F7E71CF5E5ED}" type="presParOf" srcId="{8FC07303-9E04-4A43-9336-6B8B0A0FF1BB}" destId="{1406A440-87DB-4230-BF1D-9B0CCE2B914C}" srcOrd="3" destOrd="0" presId="urn:microsoft.com/office/officeart/2016/7/layout/RepeatingBendingProcessNew"/>
    <dgm:cxn modelId="{C7AC3103-B667-495B-846F-684182F202DF}" type="presParOf" srcId="{1406A440-87DB-4230-BF1D-9B0CCE2B914C}" destId="{3D61C5DD-F7D1-48B7-AD6A-5851A4BFFDE1}" srcOrd="0" destOrd="0" presId="urn:microsoft.com/office/officeart/2016/7/layout/RepeatingBendingProcessNew"/>
    <dgm:cxn modelId="{BB22F451-8C0A-4212-8F60-7126DFD949B7}" type="presParOf" srcId="{8FC07303-9E04-4A43-9336-6B8B0A0FF1BB}" destId="{F25FE5F5-6CCF-4167-9945-B1E14A2C1C6E}" srcOrd="4" destOrd="0" presId="urn:microsoft.com/office/officeart/2016/7/layout/RepeatingBendingProcessNew"/>
    <dgm:cxn modelId="{267C784B-7D9D-454F-AFE1-B64B0AADD910}" type="presParOf" srcId="{8FC07303-9E04-4A43-9336-6B8B0A0FF1BB}" destId="{DDF046B0-7CB1-49CA-A967-76F059CDDD93}" srcOrd="5" destOrd="0" presId="urn:microsoft.com/office/officeart/2016/7/layout/RepeatingBendingProcessNew"/>
    <dgm:cxn modelId="{31EC9A6D-D454-43A1-BEF8-108732FFCA3E}" type="presParOf" srcId="{DDF046B0-7CB1-49CA-A967-76F059CDDD93}" destId="{D3C73B93-5350-4BCA-91AD-1BB388E6136B}" srcOrd="0" destOrd="0" presId="urn:microsoft.com/office/officeart/2016/7/layout/RepeatingBendingProcessNew"/>
    <dgm:cxn modelId="{2C6ED8CC-C9F6-4E9C-BCC9-001CBF6BFE45}" type="presParOf" srcId="{8FC07303-9E04-4A43-9336-6B8B0A0FF1BB}" destId="{C0ECE7FD-C813-4EF0-A89C-0612429FC5B7}" srcOrd="6" destOrd="0" presId="urn:microsoft.com/office/officeart/2016/7/layout/RepeatingBendingProcessNew"/>
    <dgm:cxn modelId="{2A0A2CA3-8799-4FDE-B224-6E762F82162E}" type="presParOf" srcId="{8FC07303-9E04-4A43-9336-6B8B0A0FF1BB}" destId="{1E804AC3-2B11-42A6-A86D-88FD74ECEE73}" srcOrd="7" destOrd="0" presId="urn:microsoft.com/office/officeart/2016/7/layout/RepeatingBendingProcessNew"/>
    <dgm:cxn modelId="{097F960B-8D2C-458B-A446-2795625E490E}" type="presParOf" srcId="{1E804AC3-2B11-42A6-A86D-88FD74ECEE73}" destId="{98D5DEC7-D9AF-4B7C-B9DB-1F30D9400C84}" srcOrd="0" destOrd="0" presId="urn:microsoft.com/office/officeart/2016/7/layout/RepeatingBendingProcessNew"/>
    <dgm:cxn modelId="{28E2C871-4CC6-46D9-B315-32B797E707E0}" type="presParOf" srcId="{8FC07303-9E04-4A43-9336-6B8B0A0FF1BB}" destId="{62173146-A1CA-40BC-AFDE-A56F54E04A1C}" srcOrd="8" destOrd="0" presId="urn:microsoft.com/office/officeart/2016/7/layout/RepeatingBendingProcessNew"/>
    <dgm:cxn modelId="{431CE232-4C6D-4E22-B744-F99B8D7EDFA8}" type="presParOf" srcId="{8FC07303-9E04-4A43-9336-6B8B0A0FF1BB}" destId="{44630F7B-3EAD-405B-8A43-4CA7B6FF0873}" srcOrd="9" destOrd="0" presId="urn:microsoft.com/office/officeart/2016/7/layout/RepeatingBendingProcessNew"/>
    <dgm:cxn modelId="{642DA76D-354C-4C8E-BD3D-85B05EA2FAAC}" type="presParOf" srcId="{44630F7B-3EAD-405B-8A43-4CA7B6FF0873}" destId="{223E55CF-2BBF-444A-820A-BE7051CFA569}" srcOrd="0" destOrd="0" presId="urn:microsoft.com/office/officeart/2016/7/layout/RepeatingBendingProcessNew"/>
    <dgm:cxn modelId="{1725110E-8F95-497F-ADEF-B51F0F86799C}" type="presParOf" srcId="{8FC07303-9E04-4A43-9336-6B8B0A0FF1BB}" destId="{DCF45229-F72F-4DFF-8FDE-E6D7457ADBA5}" srcOrd="10" destOrd="0" presId="urn:microsoft.com/office/officeart/2016/7/layout/RepeatingBendingProcessNew"/>
    <dgm:cxn modelId="{5A0F7D83-1D9A-4EB0-BD60-EC863843B564}" type="presParOf" srcId="{8FC07303-9E04-4A43-9336-6B8B0A0FF1BB}" destId="{F647EECE-D4D5-4360-880D-BC209F4CF248}" srcOrd="11" destOrd="0" presId="urn:microsoft.com/office/officeart/2016/7/layout/RepeatingBendingProcessNew"/>
    <dgm:cxn modelId="{B40AF7B6-ED8F-4978-A843-8AD41F40DBD3}" type="presParOf" srcId="{F647EECE-D4D5-4360-880D-BC209F4CF248}" destId="{155228A9-3F7A-4912-BC59-E740DFABA141}" srcOrd="0" destOrd="0" presId="urn:microsoft.com/office/officeart/2016/7/layout/RepeatingBendingProcessNew"/>
    <dgm:cxn modelId="{A6820E53-1268-4320-BFD3-ED7146F3FDBB}" type="presParOf" srcId="{8FC07303-9E04-4A43-9336-6B8B0A0FF1BB}" destId="{39BEF589-E3DC-4653-BFB3-5B1AC3807962}" srcOrd="12" destOrd="0" presId="urn:microsoft.com/office/officeart/2016/7/layout/RepeatingBendingProcessNew"/>
    <dgm:cxn modelId="{B33A2F5D-7FCE-448F-A524-077456C5B58F}" type="presParOf" srcId="{8FC07303-9E04-4A43-9336-6B8B0A0FF1BB}" destId="{42D81277-A861-4774-BFB6-7A6E76A77559}" srcOrd="13" destOrd="0" presId="urn:microsoft.com/office/officeart/2016/7/layout/RepeatingBendingProcessNew"/>
    <dgm:cxn modelId="{E624917F-913A-42D0-97C9-8A9A5EF8D585}" type="presParOf" srcId="{42D81277-A861-4774-BFB6-7A6E76A77559}" destId="{698C36F2-822D-4A4E-AC37-DAF4C289422C}" srcOrd="0" destOrd="0" presId="urn:microsoft.com/office/officeart/2016/7/layout/RepeatingBendingProcessNew"/>
    <dgm:cxn modelId="{3D47AF35-7CEE-42E3-8CD6-E29619FB3B85}" type="presParOf" srcId="{8FC07303-9E04-4A43-9336-6B8B0A0FF1BB}" destId="{8982B098-B7A9-4F09-BFD0-EE6D5A117825}" srcOrd="14" destOrd="0" presId="urn:microsoft.com/office/officeart/2016/7/layout/RepeatingBendingProcessNew"/>
    <dgm:cxn modelId="{F864A13D-6E4F-4D12-918C-E3B4B972695D}" type="presParOf" srcId="{8FC07303-9E04-4A43-9336-6B8B0A0FF1BB}" destId="{6AAC42C9-BD21-44E3-8ABE-2ADF39E8A445}" srcOrd="15" destOrd="0" presId="urn:microsoft.com/office/officeart/2016/7/layout/RepeatingBendingProcessNew"/>
    <dgm:cxn modelId="{697CD1FA-D6B9-4E87-B35D-9324CDD0256E}" type="presParOf" srcId="{6AAC42C9-BD21-44E3-8ABE-2ADF39E8A445}" destId="{FD91E9EF-4D3F-4A23-8705-BFFE7AC179B5}" srcOrd="0" destOrd="0" presId="urn:microsoft.com/office/officeart/2016/7/layout/RepeatingBendingProcessNew"/>
    <dgm:cxn modelId="{5CC71336-A301-4AA6-807C-8E6D34B90D7B}" type="presParOf" srcId="{8FC07303-9E04-4A43-9336-6B8B0A0FF1BB}" destId="{6F2E11F6-0773-479F-AB0C-8503E893B693}" srcOrd="16" destOrd="0" presId="urn:microsoft.com/office/officeart/2016/7/layout/RepeatingBendingProcessNew"/>
    <dgm:cxn modelId="{A48A9BB0-4ED0-4B45-9CAF-9010525CEAAF}" type="presParOf" srcId="{8FC07303-9E04-4A43-9336-6B8B0A0FF1BB}" destId="{DB0874C0-A515-47A7-9E68-E940EEEEA3D2}" srcOrd="17" destOrd="0" presId="urn:microsoft.com/office/officeart/2016/7/layout/RepeatingBendingProcessNew"/>
    <dgm:cxn modelId="{77BDDC9A-E66D-4929-A84E-12D5B755B992}" type="presParOf" srcId="{DB0874C0-A515-47A7-9E68-E940EEEEA3D2}" destId="{9FB609F9-80F4-4181-B2EB-E546FD7045EB}" srcOrd="0" destOrd="0" presId="urn:microsoft.com/office/officeart/2016/7/layout/RepeatingBendingProcessNew"/>
    <dgm:cxn modelId="{7B167A0D-7ED4-4DCB-9583-CB637EACEDED}" type="presParOf" srcId="{8FC07303-9E04-4A43-9336-6B8B0A0FF1BB}" destId="{5DB5A2BE-82E6-4341-8B45-C0ED17789B3A}" srcOrd="18" destOrd="0" presId="urn:microsoft.com/office/officeart/2016/7/layout/RepeatingBendingProcessNew"/>
    <dgm:cxn modelId="{BE39AC29-0784-4C22-BC7D-F12B5F170AD2}" type="presParOf" srcId="{8FC07303-9E04-4A43-9336-6B8B0A0FF1BB}" destId="{B77C224F-5B3F-4B65-A4DF-5975602EFDD0}" srcOrd="19" destOrd="0" presId="urn:microsoft.com/office/officeart/2016/7/layout/RepeatingBendingProcessNew"/>
    <dgm:cxn modelId="{FD8E36BB-A2B2-4D57-919C-1BD14AD273BF}" type="presParOf" srcId="{B77C224F-5B3F-4B65-A4DF-5975602EFDD0}" destId="{EED08E78-481C-4860-A50B-FC924A91F501}" srcOrd="0" destOrd="0" presId="urn:microsoft.com/office/officeart/2016/7/layout/RepeatingBendingProcessNew"/>
    <dgm:cxn modelId="{123DD190-377F-4CAA-9245-E63E180341FA}" type="presParOf" srcId="{8FC07303-9E04-4A43-9336-6B8B0A0FF1BB}" destId="{6DCBEACB-AE4A-4781-B9DA-1DBD7D2BA7DF}" srcOrd="2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6FDC0A-89CA-4894-8805-82D596536CEA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0DE79DB-E9BC-43F3-AABC-2AAA9E904015}">
      <dgm:prSet/>
      <dgm:spPr/>
      <dgm:t>
        <a:bodyPr/>
        <a:lstStyle/>
        <a:p>
          <a:r>
            <a:rPr lang="en-US"/>
            <a:t>Attracting and retaining the best staff</a:t>
          </a:r>
        </a:p>
      </dgm:t>
    </dgm:pt>
    <dgm:pt modelId="{3AD8F400-7D45-47A6-84D6-587F3A92E0A9}" type="parTrans" cxnId="{11786693-314A-4F5E-A9EC-7E85CEEB135F}">
      <dgm:prSet/>
      <dgm:spPr/>
      <dgm:t>
        <a:bodyPr/>
        <a:lstStyle/>
        <a:p>
          <a:endParaRPr lang="en-US"/>
        </a:p>
      </dgm:t>
    </dgm:pt>
    <dgm:pt modelId="{DFB39E15-2C3F-44A6-AC9F-EBAAAA08769B}" type="sibTrans" cxnId="{11786693-314A-4F5E-A9EC-7E85CEEB135F}">
      <dgm:prSet/>
      <dgm:spPr/>
      <dgm:t>
        <a:bodyPr/>
        <a:lstStyle/>
        <a:p>
          <a:endParaRPr lang="en-US"/>
        </a:p>
      </dgm:t>
    </dgm:pt>
    <dgm:pt modelId="{A88ED3C2-0666-4222-B80F-64033B5A6971}">
      <dgm:prSet/>
      <dgm:spPr/>
      <dgm:t>
        <a:bodyPr/>
        <a:lstStyle/>
        <a:p>
          <a:r>
            <a:rPr lang="en-US"/>
            <a:t>Higher performing staff </a:t>
          </a:r>
        </a:p>
      </dgm:t>
    </dgm:pt>
    <dgm:pt modelId="{215D066E-E284-46E5-973A-0C328A15B8A0}" type="parTrans" cxnId="{01FE12EE-A6CA-430F-A252-D3E0CEC0E8F0}">
      <dgm:prSet/>
      <dgm:spPr/>
      <dgm:t>
        <a:bodyPr/>
        <a:lstStyle/>
        <a:p>
          <a:endParaRPr lang="en-US"/>
        </a:p>
      </dgm:t>
    </dgm:pt>
    <dgm:pt modelId="{4475D1DD-EE39-4FD3-9CD9-83CBA23D38C4}" type="sibTrans" cxnId="{01FE12EE-A6CA-430F-A252-D3E0CEC0E8F0}">
      <dgm:prSet/>
      <dgm:spPr/>
      <dgm:t>
        <a:bodyPr/>
        <a:lstStyle/>
        <a:p>
          <a:endParaRPr lang="en-US"/>
        </a:p>
      </dgm:t>
    </dgm:pt>
    <dgm:pt modelId="{ADB4E4F0-B304-4CA3-B77A-7E9E213C0307}">
      <dgm:prSet/>
      <dgm:spPr/>
      <dgm:t>
        <a:bodyPr/>
        <a:lstStyle/>
        <a:p>
          <a:r>
            <a:rPr lang="en-US"/>
            <a:t>More energized, motivated staff</a:t>
          </a:r>
        </a:p>
      </dgm:t>
    </dgm:pt>
    <dgm:pt modelId="{A5F8694C-B477-4BE8-98DF-0EDCD4256BE3}" type="parTrans" cxnId="{E7355D12-56CA-4B74-B26E-55AFB68D02EE}">
      <dgm:prSet/>
      <dgm:spPr/>
      <dgm:t>
        <a:bodyPr/>
        <a:lstStyle/>
        <a:p>
          <a:endParaRPr lang="en-US"/>
        </a:p>
      </dgm:t>
    </dgm:pt>
    <dgm:pt modelId="{DB111414-7BC7-4FF9-AAF4-910BA3715971}" type="sibTrans" cxnId="{E7355D12-56CA-4B74-B26E-55AFB68D02EE}">
      <dgm:prSet/>
      <dgm:spPr/>
      <dgm:t>
        <a:bodyPr/>
        <a:lstStyle/>
        <a:p>
          <a:endParaRPr lang="en-US"/>
        </a:p>
      </dgm:t>
    </dgm:pt>
    <dgm:pt modelId="{8887FC16-706C-4A54-95AD-13C3124CA904}">
      <dgm:prSet/>
      <dgm:spPr/>
      <dgm:t>
        <a:bodyPr/>
        <a:lstStyle/>
        <a:p>
          <a:r>
            <a:rPr lang="en-US"/>
            <a:t>Fewer work days lost </a:t>
          </a:r>
        </a:p>
      </dgm:t>
    </dgm:pt>
    <dgm:pt modelId="{D7956499-6C98-4A5D-9959-993992731D2A}" type="parTrans" cxnId="{F0EA5204-37C7-489F-84B1-F8765403B21D}">
      <dgm:prSet/>
      <dgm:spPr/>
      <dgm:t>
        <a:bodyPr/>
        <a:lstStyle/>
        <a:p>
          <a:endParaRPr lang="en-US"/>
        </a:p>
      </dgm:t>
    </dgm:pt>
    <dgm:pt modelId="{6BA148E4-F11E-4B85-8377-6229C2182644}" type="sibTrans" cxnId="{F0EA5204-37C7-489F-84B1-F8765403B21D}">
      <dgm:prSet/>
      <dgm:spPr/>
      <dgm:t>
        <a:bodyPr/>
        <a:lstStyle/>
        <a:p>
          <a:endParaRPr lang="en-US"/>
        </a:p>
      </dgm:t>
    </dgm:pt>
    <dgm:pt modelId="{57F12FB3-DD63-4FBD-84B8-1FD4F790CBE5}">
      <dgm:prSet/>
      <dgm:spPr/>
      <dgm:t>
        <a:bodyPr/>
        <a:lstStyle/>
        <a:p>
          <a:r>
            <a:rPr lang="en-US"/>
            <a:t>Healthier and happier staff </a:t>
          </a:r>
        </a:p>
      </dgm:t>
    </dgm:pt>
    <dgm:pt modelId="{213F06BB-A35E-416E-BA8F-4E8A3AAF7F51}" type="parTrans" cxnId="{4E488433-2DF6-4DAE-9C71-45CDFD477C6C}">
      <dgm:prSet/>
      <dgm:spPr/>
      <dgm:t>
        <a:bodyPr/>
        <a:lstStyle/>
        <a:p>
          <a:endParaRPr lang="en-US"/>
        </a:p>
      </dgm:t>
    </dgm:pt>
    <dgm:pt modelId="{00DF1482-5F75-478A-837A-99CEE2BE839E}" type="sibTrans" cxnId="{4E488433-2DF6-4DAE-9C71-45CDFD477C6C}">
      <dgm:prSet/>
      <dgm:spPr/>
      <dgm:t>
        <a:bodyPr/>
        <a:lstStyle/>
        <a:p>
          <a:endParaRPr lang="en-US"/>
        </a:p>
      </dgm:t>
    </dgm:pt>
    <dgm:pt modelId="{F752EC28-2484-4FE6-A19B-770DB00A564D}">
      <dgm:prSet/>
      <dgm:spPr/>
      <dgm:t>
        <a:bodyPr/>
        <a:lstStyle/>
        <a:p>
          <a:r>
            <a:rPr lang="en-US"/>
            <a:t>Less stressed employees </a:t>
          </a:r>
        </a:p>
      </dgm:t>
    </dgm:pt>
    <dgm:pt modelId="{799D591F-99DB-479F-B9A2-07D38703869A}" type="parTrans" cxnId="{2069CE0A-14F5-4263-91FC-C0E11FF83DA9}">
      <dgm:prSet/>
      <dgm:spPr/>
      <dgm:t>
        <a:bodyPr/>
        <a:lstStyle/>
        <a:p>
          <a:endParaRPr lang="en-US"/>
        </a:p>
      </dgm:t>
    </dgm:pt>
    <dgm:pt modelId="{BDECECD7-07D6-40B0-9D00-04F97EC5E7D2}" type="sibTrans" cxnId="{2069CE0A-14F5-4263-91FC-C0E11FF83DA9}">
      <dgm:prSet/>
      <dgm:spPr/>
      <dgm:t>
        <a:bodyPr/>
        <a:lstStyle/>
        <a:p>
          <a:endParaRPr lang="en-US"/>
        </a:p>
      </dgm:t>
    </dgm:pt>
    <dgm:pt modelId="{6F73214F-DADA-46FC-964E-C9AAC649FAC7}">
      <dgm:prSet/>
      <dgm:spPr/>
      <dgm:t>
        <a:bodyPr/>
        <a:lstStyle/>
        <a:p>
          <a:r>
            <a:rPr lang="en-US"/>
            <a:t>Enhanced team cohesion/moral </a:t>
          </a:r>
        </a:p>
      </dgm:t>
    </dgm:pt>
    <dgm:pt modelId="{531456BC-528C-4402-BFB3-CA55B5A96A05}" type="parTrans" cxnId="{32F1AE5B-29ED-40C4-9DBD-B85037434723}">
      <dgm:prSet/>
      <dgm:spPr/>
      <dgm:t>
        <a:bodyPr/>
        <a:lstStyle/>
        <a:p>
          <a:endParaRPr lang="en-US"/>
        </a:p>
      </dgm:t>
    </dgm:pt>
    <dgm:pt modelId="{1C72F6DC-71F5-4D7C-AD05-80B717510540}" type="sibTrans" cxnId="{32F1AE5B-29ED-40C4-9DBD-B85037434723}">
      <dgm:prSet/>
      <dgm:spPr/>
      <dgm:t>
        <a:bodyPr/>
        <a:lstStyle/>
        <a:p>
          <a:endParaRPr lang="en-US"/>
        </a:p>
      </dgm:t>
    </dgm:pt>
    <dgm:pt modelId="{8B1FF69B-16B1-4242-87AB-4605A60E8A0F}" type="pres">
      <dgm:prSet presAssocID="{676FDC0A-89CA-4894-8805-82D596536CEA}" presName="diagram" presStyleCnt="0">
        <dgm:presLayoutVars>
          <dgm:dir/>
          <dgm:resizeHandles val="exact"/>
        </dgm:presLayoutVars>
      </dgm:prSet>
      <dgm:spPr/>
    </dgm:pt>
    <dgm:pt modelId="{803E9723-4634-F149-86F9-6A9B9A12EA4F}" type="pres">
      <dgm:prSet presAssocID="{70DE79DB-E9BC-43F3-AABC-2AAA9E904015}" presName="node" presStyleLbl="node1" presStyleIdx="0" presStyleCnt="7">
        <dgm:presLayoutVars>
          <dgm:bulletEnabled val="1"/>
        </dgm:presLayoutVars>
      </dgm:prSet>
      <dgm:spPr/>
    </dgm:pt>
    <dgm:pt modelId="{60ABC1F4-10E9-D546-8478-5D112E94C321}" type="pres">
      <dgm:prSet presAssocID="{DFB39E15-2C3F-44A6-AC9F-EBAAAA08769B}" presName="sibTrans" presStyleCnt="0"/>
      <dgm:spPr/>
    </dgm:pt>
    <dgm:pt modelId="{A98BC50E-84F4-E148-909A-AA4E7DEBA8C4}" type="pres">
      <dgm:prSet presAssocID="{A88ED3C2-0666-4222-B80F-64033B5A6971}" presName="node" presStyleLbl="node1" presStyleIdx="1" presStyleCnt="7">
        <dgm:presLayoutVars>
          <dgm:bulletEnabled val="1"/>
        </dgm:presLayoutVars>
      </dgm:prSet>
      <dgm:spPr/>
    </dgm:pt>
    <dgm:pt modelId="{1C0EDEDD-64FD-DA4C-87D5-36D403141667}" type="pres">
      <dgm:prSet presAssocID="{4475D1DD-EE39-4FD3-9CD9-83CBA23D38C4}" presName="sibTrans" presStyleCnt="0"/>
      <dgm:spPr/>
    </dgm:pt>
    <dgm:pt modelId="{99DE13FC-AA93-BE4E-8605-58F3D53F0526}" type="pres">
      <dgm:prSet presAssocID="{ADB4E4F0-B304-4CA3-B77A-7E9E213C0307}" presName="node" presStyleLbl="node1" presStyleIdx="2" presStyleCnt="7">
        <dgm:presLayoutVars>
          <dgm:bulletEnabled val="1"/>
        </dgm:presLayoutVars>
      </dgm:prSet>
      <dgm:spPr/>
    </dgm:pt>
    <dgm:pt modelId="{E9F790F7-F352-FE4C-9C86-B7BAF117845C}" type="pres">
      <dgm:prSet presAssocID="{DB111414-7BC7-4FF9-AAF4-910BA3715971}" presName="sibTrans" presStyleCnt="0"/>
      <dgm:spPr/>
    </dgm:pt>
    <dgm:pt modelId="{C9060613-6ED1-FF4A-9356-CD42DB1E8E58}" type="pres">
      <dgm:prSet presAssocID="{8887FC16-706C-4A54-95AD-13C3124CA904}" presName="node" presStyleLbl="node1" presStyleIdx="3" presStyleCnt="7">
        <dgm:presLayoutVars>
          <dgm:bulletEnabled val="1"/>
        </dgm:presLayoutVars>
      </dgm:prSet>
      <dgm:spPr/>
    </dgm:pt>
    <dgm:pt modelId="{1A7F4456-CB5B-6B41-9C6C-E39E85D597D6}" type="pres">
      <dgm:prSet presAssocID="{6BA148E4-F11E-4B85-8377-6229C2182644}" presName="sibTrans" presStyleCnt="0"/>
      <dgm:spPr/>
    </dgm:pt>
    <dgm:pt modelId="{19035F93-A07F-474F-94F1-7CF33B5BA7EE}" type="pres">
      <dgm:prSet presAssocID="{57F12FB3-DD63-4FBD-84B8-1FD4F790CBE5}" presName="node" presStyleLbl="node1" presStyleIdx="4" presStyleCnt="7">
        <dgm:presLayoutVars>
          <dgm:bulletEnabled val="1"/>
        </dgm:presLayoutVars>
      </dgm:prSet>
      <dgm:spPr/>
    </dgm:pt>
    <dgm:pt modelId="{A86433BC-1F80-C743-A46F-AA4EFB0599FA}" type="pres">
      <dgm:prSet presAssocID="{00DF1482-5F75-478A-837A-99CEE2BE839E}" presName="sibTrans" presStyleCnt="0"/>
      <dgm:spPr/>
    </dgm:pt>
    <dgm:pt modelId="{A61D3C33-3885-AA4F-8622-4AD375F09B53}" type="pres">
      <dgm:prSet presAssocID="{F752EC28-2484-4FE6-A19B-770DB00A564D}" presName="node" presStyleLbl="node1" presStyleIdx="5" presStyleCnt="7">
        <dgm:presLayoutVars>
          <dgm:bulletEnabled val="1"/>
        </dgm:presLayoutVars>
      </dgm:prSet>
      <dgm:spPr/>
    </dgm:pt>
    <dgm:pt modelId="{CD6DD1CF-340C-DB4F-8894-FAA5D830538F}" type="pres">
      <dgm:prSet presAssocID="{BDECECD7-07D6-40B0-9D00-04F97EC5E7D2}" presName="sibTrans" presStyleCnt="0"/>
      <dgm:spPr/>
    </dgm:pt>
    <dgm:pt modelId="{5711C256-63CE-954D-9C83-476D9E2BA16E}" type="pres">
      <dgm:prSet presAssocID="{6F73214F-DADA-46FC-964E-C9AAC649FAC7}" presName="node" presStyleLbl="node1" presStyleIdx="6" presStyleCnt="7">
        <dgm:presLayoutVars>
          <dgm:bulletEnabled val="1"/>
        </dgm:presLayoutVars>
      </dgm:prSet>
      <dgm:spPr/>
    </dgm:pt>
  </dgm:ptLst>
  <dgm:cxnLst>
    <dgm:cxn modelId="{F0EA5204-37C7-489F-84B1-F8765403B21D}" srcId="{676FDC0A-89CA-4894-8805-82D596536CEA}" destId="{8887FC16-706C-4A54-95AD-13C3124CA904}" srcOrd="3" destOrd="0" parTransId="{D7956499-6C98-4A5D-9959-993992731D2A}" sibTransId="{6BA148E4-F11E-4B85-8377-6229C2182644}"/>
    <dgm:cxn modelId="{2069CE0A-14F5-4263-91FC-C0E11FF83DA9}" srcId="{676FDC0A-89CA-4894-8805-82D596536CEA}" destId="{F752EC28-2484-4FE6-A19B-770DB00A564D}" srcOrd="5" destOrd="0" parTransId="{799D591F-99DB-479F-B9A2-07D38703869A}" sibTransId="{BDECECD7-07D6-40B0-9D00-04F97EC5E7D2}"/>
    <dgm:cxn modelId="{836A5312-388C-A74D-80FB-1832F047D941}" type="presOf" srcId="{A88ED3C2-0666-4222-B80F-64033B5A6971}" destId="{A98BC50E-84F4-E148-909A-AA4E7DEBA8C4}" srcOrd="0" destOrd="0" presId="urn:microsoft.com/office/officeart/2005/8/layout/default"/>
    <dgm:cxn modelId="{E7355D12-56CA-4B74-B26E-55AFB68D02EE}" srcId="{676FDC0A-89CA-4894-8805-82D596536CEA}" destId="{ADB4E4F0-B304-4CA3-B77A-7E9E213C0307}" srcOrd="2" destOrd="0" parTransId="{A5F8694C-B477-4BE8-98DF-0EDCD4256BE3}" sibTransId="{DB111414-7BC7-4FF9-AAF4-910BA3715971}"/>
    <dgm:cxn modelId="{4E488433-2DF6-4DAE-9C71-45CDFD477C6C}" srcId="{676FDC0A-89CA-4894-8805-82D596536CEA}" destId="{57F12FB3-DD63-4FBD-84B8-1FD4F790CBE5}" srcOrd="4" destOrd="0" parTransId="{213F06BB-A35E-416E-BA8F-4E8A3AAF7F51}" sibTransId="{00DF1482-5F75-478A-837A-99CEE2BE839E}"/>
    <dgm:cxn modelId="{946C1E47-9CEB-A84D-812B-EA1777880CE6}" type="presOf" srcId="{70DE79DB-E9BC-43F3-AABC-2AAA9E904015}" destId="{803E9723-4634-F149-86F9-6A9B9A12EA4F}" srcOrd="0" destOrd="0" presId="urn:microsoft.com/office/officeart/2005/8/layout/default"/>
    <dgm:cxn modelId="{16FC2847-9815-154A-B240-6C51B73DC5B8}" type="presOf" srcId="{6F73214F-DADA-46FC-964E-C9AAC649FAC7}" destId="{5711C256-63CE-954D-9C83-476D9E2BA16E}" srcOrd="0" destOrd="0" presId="urn:microsoft.com/office/officeart/2005/8/layout/default"/>
    <dgm:cxn modelId="{F6F56A58-E18B-EE44-9503-459E3EC4EAD8}" type="presOf" srcId="{57F12FB3-DD63-4FBD-84B8-1FD4F790CBE5}" destId="{19035F93-A07F-474F-94F1-7CF33B5BA7EE}" srcOrd="0" destOrd="0" presId="urn:microsoft.com/office/officeart/2005/8/layout/default"/>
    <dgm:cxn modelId="{32F1AE5B-29ED-40C4-9DBD-B85037434723}" srcId="{676FDC0A-89CA-4894-8805-82D596536CEA}" destId="{6F73214F-DADA-46FC-964E-C9AAC649FAC7}" srcOrd="6" destOrd="0" parTransId="{531456BC-528C-4402-BFB3-CA55B5A96A05}" sibTransId="{1C72F6DC-71F5-4D7C-AD05-80B717510540}"/>
    <dgm:cxn modelId="{29433F7F-3461-5845-BCEE-A127B2071720}" type="presOf" srcId="{ADB4E4F0-B304-4CA3-B77A-7E9E213C0307}" destId="{99DE13FC-AA93-BE4E-8605-58F3D53F0526}" srcOrd="0" destOrd="0" presId="urn:microsoft.com/office/officeart/2005/8/layout/default"/>
    <dgm:cxn modelId="{11786693-314A-4F5E-A9EC-7E85CEEB135F}" srcId="{676FDC0A-89CA-4894-8805-82D596536CEA}" destId="{70DE79DB-E9BC-43F3-AABC-2AAA9E904015}" srcOrd="0" destOrd="0" parTransId="{3AD8F400-7D45-47A6-84D6-587F3A92E0A9}" sibTransId="{DFB39E15-2C3F-44A6-AC9F-EBAAAA08769B}"/>
    <dgm:cxn modelId="{928C8CAA-0150-5248-8CB5-6752B4966945}" type="presOf" srcId="{676FDC0A-89CA-4894-8805-82D596536CEA}" destId="{8B1FF69B-16B1-4242-87AB-4605A60E8A0F}" srcOrd="0" destOrd="0" presId="urn:microsoft.com/office/officeart/2005/8/layout/default"/>
    <dgm:cxn modelId="{6F7CEDBD-BED4-A949-B905-07C750AB4889}" type="presOf" srcId="{F752EC28-2484-4FE6-A19B-770DB00A564D}" destId="{A61D3C33-3885-AA4F-8622-4AD375F09B53}" srcOrd="0" destOrd="0" presId="urn:microsoft.com/office/officeart/2005/8/layout/default"/>
    <dgm:cxn modelId="{01FE12EE-A6CA-430F-A252-D3E0CEC0E8F0}" srcId="{676FDC0A-89CA-4894-8805-82D596536CEA}" destId="{A88ED3C2-0666-4222-B80F-64033B5A6971}" srcOrd="1" destOrd="0" parTransId="{215D066E-E284-46E5-973A-0C328A15B8A0}" sibTransId="{4475D1DD-EE39-4FD3-9CD9-83CBA23D38C4}"/>
    <dgm:cxn modelId="{AD942FFB-2673-F844-8A2E-AF5FE42540C2}" type="presOf" srcId="{8887FC16-706C-4A54-95AD-13C3124CA904}" destId="{C9060613-6ED1-FF4A-9356-CD42DB1E8E58}" srcOrd="0" destOrd="0" presId="urn:microsoft.com/office/officeart/2005/8/layout/default"/>
    <dgm:cxn modelId="{FEB162A2-1858-8C46-8FE3-4B65BBFADBA8}" type="presParOf" srcId="{8B1FF69B-16B1-4242-87AB-4605A60E8A0F}" destId="{803E9723-4634-F149-86F9-6A9B9A12EA4F}" srcOrd="0" destOrd="0" presId="urn:microsoft.com/office/officeart/2005/8/layout/default"/>
    <dgm:cxn modelId="{7831F6FA-9AEF-FE43-AB6C-8DD965F25D9F}" type="presParOf" srcId="{8B1FF69B-16B1-4242-87AB-4605A60E8A0F}" destId="{60ABC1F4-10E9-D546-8478-5D112E94C321}" srcOrd="1" destOrd="0" presId="urn:microsoft.com/office/officeart/2005/8/layout/default"/>
    <dgm:cxn modelId="{EBB8A0B2-8F88-344A-A1EB-3CE34E20520E}" type="presParOf" srcId="{8B1FF69B-16B1-4242-87AB-4605A60E8A0F}" destId="{A98BC50E-84F4-E148-909A-AA4E7DEBA8C4}" srcOrd="2" destOrd="0" presId="urn:microsoft.com/office/officeart/2005/8/layout/default"/>
    <dgm:cxn modelId="{AB7FA323-259A-EF49-BDD8-D51F2625A40D}" type="presParOf" srcId="{8B1FF69B-16B1-4242-87AB-4605A60E8A0F}" destId="{1C0EDEDD-64FD-DA4C-87D5-36D403141667}" srcOrd="3" destOrd="0" presId="urn:microsoft.com/office/officeart/2005/8/layout/default"/>
    <dgm:cxn modelId="{9880D78C-2635-8A46-8682-1B4FE3DAAA95}" type="presParOf" srcId="{8B1FF69B-16B1-4242-87AB-4605A60E8A0F}" destId="{99DE13FC-AA93-BE4E-8605-58F3D53F0526}" srcOrd="4" destOrd="0" presId="urn:microsoft.com/office/officeart/2005/8/layout/default"/>
    <dgm:cxn modelId="{EA80C5F1-8B08-B847-89FB-FF5D5437B756}" type="presParOf" srcId="{8B1FF69B-16B1-4242-87AB-4605A60E8A0F}" destId="{E9F790F7-F352-FE4C-9C86-B7BAF117845C}" srcOrd="5" destOrd="0" presId="urn:microsoft.com/office/officeart/2005/8/layout/default"/>
    <dgm:cxn modelId="{4E64D6F8-51A3-0D43-A659-C385D2202749}" type="presParOf" srcId="{8B1FF69B-16B1-4242-87AB-4605A60E8A0F}" destId="{C9060613-6ED1-FF4A-9356-CD42DB1E8E58}" srcOrd="6" destOrd="0" presId="urn:microsoft.com/office/officeart/2005/8/layout/default"/>
    <dgm:cxn modelId="{90F6735F-2C0F-2B4A-85D3-E9D06496D40C}" type="presParOf" srcId="{8B1FF69B-16B1-4242-87AB-4605A60E8A0F}" destId="{1A7F4456-CB5B-6B41-9C6C-E39E85D597D6}" srcOrd="7" destOrd="0" presId="urn:microsoft.com/office/officeart/2005/8/layout/default"/>
    <dgm:cxn modelId="{0F77A2E5-6EF4-BD4D-90BF-7915E71E3CE9}" type="presParOf" srcId="{8B1FF69B-16B1-4242-87AB-4605A60E8A0F}" destId="{19035F93-A07F-474F-94F1-7CF33B5BA7EE}" srcOrd="8" destOrd="0" presId="urn:microsoft.com/office/officeart/2005/8/layout/default"/>
    <dgm:cxn modelId="{0BF40BBD-C780-E546-ABE9-C62A5F48F870}" type="presParOf" srcId="{8B1FF69B-16B1-4242-87AB-4605A60E8A0F}" destId="{A86433BC-1F80-C743-A46F-AA4EFB0599FA}" srcOrd="9" destOrd="0" presId="urn:microsoft.com/office/officeart/2005/8/layout/default"/>
    <dgm:cxn modelId="{F38A75ED-2E1E-1948-BD73-BE597C37182E}" type="presParOf" srcId="{8B1FF69B-16B1-4242-87AB-4605A60E8A0F}" destId="{A61D3C33-3885-AA4F-8622-4AD375F09B53}" srcOrd="10" destOrd="0" presId="urn:microsoft.com/office/officeart/2005/8/layout/default"/>
    <dgm:cxn modelId="{EF23DBDB-1C7E-5F40-A259-B88A21242CFE}" type="presParOf" srcId="{8B1FF69B-16B1-4242-87AB-4605A60E8A0F}" destId="{CD6DD1CF-340C-DB4F-8894-FAA5D830538F}" srcOrd="11" destOrd="0" presId="urn:microsoft.com/office/officeart/2005/8/layout/default"/>
    <dgm:cxn modelId="{1A22A119-56F0-6049-B66B-2AE3D273412F}" type="presParOf" srcId="{8B1FF69B-16B1-4242-87AB-4605A60E8A0F}" destId="{5711C256-63CE-954D-9C83-476D9E2BA16E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38F182-A351-4B1A-BFFB-119EB52B82FA}">
      <dsp:nvSpPr>
        <dsp:cNvPr id="0" name=""/>
        <dsp:cNvSpPr/>
      </dsp:nvSpPr>
      <dsp:spPr>
        <a:xfrm>
          <a:off x="0" y="1177"/>
          <a:ext cx="10515600" cy="93541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Think of one thing you are stressed about </a:t>
          </a:r>
        </a:p>
      </dsp:txBody>
      <dsp:txXfrm>
        <a:off x="45663" y="46840"/>
        <a:ext cx="10424274" cy="844089"/>
      </dsp:txXfrm>
    </dsp:sp>
    <dsp:sp modelId="{EB25FBE4-328C-4EE3-962D-75882FF312BC}">
      <dsp:nvSpPr>
        <dsp:cNvPr id="0" name=""/>
        <dsp:cNvSpPr/>
      </dsp:nvSpPr>
      <dsp:spPr>
        <a:xfrm>
          <a:off x="0" y="1048912"/>
          <a:ext cx="10515600" cy="93541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Think of one thing you look forward to</a:t>
          </a:r>
        </a:p>
      </dsp:txBody>
      <dsp:txXfrm>
        <a:off x="45663" y="1094575"/>
        <a:ext cx="10424274" cy="844089"/>
      </dsp:txXfrm>
    </dsp:sp>
    <dsp:sp modelId="{3E0123FC-2690-47BB-A7C2-0DF90E5B3E9B}">
      <dsp:nvSpPr>
        <dsp:cNvPr id="0" name=""/>
        <dsp:cNvSpPr/>
      </dsp:nvSpPr>
      <dsp:spPr>
        <a:xfrm>
          <a:off x="0" y="2096647"/>
          <a:ext cx="10515600" cy="93541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Share your story with the group/partner</a:t>
          </a:r>
        </a:p>
      </dsp:txBody>
      <dsp:txXfrm>
        <a:off x="45663" y="2142310"/>
        <a:ext cx="10424274" cy="844089"/>
      </dsp:txXfrm>
    </dsp:sp>
    <dsp:sp modelId="{F0407FF9-B58B-461F-9464-5D48F7DF02C0}">
      <dsp:nvSpPr>
        <dsp:cNvPr id="0" name=""/>
        <dsp:cNvSpPr/>
      </dsp:nvSpPr>
      <dsp:spPr>
        <a:xfrm>
          <a:off x="0" y="3144382"/>
          <a:ext cx="10515600" cy="93541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/>
            <a:t>Mindful moments</a:t>
          </a:r>
          <a:endParaRPr lang="en-US" sz="3900" kern="1200"/>
        </a:p>
      </dsp:txBody>
      <dsp:txXfrm>
        <a:off x="45663" y="3190045"/>
        <a:ext cx="10424274" cy="8440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F0227F-BDE7-4311-81E7-E41D06A5DBB6}">
      <dsp:nvSpPr>
        <dsp:cNvPr id="0" name=""/>
        <dsp:cNvSpPr/>
      </dsp:nvSpPr>
      <dsp:spPr>
        <a:xfrm>
          <a:off x="2669704" y="533944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4480" y="577453"/>
        <a:ext cx="22113" cy="4422"/>
      </dsp:txXfrm>
    </dsp:sp>
    <dsp:sp modelId="{E4A4BA65-E260-46C5-8DA6-928894F71BAD}">
      <dsp:nvSpPr>
        <dsp:cNvPr id="0" name=""/>
        <dsp:cNvSpPr/>
      </dsp:nvSpPr>
      <dsp:spPr>
        <a:xfrm>
          <a:off x="748607" y="2795"/>
          <a:ext cx="1922896" cy="115373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How did you feel when speaking during the exercise?</a:t>
          </a:r>
        </a:p>
      </dsp:txBody>
      <dsp:txXfrm>
        <a:off x="748607" y="2795"/>
        <a:ext cx="1922896" cy="1153737"/>
      </dsp:txXfrm>
    </dsp:sp>
    <dsp:sp modelId="{1406A440-87DB-4230-BF1D-9B0CCE2B914C}">
      <dsp:nvSpPr>
        <dsp:cNvPr id="0" name=""/>
        <dsp:cNvSpPr/>
      </dsp:nvSpPr>
      <dsp:spPr>
        <a:xfrm>
          <a:off x="5034866" y="533944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2">
              <a:hueOff val="-161707"/>
              <a:satOff val="-9325"/>
              <a:lumOff val="95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9643" y="577453"/>
        <a:ext cx="22113" cy="4422"/>
      </dsp:txXfrm>
    </dsp:sp>
    <dsp:sp modelId="{1EAAC4AD-33AB-4D32-B397-408C9BCBFA98}">
      <dsp:nvSpPr>
        <dsp:cNvPr id="0" name=""/>
        <dsp:cNvSpPr/>
      </dsp:nvSpPr>
      <dsp:spPr>
        <a:xfrm>
          <a:off x="3113770" y="2795"/>
          <a:ext cx="1922896" cy="1153737"/>
        </a:xfrm>
        <a:prstGeom prst="rect">
          <a:avLst/>
        </a:prstGeom>
        <a:solidFill>
          <a:schemeClr val="accent2">
            <a:hueOff val="-145536"/>
            <a:satOff val="-8393"/>
            <a:lumOff val="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How did you feel when listening during the exercise?</a:t>
          </a:r>
        </a:p>
      </dsp:txBody>
      <dsp:txXfrm>
        <a:off x="3113770" y="2795"/>
        <a:ext cx="1922896" cy="1153737"/>
      </dsp:txXfrm>
    </dsp:sp>
    <dsp:sp modelId="{DDF046B0-7CB1-49CA-A967-76F059CDDD93}">
      <dsp:nvSpPr>
        <dsp:cNvPr id="0" name=""/>
        <dsp:cNvSpPr/>
      </dsp:nvSpPr>
      <dsp:spPr>
        <a:xfrm>
          <a:off x="7400029" y="533944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2">
              <a:hueOff val="-323414"/>
              <a:satOff val="-18651"/>
              <a:lumOff val="191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94806" y="577453"/>
        <a:ext cx="22113" cy="4422"/>
      </dsp:txXfrm>
    </dsp:sp>
    <dsp:sp modelId="{F25FE5F5-6CCF-4167-9945-B1E14A2C1C6E}">
      <dsp:nvSpPr>
        <dsp:cNvPr id="0" name=""/>
        <dsp:cNvSpPr/>
      </dsp:nvSpPr>
      <dsp:spPr>
        <a:xfrm>
          <a:off x="5478933" y="2795"/>
          <a:ext cx="1922896" cy="1153737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Were there any distractions? </a:t>
          </a:r>
        </a:p>
      </dsp:txBody>
      <dsp:txXfrm>
        <a:off x="5478933" y="2795"/>
        <a:ext cx="1922896" cy="1153737"/>
      </dsp:txXfrm>
    </dsp:sp>
    <dsp:sp modelId="{1E804AC3-2B11-42A6-A86D-88FD74ECEE73}">
      <dsp:nvSpPr>
        <dsp:cNvPr id="0" name=""/>
        <dsp:cNvSpPr/>
      </dsp:nvSpPr>
      <dsp:spPr>
        <a:xfrm>
          <a:off x="1710055" y="1154733"/>
          <a:ext cx="7095488" cy="411666"/>
        </a:xfrm>
        <a:custGeom>
          <a:avLst/>
          <a:gdLst/>
          <a:ahLst/>
          <a:cxnLst/>
          <a:rect l="0" t="0" r="0" b="0"/>
          <a:pathLst>
            <a:path>
              <a:moveTo>
                <a:pt x="7095488" y="0"/>
              </a:moveTo>
              <a:lnTo>
                <a:pt x="7095488" y="222933"/>
              </a:lnTo>
              <a:lnTo>
                <a:pt x="0" y="222933"/>
              </a:lnTo>
              <a:lnTo>
                <a:pt x="0" y="411666"/>
              </a:lnTo>
            </a:path>
          </a:pathLst>
        </a:custGeom>
        <a:noFill/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80068" y="1358355"/>
        <a:ext cx="355462" cy="4422"/>
      </dsp:txXfrm>
    </dsp:sp>
    <dsp:sp modelId="{C0ECE7FD-C813-4EF0-A89C-0612429FC5B7}">
      <dsp:nvSpPr>
        <dsp:cNvPr id="0" name=""/>
        <dsp:cNvSpPr/>
      </dsp:nvSpPr>
      <dsp:spPr>
        <a:xfrm>
          <a:off x="7844095" y="2795"/>
          <a:ext cx="1922896" cy="1153737"/>
        </a:xfrm>
        <a:prstGeom prst="rect">
          <a:avLst/>
        </a:prstGeom>
        <a:solidFill>
          <a:schemeClr val="accent2">
            <a:hueOff val="-436609"/>
            <a:satOff val="-25178"/>
            <a:lumOff val="2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What helped you to bring your attention back to the present?</a:t>
          </a:r>
        </a:p>
      </dsp:txBody>
      <dsp:txXfrm>
        <a:off x="7844095" y="2795"/>
        <a:ext cx="1922896" cy="1153737"/>
      </dsp:txXfrm>
    </dsp:sp>
    <dsp:sp modelId="{44630F7B-3EAD-405B-8A43-4CA7B6FF0873}">
      <dsp:nvSpPr>
        <dsp:cNvPr id="0" name=""/>
        <dsp:cNvSpPr/>
      </dsp:nvSpPr>
      <dsp:spPr>
        <a:xfrm>
          <a:off x="2669704" y="2129949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2">
              <a:hueOff val="-646828"/>
              <a:satOff val="-37301"/>
              <a:lumOff val="383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4480" y="2173457"/>
        <a:ext cx="22113" cy="4422"/>
      </dsp:txXfrm>
    </dsp:sp>
    <dsp:sp modelId="{62173146-A1CA-40BC-AFDE-A56F54E04A1C}">
      <dsp:nvSpPr>
        <dsp:cNvPr id="0" name=""/>
        <dsp:cNvSpPr/>
      </dsp:nvSpPr>
      <dsp:spPr>
        <a:xfrm>
          <a:off x="748607" y="1598800"/>
          <a:ext cx="1922896" cy="1153737"/>
        </a:xfrm>
        <a:prstGeom prst="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Did your mind judge while listening to others?</a:t>
          </a:r>
        </a:p>
      </dsp:txBody>
      <dsp:txXfrm>
        <a:off x="748607" y="1598800"/>
        <a:ext cx="1922896" cy="1153737"/>
      </dsp:txXfrm>
    </dsp:sp>
    <dsp:sp modelId="{F647EECE-D4D5-4360-880D-BC209F4CF248}">
      <dsp:nvSpPr>
        <dsp:cNvPr id="0" name=""/>
        <dsp:cNvSpPr/>
      </dsp:nvSpPr>
      <dsp:spPr>
        <a:xfrm>
          <a:off x="5034866" y="2129949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2">
              <a:hueOff val="-808535"/>
              <a:satOff val="-46627"/>
              <a:lumOff val="479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9643" y="2173457"/>
        <a:ext cx="22113" cy="4422"/>
      </dsp:txXfrm>
    </dsp:sp>
    <dsp:sp modelId="{DCF45229-F72F-4DFF-8FDE-E6D7457ADBA5}">
      <dsp:nvSpPr>
        <dsp:cNvPr id="0" name=""/>
        <dsp:cNvSpPr/>
      </dsp:nvSpPr>
      <dsp:spPr>
        <a:xfrm>
          <a:off x="3113770" y="1598800"/>
          <a:ext cx="1922896" cy="1153737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If so, how did “judging” feel in the body?</a:t>
          </a:r>
        </a:p>
      </dsp:txBody>
      <dsp:txXfrm>
        <a:off x="3113770" y="1598800"/>
        <a:ext cx="1922896" cy="1153737"/>
      </dsp:txXfrm>
    </dsp:sp>
    <dsp:sp modelId="{42D81277-A861-4774-BFB6-7A6E76A77559}">
      <dsp:nvSpPr>
        <dsp:cNvPr id="0" name=""/>
        <dsp:cNvSpPr/>
      </dsp:nvSpPr>
      <dsp:spPr>
        <a:xfrm>
          <a:off x="7400029" y="2129949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94806" y="2173457"/>
        <a:ext cx="22113" cy="4422"/>
      </dsp:txXfrm>
    </dsp:sp>
    <dsp:sp modelId="{39BEF589-E3DC-4653-BFB3-5B1AC3807962}">
      <dsp:nvSpPr>
        <dsp:cNvPr id="0" name=""/>
        <dsp:cNvSpPr/>
      </dsp:nvSpPr>
      <dsp:spPr>
        <a:xfrm>
          <a:off x="5478933" y="1598800"/>
          <a:ext cx="1922896" cy="1153737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Were there times where you felt empathy?</a:t>
          </a:r>
        </a:p>
      </dsp:txBody>
      <dsp:txXfrm>
        <a:off x="5478933" y="1598800"/>
        <a:ext cx="1922896" cy="1153737"/>
      </dsp:txXfrm>
    </dsp:sp>
    <dsp:sp modelId="{6AAC42C9-BD21-44E3-8ABE-2ADF39E8A445}">
      <dsp:nvSpPr>
        <dsp:cNvPr id="0" name=""/>
        <dsp:cNvSpPr/>
      </dsp:nvSpPr>
      <dsp:spPr>
        <a:xfrm>
          <a:off x="1710055" y="2750737"/>
          <a:ext cx="7095488" cy="411666"/>
        </a:xfrm>
        <a:custGeom>
          <a:avLst/>
          <a:gdLst/>
          <a:ahLst/>
          <a:cxnLst/>
          <a:rect l="0" t="0" r="0" b="0"/>
          <a:pathLst>
            <a:path>
              <a:moveTo>
                <a:pt x="7095488" y="0"/>
              </a:moveTo>
              <a:lnTo>
                <a:pt x="7095488" y="222933"/>
              </a:lnTo>
              <a:lnTo>
                <a:pt x="0" y="222933"/>
              </a:lnTo>
              <a:lnTo>
                <a:pt x="0" y="411666"/>
              </a:lnTo>
            </a:path>
          </a:pathLst>
        </a:custGeom>
        <a:noFill/>
        <a:ln w="6350" cap="flat" cmpd="sng" algn="ctr">
          <a:solidFill>
            <a:schemeClr val="accent2">
              <a:hueOff val="-1131949"/>
              <a:satOff val="-65277"/>
              <a:lumOff val="671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80068" y="2954359"/>
        <a:ext cx="355462" cy="4422"/>
      </dsp:txXfrm>
    </dsp:sp>
    <dsp:sp modelId="{8982B098-B7A9-4F09-BFD0-EE6D5A117825}">
      <dsp:nvSpPr>
        <dsp:cNvPr id="0" name=""/>
        <dsp:cNvSpPr/>
      </dsp:nvSpPr>
      <dsp:spPr>
        <a:xfrm>
          <a:off x="7844095" y="1598800"/>
          <a:ext cx="1922896" cy="1153737"/>
        </a:xfrm>
        <a:prstGeom prst="rect">
          <a:avLst/>
        </a:prstGeom>
        <a:solidFill>
          <a:schemeClr val="accent2">
            <a:hueOff val="-1018754"/>
            <a:satOff val="-58750"/>
            <a:lumOff val="60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If so, how did this feel in the body?</a:t>
          </a:r>
        </a:p>
      </dsp:txBody>
      <dsp:txXfrm>
        <a:off x="7844095" y="1598800"/>
        <a:ext cx="1922896" cy="1153737"/>
      </dsp:txXfrm>
    </dsp:sp>
    <dsp:sp modelId="{DB0874C0-A515-47A7-9E68-E940EEEEA3D2}">
      <dsp:nvSpPr>
        <dsp:cNvPr id="0" name=""/>
        <dsp:cNvSpPr/>
      </dsp:nvSpPr>
      <dsp:spPr>
        <a:xfrm>
          <a:off x="2669704" y="3725953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2">
              <a:hueOff val="-1293656"/>
              <a:satOff val="-74603"/>
              <a:lumOff val="766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4480" y="3769461"/>
        <a:ext cx="22113" cy="4422"/>
      </dsp:txXfrm>
    </dsp:sp>
    <dsp:sp modelId="{6F2E11F6-0773-479F-AB0C-8503E893B693}">
      <dsp:nvSpPr>
        <dsp:cNvPr id="0" name=""/>
        <dsp:cNvSpPr/>
      </dsp:nvSpPr>
      <dsp:spPr>
        <a:xfrm>
          <a:off x="748607" y="3194804"/>
          <a:ext cx="1922896" cy="1153737"/>
        </a:xfrm>
        <a:prstGeom prst="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How did your body feel right before speaking?</a:t>
          </a:r>
        </a:p>
      </dsp:txBody>
      <dsp:txXfrm>
        <a:off x="748607" y="3194804"/>
        <a:ext cx="1922896" cy="1153737"/>
      </dsp:txXfrm>
    </dsp:sp>
    <dsp:sp modelId="{B77C224F-5B3F-4B65-A4DF-5975602EFDD0}">
      <dsp:nvSpPr>
        <dsp:cNvPr id="0" name=""/>
        <dsp:cNvSpPr/>
      </dsp:nvSpPr>
      <dsp:spPr>
        <a:xfrm>
          <a:off x="5034866" y="3725953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9643" y="3769461"/>
        <a:ext cx="22113" cy="4422"/>
      </dsp:txXfrm>
    </dsp:sp>
    <dsp:sp modelId="{5DB5A2BE-82E6-4341-8B45-C0ED17789B3A}">
      <dsp:nvSpPr>
        <dsp:cNvPr id="0" name=""/>
        <dsp:cNvSpPr/>
      </dsp:nvSpPr>
      <dsp:spPr>
        <a:xfrm>
          <a:off x="3113770" y="3194804"/>
          <a:ext cx="1922896" cy="1153737"/>
        </a:xfrm>
        <a:prstGeom prst="rect">
          <a:avLst/>
        </a:prstGeom>
        <a:solidFill>
          <a:schemeClr val="accent2">
            <a:hueOff val="-1309827"/>
            <a:satOff val="-75535"/>
            <a:lumOff val="7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How did your body feel right after speaking?</a:t>
          </a:r>
        </a:p>
      </dsp:txBody>
      <dsp:txXfrm>
        <a:off x="3113770" y="3194804"/>
        <a:ext cx="1922896" cy="1153737"/>
      </dsp:txXfrm>
    </dsp:sp>
    <dsp:sp modelId="{6DCBEACB-AE4A-4781-B9DA-1DBD7D2BA7DF}">
      <dsp:nvSpPr>
        <dsp:cNvPr id="0" name=""/>
        <dsp:cNvSpPr/>
      </dsp:nvSpPr>
      <dsp:spPr>
        <a:xfrm>
          <a:off x="5478933" y="3194804"/>
          <a:ext cx="1922896" cy="1153737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What are you feeling right now?</a:t>
          </a:r>
        </a:p>
      </dsp:txBody>
      <dsp:txXfrm>
        <a:off x="5478933" y="3194804"/>
        <a:ext cx="1922896" cy="11537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E9723-4634-F149-86F9-6A9B9A12EA4F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Attracting and retaining the best staff</a:t>
          </a:r>
        </a:p>
      </dsp:txBody>
      <dsp:txXfrm>
        <a:off x="3080" y="587032"/>
        <a:ext cx="2444055" cy="1466433"/>
      </dsp:txXfrm>
    </dsp:sp>
    <dsp:sp modelId="{A98BC50E-84F4-E148-909A-AA4E7DEBA8C4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Higher performing staff </a:t>
          </a:r>
        </a:p>
      </dsp:txBody>
      <dsp:txXfrm>
        <a:off x="2691541" y="587032"/>
        <a:ext cx="2444055" cy="1466433"/>
      </dsp:txXfrm>
    </dsp:sp>
    <dsp:sp modelId="{99DE13FC-AA93-BE4E-8605-58F3D53F0526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More energized, motivated staff</a:t>
          </a:r>
        </a:p>
      </dsp:txBody>
      <dsp:txXfrm>
        <a:off x="5380002" y="587032"/>
        <a:ext cx="2444055" cy="1466433"/>
      </dsp:txXfrm>
    </dsp:sp>
    <dsp:sp modelId="{C9060613-6ED1-FF4A-9356-CD42DB1E8E58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Fewer work days lost </a:t>
          </a:r>
        </a:p>
      </dsp:txBody>
      <dsp:txXfrm>
        <a:off x="8068463" y="587032"/>
        <a:ext cx="2444055" cy="1466433"/>
      </dsp:txXfrm>
    </dsp:sp>
    <dsp:sp modelId="{19035F93-A07F-474F-94F1-7CF33B5BA7EE}">
      <dsp:nvSpPr>
        <dsp:cNvPr id="0" name=""/>
        <dsp:cNvSpPr/>
      </dsp:nvSpPr>
      <dsp:spPr>
        <a:xfrm>
          <a:off x="1347311" y="2297871"/>
          <a:ext cx="2444055" cy="146643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Healthier and happier staff </a:t>
          </a:r>
        </a:p>
      </dsp:txBody>
      <dsp:txXfrm>
        <a:off x="1347311" y="2297871"/>
        <a:ext cx="2444055" cy="1466433"/>
      </dsp:txXfrm>
    </dsp:sp>
    <dsp:sp modelId="{A61D3C33-3885-AA4F-8622-4AD375F09B53}">
      <dsp:nvSpPr>
        <dsp:cNvPr id="0" name=""/>
        <dsp:cNvSpPr/>
      </dsp:nvSpPr>
      <dsp:spPr>
        <a:xfrm>
          <a:off x="4035772" y="2297871"/>
          <a:ext cx="2444055" cy="146643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Less stressed employees </a:t>
          </a:r>
        </a:p>
      </dsp:txBody>
      <dsp:txXfrm>
        <a:off x="4035772" y="2297871"/>
        <a:ext cx="2444055" cy="1466433"/>
      </dsp:txXfrm>
    </dsp:sp>
    <dsp:sp modelId="{5711C256-63CE-954D-9C83-476D9E2BA16E}">
      <dsp:nvSpPr>
        <dsp:cNvPr id="0" name=""/>
        <dsp:cNvSpPr/>
      </dsp:nvSpPr>
      <dsp:spPr>
        <a:xfrm>
          <a:off x="6724233" y="2297871"/>
          <a:ext cx="2444055" cy="14664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Enhanced team cohesion/moral </a:t>
          </a:r>
        </a:p>
      </dsp:txBody>
      <dsp:txXfrm>
        <a:off x="6724233" y="2297871"/>
        <a:ext cx="2444055" cy="1466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28ABC-1937-4328-B07B-FEE5A96CE242}" type="datetimeFigureOut">
              <a:rPr lang="en-US" smtClean="0"/>
              <a:t>7/8/22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F36CF-B91C-4663-B39D-B5803091C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54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ositivepsychologyprogram.com/attention-disorder-preventio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F36CF-B91C-4663-B39D-B5803091CA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79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F36CF-B91C-4663-B39D-B5803091CA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49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F36CF-B91C-4663-B39D-B5803091CA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4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F36CF-B91C-4663-B39D-B5803091CA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736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b="1" dirty="0"/>
              <a:t>Step 4</a:t>
            </a:r>
            <a:r>
              <a:rPr lang="en-US" dirty="0"/>
              <a:t>: observe their own thoughts, feelings and </a:t>
            </a:r>
            <a:r>
              <a:rPr lang="en-US" b="1" dirty="0">
                <a:hlinkClick r:id="rId3"/>
              </a:rPr>
              <a:t>body sensations </a:t>
            </a:r>
            <a:r>
              <a:rPr lang="en-US" dirty="0"/>
              <a:t>both when talking and listening.</a:t>
            </a:r>
          </a:p>
          <a:p>
            <a:pPr fontAlgn="base"/>
            <a:r>
              <a:rPr lang="en-US" b="1" dirty="0"/>
              <a:t>Step 5</a:t>
            </a:r>
            <a:r>
              <a:rPr lang="en-US" dirty="0"/>
              <a:t>: after each participant has shared, you can break into small groups and answer the questions stated bellow. Next, you regroup into the whole group and have a discussion and debrief with these questions.</a:t>
            </a:r>
          </a:p>
          <a:p>
            <a:pPr fontAlgn="base"/>
            <a:r>
              <a:rPr lang="en-US" dirty="0"/>
              <a:t> </a:t>
            </a:r>
          </a:p>
          <a:p>
            <a:pPr lvl="0"/>
            <a:r>
              <a:rPr lang="en-US" dirty="0"/>
              <a:t>How it feels to speak</a:t>
            </a:r>
          </a:p>
          <a:p>
            <a:pPr lvl="0"/>
            <a:r>
              <a:rPr lang="en-US" dirty="0"/>
              <a:t>How it feels to talk about something stressful</a:t>
            </a:r>
          </a:p>
          <a:p>
            <a:pPr lvl="0"/>
            <a:r>
              <a:rPr lang="en-US" dirty="0"/>
              <a:t>How it feels to share something positive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F36CF-B91C-4663-B39D-B5803091CA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5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F36CF-B91C-4663-B39D-B5803091CA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74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search?q</a:t>
            </a:r>
            <a:r>
              <a:rPr lang="en-US" dirty="0"/>
              <a:t>=</a:t>
            </a:r>
            <a:r>
              <a:rPr lang="en-US" dirty="0" err="1"/>
              <a:t>employer+mindfulness+and+yoga+benefits&amp;tbm</a:t>
            </a:r>
            <a:r>
              <a:rPr lang="en-US" dirty="0"/>
              <a:t>=</a:t>
            </a:r>
            <a:r>
              <a:rPr lang="en-US" dirty="0" err="1"/>
              <a:t>isch&amp;ved</a:t>
            </a:r>
            <a:r>
              <a:rPr lang="en-US" dirty="0"/>
              <a:t>=2ahUKEwi4jca-3-n4AhXRHTQIHQ8dCiIQ2-cCegQIABAA&amp;oq=</a:t>
            </a:r>
            <a:r>
              <a:rPr lang="en-US" dirty="0" err="1"/>
              <a:t>employer+mindfulness+and+yoga+benefits&amp;gs_lcp</a:t>
            </a:r>
            <a:r>
              <a:rPr lang="en-US" dirty="0"/>
              <a:t>=CgNpbWcQAzoECCMQJzoECAAQQzoFCAAQgAQ6CwgAEIAEELEDEIMBOggIABCxAxCDAToICAAQgAQQsQM6BwgjEOoCECc6BwgAELEDEEM6BggAEB4QBToGCAAQHhAIOgQIABAYUKQKWLdIYOBKaAJwAHgAgAFsiAH3EZIBBDQwLjGYAQCgAQGqAQtnd3Mtd2l6LWltZ7ABB8ABAQ&amp;sclient=</a:t>
            </a:r>
            <a:r>
              <a:rPr lang="en-US" dirty="0" err="1"/>
              <a:t>img&amp;ei</a:t>
            </a:r>
            <a:r>
              <a:rPr lang="en-US" dirty="0"/>
              <a:t>=zV_IYvjyDtG70PEPj7qokAI&amp;bih=737&amp;biw=1197&amp;rlz=1C5CHFA_enUS908US908&amp;hl=</a:t>
            </a:r>
            <a:r>
              <a:rPr lang="en-US" dirty="0" err="1"/>
              <a:t>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F36CF-B91C-4663-B39D-B5803091CA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77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search?q</a:t>
            </a:r>
            <a:r>
              <a:rPr lang="en-US" dirty="0"/>
              <a:t>=yoga++</a:t>
            </a:r>
            <a:r>
              <a:rPr lang="en-US" dirty="0" err="1"/>
              <a:t>benefits&amp;tbm</a:t>
            </a:r>
            <a:r>
              <a:rPr lang="en-US" dirty="0"/>
              <a:t>=</a:t>
            </a:r>
            <a:r>
              <a:rPr lang="en-US" dirty="0" err="1"/>
              <a:t>isch&amp;chips</a:t>
            </a:r>
            <a:r>
              <a:rPr lang="en-US" dirty="0"/>
              <a:t>=q:yoga+benefits,g_1:mental+health:40l2cQW9Bb0%3D&amp;rlz=1C5CHFA_enUS908US908&amp;hl=</a:t>
            </a:r>
            <a:r>
              <a:rPr lang="en-US" dirty="0" err="1"/>
              <a:t>en&amp;sa</a:t>
            </a:r>
            <a:r>
              <a:rPr lang="en-US" dirty="0"/>
              <a:t>=</a:t>
            </a:r>
            <a:r>
              <a:rPr lang="en-US" dirty="0" err="1"/>
              <a:t>X&amp;ved</a:t>
            </a:r>
            <a:r>
              <a:rPr lang="en-US" dirty="0"/>
              <a:t>=2ahUKEwizodCm3-n4AhUoKjQIHUGVAWwQ4lYoAXoECAEQIg&amp;biw=1197&amp;bih=737#imgrc=8O5l756daKFiPM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F36CF-B91C-4663-B39D-B5803091CA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36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www.nickyogameditation.co.uk</a:t>
            </a:r>
            <a:r>
              <a:rPr lang="en-US" dirty="0"/>
              <a:t>/post/benefits-of-yoga-in-the-workplace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F36CF-B91C-4663-B39D-B5803091CA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05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www.nickyogameditation.co.uk</a:t>
            </a:r>
            <a:r>
              <a:rPr lang="en-US" dirty="0"/>
              <a:t>/post/benefits-of-yoga-in-the-workplace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F36CF-B91C-4663-B39D-B5803091CA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60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F447-BC84-4401-8BE3-2631E406A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9D9835-07FD-4B36-8664-836D6C78B3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EB354-E88B-48B1-8258-1D0448C6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DE99-34F8-4035-8EFC-1EB5784FA712}" type="datetimeFigureOut">
              <a:rPr lang="en-US" smtClean="0"/>
              <a:t>7/8/22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9A4A3-EBA1-4E5C-91FD-803A46B20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F49E0-C073-46BB-A9FC-21007257A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C33-839E-456F-B77D-3A8FFF926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56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C152B-CE7E-4D82-BE93-64EC67D76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A7766C-05B9-40EE-A7B7-01FF2A617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7268-ED9D-4D82-AA77-CC9A55891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DE99-34F8-4035-8EFC-1EB5784FA712}" type="datetimeFigureOut">
              <a:rPr lang="en-US" smtClean="0"/>
              <a:t>7/8/22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96EB4-0973-413C-9F51-07606EC3B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1AA66-7938-4E6F-8920-BCB62591C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C33-839E-456F-B77D-3A8FFF926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955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1B73D2-F710-43F2-B93B-42A9227D56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BF1734-7402-4779-AA15-8B08416BF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98CF1-9173-415C-A475-61A206FAC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DE99-34F8-4035-8EFC-1EB5784FA712}" type="datetimeFigureOut">
              <a:rPr lang="en-US" smtClean="0"/>
              <a:t>7/8/22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DAFA2-37B0-4EB5-BB5D-F656222D1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C5F8E-97F3-4D49-9A5F-43E000DA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C33-839E-456F-B77D-3A8FFF926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6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E7DC-89A3-43F5-820A-FD714F171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886F4-1CC6-4681-B5F9-558B2DB04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B9708-C142-4FAB-AE78-9E47236AE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BAB3-F57D-4DC2-9050-DBA1DFC9A098}" type="datetimeFigureOut">
              <a:rPr lang="en-US" smtClean="0"/>
              <a:t>7/8/22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D9E89-5C39-418A-A1F3-7FD8AC1F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AAAD2-979D-4999-ADB1-F4F341BB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0DCC-41E2-4108-A6FA-D1C7B63E9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06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17472-C0C7-4C89-8C48-2F11D4DA4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0D49-7090-4A8E-B124-47E53E10B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5EF36-6D5C-4EFA-85B2-85EAF040E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BAB3-F57D-4DC2-9050-DBA1DFC9A098}" type="datetimeFigureOut">
              <a:rPr lang="en-US" smtClean="0"/>
              <a:t>7/8/22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D47BB-9B4A-4941-935B-FA1AE9C39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83C2A-D75A-4724-9606-22992D0C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0DCC-41E2-4108-A6FA-D1C7B63E9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78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7A778-FF01-4778-9A86-BC73776C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BB80F-6C39-4143-939B-E0A31793B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2B358-D76B-4FBF-8FC4-FA55378E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BAB3-F57D-4DC2-9050-DBA1DFC9A098}" type="datetimeFigureOut">
              <a:rPr lang="en-US" smtClean="0"/>
              <a:t>7/8/22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6FFB1-01FB-4275-8E7B-F5E3CBE58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DBF20-001B-48B9-B532-4824BA965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0DCC-41E2-4108-A6FA-D1C7B63E9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69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AA21F-DD13-4193-8867-57938A871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440B4-8B7B-4F37-88B3-40969A228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B43C4-DEB3-4876-BE66-227DB9853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3BF50-FC1D-4FFC-B08B-37DA6FFDC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BAB3-F57D-4DC2-9050-DBA1DFC9A098}" type="datetimeFigureOut">
              <a:rPr lang="en-US" smtClean="0"/>
              <a:t>7/8/22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14199-C23B-4786-85A0-85F06D9B8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0173B-FF8C-4D7F-A6FD-B02A9EA01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0DCC-41E2-4108-A6FA-D1C7B63E9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23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BB855-7815-4C6E-9B52-31A1E161B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9DDF8-1AFA-414F-9794-53A5A2666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FC78A-FEA1-4A99-B54D-E04F0032F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69F0FB-5B14-47B4-912D-600E695C7D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A7E96F-5D83-4377-8ED4-693AE5C5C9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3D43B6-60D5-4911-A6CD-EBFC66DE9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BAB3-F57D-4DC2-9050-DBA1DFC9A098}" type="datetimeFigureOut">
              <a:rPr lang="en-US" smtClean="0"/>
              <a:t>7/8/22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B53455-B306-4DA2-B221-91AAD36E0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966C27-B7E6-4566-BE11-EF3379E25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0DCC-41E2-4108-A6FA-D1C7B63E9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77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A5B15-17F5-4A77-88E3-1B3007789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F539D7-289A-4646-B340-E1BC643B1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BAB3-F57D-4DC2-9050-DBA1DFC9A098}" type="datetimeFigureOut">
              <a:rPr lang="en-US" smtClean="0"/>
              <a:t>7/8/22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E6000A-CA1F-463E-A107-B5ADB32BD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94AE3-A8E4-47B6-AEF3-60CA80D2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0DCC-41E2-4108-A6FA-D1C7B63E9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97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61096D-8145-4815-B1E6-7AFD2D624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BAB3-F57D-4DC2-9050-DBA1DFC9A098}" type="datetimeFigureOut">
              <a:rPr lang="en-US" smtClean="0"/>
              <a:t>7/8/22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156B61-923E-4166-B944-FDE901C20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8E632-42C9-4A89-B362-4870B604D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0DCC-41E2-4108-A6FA-D1C7B63E9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80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B3B49-B8D3-43CF-9E33-9E2C0596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B5C7A-0D5E-4602-A9A1-4C9CF5DB1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04559-DA4A-4E91-B68A-393A4531F4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484BBC-A44D-4E14-B1DB-93262F53F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BAB3-F57D-4DC2-9050-DBA1DFC9A098}" type="datetimeFigureOut">
              <a:rPr lang="en-US" smtClean="0"/>
              <a:t>7/8/22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BB2EB-E2A2-4E9B-903C-FC932754E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D50F6-F9B2-4F02-AF88-C870B7588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0DCC-41E2-4108-A6FA-D1C7B63E9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32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6915A-8557-4635-909E-64241E456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2A5A2-D323-4D87-A833-7D21EC918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2C596-81C0-47C3-BD3A-36DC9609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DE99-34F8-4035-8EFC-1EB5784FA712}" type="datetimeFigureOut">
              <a:rPr lang="en-US" smtClean="0"/>
              <a:t>7/8/22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24E55-7F50-4892-B9D3-8E3D39A15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284FD-CD14-4879-81EF-E750CB5BA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C33-839E-456F-B77D-3A8FFF926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07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1E6F7-0FBC-4099-9846-D3DB4B40B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7293D4-0C4F-401B-AE5D-85723C2D24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46C51F-0670-4D16-AA05-B95B2C937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9A5FCF-513B-43B8-9E59-AF3A9EE80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BAB3-F57D-4DC2-9050-DBA1DFC9A098}" type="datetimeFigureOut">
              <a:rPr lang="en-US" smtClean="0"/>
              <a:t>7/8/22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417C1-20CF-45BF-B2BC-82ADDDFD7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16460-996B-40A1-BA4E-247F3604E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0DCC-41E2-4108-A6FA-D1C7B63E9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51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D22FF-1152-46E2-B2B1-EB2928498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5F971F-7C3A-45FD-9E9B-8264B8700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1B131-C40A-4919-A297-E8F8CFC25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BAB3-F57D-4DC2-9050-DBA1DFC9A098}" type="datetimeFigureOut">
              <a:rPr lang="en-US" smtClean="0"/>
              <a:t>7/8/22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ED22E-1106-4E62-916E-BA9F2DFC9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18F8A-E582-4BAE-83F8-55C34EE3B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0DCC-41E2-4108-A6FA-D1C7B63E9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87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F948EA-55C7-46BA-83A8-48F77C0E1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9146FD-D0B9-4DF4-95AA-67342E95E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0EC7B-4EB1-4A1C-B70F-A6AAA05AE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BAB3-F57D-4DC2-9050-DBA1DFC9A098}" type="datetimeFigureOut">
              <a:rPr lang="en-US" smtClean="0"/>
              <a:t>7/8/22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DAB10-15EE-40A6-9937-B896D8604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1365E-E393-48A9-8F50-D446999C7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0DCC-41E2-4108-A6FA-D1C7B63E9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33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FC544-2BB5-4365-AE77-F046102BF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8FB4F-DC56-4C4D-85FC-8F36C3152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77004-D6BE-49C1-9D4F-E6F51EA6F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DE99-34F8-4035-8EFC-1EB5784FA712}" type="datetimeFigureOut">
              <a:rPr lang="en-US" smtClean="0"/>
              <a:t>7/8/22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AF2D9-2FA1-4D69-A9F8-588633CDE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E3708-AB66-4521-AD70-FD1ECF515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C33-839E-456F-B77D-3A8FFF926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3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7AD60-9371-447C-A67D-20AEAE8C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F0147-3C0E-4039-82BD-9DCF9F8013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55AD80-07F5-42F8-AE27-3F5DCB9F5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C43E4-E301-44B3-816E-9F86DC118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DE99-34F8-4035-8EFC-1EB5784FA712}" type="datetimeFigureOut">
              <a:rPr lang="en-US" smtClean="0"/>
              <a:t>7/8/22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7F2163-A6D4-49EA-83FD-246092675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6F5D4-0B77-421C-A74E-E3E823C11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C33-839E-456F-B77D-3A8FFF926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0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8E7C3-94BB-40F4-B36D-60B750537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1B107-A907-42B2-A01D-5E1A84FE1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BAD7F6-7BE7-4D32-A4C6-BA6E73A5FB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3C3F73-686A-47DA-9753-2E5F842DAF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6A1646-7A34-439B-B7B5-AB77644A6E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4CF874-0FA3-44A0-9152-FEA20EC88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DE99-34F8-4035-8EFC-1EB5784FA712}" type="datetimeFigureOut">
              <a:rPr lang="en-US" smtClean="0"/>
              <a:t>7/8/22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8276DB-1F24-4FD4-B9C5-129492885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8236B4-EC9C-41DB-AB56-CAA94F9F1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C33-839E-456F-B77D-3A8FFF926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0476E-9DAB-41FF-AE8A-BF2FA5372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E3E75-C053-4F96-800F-6AEA5E57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DE99-34F8-4035-8EFC-1EB5784FA712}" type="datetimeFigureOut">
              <a:rPr lang="en-US" smtClean="0"/>
              <a:t>7/8/22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D9E33D-0C31-469C-A14B-BED2A763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31567-4519-4847-A965-D056C8F90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C33-839E-456F-B77D-3A8FFF926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78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B3061E-1D4D-43C6-957F-74D5E1E1C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DE99-34F8-4035-8EFC-1EB5784FA712}" type="datetimeFigureOut">
              <a:rPr lang="en-US" smtClean="0"/>
              <a:t>7/8/22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CCE642-2D73-4358-968A-AD84E91D5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D1D39-48FD-4AAD-8857-9694B6CC3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C33-839E-456F-B77D-3A8FFF926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85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C3ED9-6369-4D2D-8C0D-9E43BA2E7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AF09A-B182-49A1-BB2F-25625BDFB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278E-0A37-4A8C-8EBB-DB2365CE7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006A2-964D-4B47-BD0E-A6BEE5245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DE99-34F8-4035-8EFC-1EB5784FA712}" type="datetimeFigureOut">
              <a:rPr lang="en-US" smtClean="0"/>
              <a:t>7/8/22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267A8-13EE-41AB-873C-7192BDA23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2CD4B-C319-4F81-85E9-69DA8E1ED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C33-839E-456F-B77D-3A8FFF926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72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43643-CFC5-4842-A190-4E45DA358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6CE120-5906-43F3-9C01-196E824771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F85D3-B2BC-4D6D-9064-2A670F121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F0086-E04B-45F2-A10E-E5BAB81A5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DE99-34F8-4035-8EFC-1EB5784FA712}" type="datetimeFigureOut">
              <a:rPr lang="en-US" smtClean="0"/>
              <a:t>7/8/22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12A76-92F7-4D9E-8930-4E308ADBF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878A7-6052-4F49-8B0A-627075F6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C33-839E-456F-B77D-3A8FFF926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11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0357B6-ADB9-4C46-87D8-FAF5DB690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CCFFFF-8F11-4B46-8266-A512238EA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63BDC-BD77-4FF8-807A-727371CB4A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ADE99-34F8-4035-8EFC-1EB5784FA712}" type="datetimeFigureOut">
              <a:rPr lang="en-US" smtClean="0"/>
              <a:t>7/8/22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09C78-7A01-40FA-8C6F-A1CAA3489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5C139-72B0-49E5-BA60-2B6F3D5CD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87C33-839E-456F-B77D-3A8FFF926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9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3FDBD3-BE9D-4858-A7FB-32FDC21A9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AE58D-70E0-433B-A15E-DABED9741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14FFE-787D-4F5D-846B-1C607AAA8A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FBAB3-F57D-4DC2-9050-DBA1DFC9A098}" type="datetimeFigureOut">
              <a:rPr lang="en-US" smtClean="0"/>
              <a:t>7/8/22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AA30D-038F-42F0-B434-90146EB28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35A5F-F98F-415C-9975-5CF57A521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10DCC-41E2-4108-A6FA-D1C7B63E9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9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://www.afriendofmind.org/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Video 19" descr="A few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504C5909-88FC-D0B7-E76C-D3B60471C1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7F7C7-570F-4A4C-B8F5-70C7D1B63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859" y="701961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rgbClr val="FF0000"/>
                </a:solidFill>
              </a:rPr>
              <a:t>Mindfulness and Yoga in the Workplace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D9CD4A-D35F-4607-878F-7D9D81BEC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3752" y="4549961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Silver State State-Advocacy Conference  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Las Vegas, NV 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August 2, 2022</a:t>
            </a:r>
          </a:p>
        </p:txBody>
      </p:sp>
    </p:spTree>
    <p:extLst>
      <p:ext uri="{BB962C8B-B14F-4D97-AF65-F5344CB8AC3E}">
        <p14:creationId xmlns:p14="http://schemas.microsoft.com/office/powerpoint/2010/main" val="271821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DEDA-0C54-1C07-83F3-4FCA916338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85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FCFF3A-20E0-27F0-4E0C-36DD24CE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Employer Benefits…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5E05EC8-88CC-F218-0B9C-3FE8D5179D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41427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08181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99F11D-1793-2227-24E2-4B5ABA02B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/>
              <a:t>Employer’s Wellness Program 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EFA6C-B29C-9A4A-6F42-6B956863E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Why Yoga? </a:t>
            </a:r>
          </a:p>
          <a:p>
            <a:pPr marL="0" indent="0">
              <a:buNone/>
            </a:pPr>
            <a:r>
              <a:rPr lang="en-US" sz="2200" dirty="0"/>
              <a:t>- Utilizes mindfulness</a:t>
            </a:r>
          </a:p>
          <a:p>
            <a:pPr marL="0" indent="0">
              <a:buNone/>
            </a:pPr>
            <a:r>
              <a:rPr lang="en-US" sz="2200" dirty="0"/>
              <a:t>- Chair yoga </a:t>
            </a:r>
          </a:p>
          <a:p>
            <a:pPr>
              <a:buFontTx/>
              <a:buChar char="-"/>
            </a:pPr>
            <a:r>
              <a:rPr lang="en-US" sz="2200" dirty="0"/>
              <a:t>Online yoga (think wellness platform)</a:t>
            </a:r>
          </a:p>
          <a:p>
            <a:pPr>
              <a:buFontTx/>
              <a:buChar char="-"/>
            </a:pPr>
            <a:r>
              <a:rPr lang="en-US" sz="2200" dirty="0"/>
              <a:t>Cost-effective options </a:t>
            </a:r>
          </a:p>
        </p:txBody>
      </p:sp>
      <p:pic>
        <p:nvPicPr>
          <p:cNvPr id="5" name="Picture 4" descr="Close up image of hands applauding">
            <a:extLst>
              <a:ext uri="{FF2B5EF4-FFF2-40B4-BE49-F238E27FC236}">
                <a16:creationId xmlns:a16="http://schemas.microsoft.com/office/drawing/2014/main" id="{699F5417-4BAD-DB28-3A8A-5F2E92BB77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14" r="983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80A1AF-AA02-8F2C-8D85-0A3BF5FC1102}"/>
              </a:ext>
            </a:extLst>
          </p:cNvPr>
          <p:cNvSpPr txBox="1"/>
          <p:nvPr/>
        </p:nvSpPr>
        <p:spPr>
          <a:xfrm>
            <a:off x="144379" y="6414924"/>
            <a:ext cx="2037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www.nickyogameditation.co.uk</a:t>
            </a:r>
            <a:r>
              <a:rPr lang="en-US" sz="800" dirty="0"/>
              <a:t>/post/benefits-of-yoga-in-the-workplace</a:t>
            </a:r>
          </a:p>
        </p:txBody>
      </p:sp>
    </p:spTree>
    <p:extLst>
      <p:ext uri="{BB962C8B-B14F-4D97-AF65-F5344CB8AC3E}">
        <p14:creationId xmlns:p14="http://schemas.microsoft.com/office/powerpoint/2010/main" val="1274331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A4FAE1-6325-4B8C-9B92-027C83C44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</a:rPr>
              <a:t>Contact US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5F2EF93-5C2E-4A6C-A9C8-D0E058B70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9870 Double R Blvd, Unit 732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Reno, NV 89521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hlinkClick r:id="rId2"/>
              </a:rPr>
              <a:t>www.afriendofmind.org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Facebook: A Friend of MIND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Instagram: @</a:t>
            </a:r>
            <a:r>
              <a:rPr lang="en-US" sz="2400" dirty="0" err="1">
                <a:solidFill>
                  <a:schemeClr val="bg1"/>
                </a:solidFill>
              </a:rPr>
              <a:t>afriendofmind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Email: </a:t>
            </a:r>
            <a:r>
              <a:rPr lang="en-US" sz="2400" dirty="0" err="1">
                <a:solidFill>
                  <a:schemeClr val="bg1"/>
                </a:solidFill>
              </a:rPr>
              <a:t>afriendofmindreno@gmail.com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Cell: (1) 205-499-2796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4" descr="A person doing yoga outside&#10;&#10;Description automatically generated with medium confidence">
            <a:extLst>
              <a:ext uri="{FF2B5EF4-FFF2-40B4-BE49-F238E27FC236}">
                <a16:creationId xmlns:a16="http://schemas.microsoft.com/office/drawing/2014/main" id="{44963F48-D3CE-4B6F-A628-BC34893F90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9228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93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3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5E865C6-8A80-4A97-851A-9B4A8F5B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Namaste!</a:t>
            </a:r>
          </a:p>
        </p:txBody>
      </p:sp>
    </p:spTree>
    <p:extLst>
      <p:ext uri="{BB962C8B-B14F-4D97-AF65-F5344CB8AC3E}">
        <p14:creationId xmlns:p14="http://schemas.microsoft.com/office/powerpoint/2010/main" val="381894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Placeholder 13" descr="A person in a blue shirt&#10;&#10;Description automatically generated">
            <a:extLst>
              <a:ext uri="{FF2B5EF4-FFF2-40B4-BE49-F238E27FC236}">
                <a16:creationId xmlns:a16="http://schemas.microsoft.com/office/drawing/2014/main" id="{63D684F8-F302-4A60-BD9C-A5AA14DDD9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" r="9089" b="2660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583530-7F0E-4679-BC75-E44901B29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Sherilyn Duckworth, Ph.D., MPH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2CF436-7E5B-474A-9FA0-8827258BE9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Executive Director and Founder, A Friend of Mind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416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4DEDAC-8410-43BA-9664-2439400C8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74819"/>
            <a:ext cx="6143625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Just BREATHE!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B6CC640-0DD8-4721-B15B-253174AFB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4572000" cy="6858001"/>
            <a:chOff x="7620000" y="-1"/>
            <a:chExt cx="4572000" cy="6858001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DF34E42-D1FE-4B5D-86BB-13073AC39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7648048" y="0"/>
              <a:ext cx="4543952" cy="6858000"/>
              <a:chOff x="7648048" y="0"/>
              <a:chExt cx="4543952" cy="6858000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A8932BF5-C4A0-4FCB-BDA5-43B4B8707A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648048" y="0"/>
                <a:ext cx="4543952" cy="6858000"/>
              </a:xfrm>
              <a:custGeom>
                <a:avLst/>
                <a:gdLst>
                  <a:gd name="connsiteX0" fmla="*/ 328959 w 4543952"/>
                  <a:gd name="connsiteY0" fmla="*/ 6564619 h 6858000"/>
                  <a:gd name="connsiteX1" fmla="*/ 306480 w 4543952"/>
                  <a:gd name="connsiteY1" fmla="*/ 6588624 h 6858000"/>
                  <a:gd name="connsiteX2" fmla="*/ 289858 w 4543952"/>
                  <a:gd name="connsiteY2" fmla="*/ 6625223 h 6858000"/>
                  <a:gd name="connsiteX3" fmla="*/ 289858 w 4543952"/>
                  <a:gd name="connsiteY3" fmla="*/ 6625224 h 6858000"/>
                  <a:gd name="connsiteX4" fmla="*/ 289870 w 4543952"/>
                  <a:gd name="connsiteY4" fmla="*/ 6645551 h 6858000"/>
                  <a:gd name="connsiteX5" fmla="*/ 296953 w 4543952"/>
                  <a:gd name="connsiteY5" fmla="*/ 6662539 h 6858000"/>
                  <a:gd name="connsiteX6" fmla="*/ 296953 w 4543952"/>
                  <a:gd name="connsiteY6" fmla="*/ 6662541 h 6858000"/>
                  <a:gd name="connsiteX7" fmla="*/ 296954 w 4543952"/>
                  <a:gd name="connsiteY7" fmla="*/ 6662543 h 6858000"/>
                  <a:gd name="connsiteX8" fmla="*/ 311551 w 4543952"/>
                  <a:gd name="connsiteY8" fmla="*/ 6702975 h 6858000"/>
                  <a:gd name="connsiteX9" fmla="*/ 297715 w 4543952"/>
                  <a:gd name="connsiteY9" fmla="*/ 6742551 h 6858000"/>
                  <a:gd name="connsiteX10" fmla="*/ 297714 w 4543952"/>
                  <a:gd name="connsiteY10" fmla="*/ 6742554 h 6858000"/>
                  <a:gd name="connsiteX11" fmla="*/ 283011 w 4543952"/>
                  <a:gd name="connsiteY11" fmla="*/ 6776799 h 6858000"/>
                  <a:gd name="connsiteX12" fmla="*/ 278238 w 4543952"/>
                  <a:gd name="connsiteY12" fmla="*/ 6812061 h 6858000"/>
                  <a:gd name="connsiteX13" fmla="*/ 278237 w 4543952"/>
                  <a:gd name="connsiteY13" fmla="*/ 6812062 h 6858000"/>
                  <a:gd name="connsiteX14" fmla="*/ 278237 w 4543952"/>
                  <a:gd name="connsiteY14" fmla="*/ 6812063 h 6858000"/>
                  <a:gd name="connsiteX15" fmla="*/ 278238 w 4543952"/>
                  <a:gd name="connsiteY15" fmla="*/ 6812061 h 6858000"/>
                  <a:gd name="connsiteX16" fmla="*/ 297714 w 4543952"/>
                  <a:gd name="connsiteY16" fmla="*/ 6742554 h 6858000"/>
                  <a:gd name="connsiteX17" fmla="*/ 297715 w 4543952"/>
                  <a:gd name="connsiteY17" fmla="*/ 6742552 h 6858000"/>
                  <a:gd name="connsiteX18" fmla="*/ 311551 w 4543952"/>
                  <a:gd name="connsiteY18" fmla="*/ 6702976 h 6858000"/>
                  <a:gd name="connsiteX19" fmla="*/ 311551 w 4543952"/>
                  <a:gd name="connsiteY19" fmla="*/ 6702975 h 6858000"/>
                  <a:gd name="connsiteX20" fmla="*/ 308405 w 4543952"/>
                  <a:gd name="connsiteY20" fmla="*/ 6683026 h 6858000"/>
                  <a:gd name="connsiteX21" fmla="*/ 296954 w 4543952"/>
                  <a:gd name="connsiteY21" fmla="*/ 6662543 h 6858000"/>
                  <a:gd name="connsiteX22" fmla="*/ 296953 w 4543952"/>
                  <a:gd name="connsiteY22" fmla="*/ 6662540 h 6858000"/>
                  <a:gd name="connsiteX23" fmla="*/ 296953 w 4543952"/>
                  <a:gd name="connsiteY23" fmla="*/ 6662539 h 6858000"/>
                  <a:gd name="connsiteX24" fmla="*/ 289858 w 4543952"/>
                  <a:gd name="connsiteY24" fmla="*/ 6625224 h 6858000"/>
                  <a:gd name="connsiteX25" fmla="*/ 306480 w 4543952"/>
                  <a:gd name="connsiteY25" fmla="*/ 6588625 h 6858000"/>
                  <a:gd name="connsiteX26" fmla="*/ 328959 w 4543952"/>
                  <a:gd name="connsiteY26" fmla="*/ 6564620 h 6858000"/>
                  <a:gd name="connsiteX27" fmla="*/ 248638 w 4543952"/>
                  <a:gd name="connsiteY27" fmla="*/ 6438980 h 6858000"/>
                  <a:gd name="connsiteX28" fmla="*/ 268569 w 4543952"/>
                  <a:gd name="connsiteY28" fmla="*/ 6463840 h 6858000"/>
                  <a:gd name="connsiteX29" fmla="*/ 268572 w 4543952"/>
                  <a:gd name="connsiteY29" fmla="*/ 6463848 h 6858000"/>
                  <a:gd name="connsiteX30" fmla="*/ 279556 w 4543952"/>
                  <a:gd name="connsiteY30" fmla="*/ 6508051 h 6858000"/>
                  <a:gd name="connsiteX31" fmla="*/ 282367 w 4543952"/>
                  <a:gd name="connsiteY31" fmla="*/ 6513011 h 6858000"/>
                  <a:gd name="connsiteX32" fmla="*/ 284834 w 4543952"/>
                  <a:gd name="connsiteY32" fmla="*/ 6521803 h 6858000"/>
                  <a:gd name="connsiteX33" fmla="*/ 301172 w 4543952"/>
                  <a:gd name="connsiteY33" fmla="*/ 6546194 h 6858000"/>
                  <a:gd name="connsiteX34" fmla="*/ 301172 w 4543952"/>
                  <a:gd name="connsiteY34" fmla="*/ 6546193 h 6858000"/>
                  <a:gd name="connsiteX35" fmla="*/ 282367 w 4543952"/>
                  <a:gd name="connsiteY35" fmla="*/ 6513011 h 6858000"/>
                  <a:gd name="connsiteX36" fmla="*/ 268572 w 4543952"/>
                  <a:gd name="connsiteY36" fmla="*/ 6463848 h 6858000"/>
                  <a:gd name="connsiteX37" fmla="*/ 268569 w 4543952"/>
                  <a:gd name="connsiteY37" fmla="*/ 6463839 h 6858000"/>
                  <a:gd name="connsiteX38" fmla="*/ 166047 w 4543952"/>
                  <a:gd name="connsiteY38" fmla="*/ 6392242 h 6858000"/>
                  <a:gd name="connsiteX39" fmla="*/ 173364 w 4543952"/>
                  <a:gd name="connsiteY39" fmla="*/ 6407332 h 6858000"/>
                  <a:gd name="connsiteX40" fmla="*/ 173364 w 4543952"/>
                  <a:gd name="connsiteY40" fmla="*/ 6407331 h 6858000"/>
                  <a:gd name="connsiteX41" fmla="*/ 401733 w 4543952"/>
                  <a:gd name="connsiteY41" fmla="*/ 4221390 h 6858000"/>
                  <a:gd name="connsiteX42" fmla="*/ 396017 w 4543952"/>
                  <a:gd name="connsiteY42" fmla="*/ 4253013 h 6858000"/>
                  <a:gd name="connsiteX43" fmla="*/ 356201 w 4543952"/>
                  <a:gd name="connsiteY43" fmla="*/ 4324644 h 6858000"/>
                  <a:gd name="connsiteX44" fmla="*/ 347247 w 4543952"/>
                  <a:gd name="connsiteY44" fmla="*/ 4363889 h 6858000"/>
                  <a:gd name="connsiteX45" fmla="*/ 347247 w 4543952"/>
                  <a:gd name="connsiteY45" fmla="*/ 4363890 h 6858000"/>
                  <a:gd name="connsiteX46" fmla="*/ 348009 w 4543952"/>
                  <a:gd name="connsiteY46" fmla="*/ 4482004 h 6858000"/>
                  <a:gd name="connsiteX47" fmla="*/ 408019 w 4543952"/>
                  <a:gd name="connsiteY47" fmla="*/ 4659174 h 6858000"/>
                  <a:gd name="connsiteX48" fmla="*/ 416021 w 4543952"/>
                  <a:gd name="connsiteY48" fmla="*/ 4677655 h 6858000"/>
                  <a:gd name="connsiteX49" fmla="*/ 425928 w 4543952"/>
                  <a:gd name="connsiteY49" fmla="*/ 4767764 h 6858000"/>
                  <a:gd name="connsiteX50" fmla="*/ 427237 w 4543952"/>
                  <a:gd name="connsiteY50" fmla="*/ 4800482 h 6858000"/>
                  <a:gd name="connsiteX51" fmla="*/ 412401 w 4543952"/>
                  <a:gd name="connsiteY51" fmla="*/ 4828915 h 6858000"/>
                  <a:gd name="connsiteX52" fmla="*/ 391971 w 4543952"/>
                  <a:gd name="connsiteY52" fmla="*/ 4857316 h 6858000"/>
                  <a:gd name="connsiteX53" fmla="*/ 390221 w 4543952"/>
                  <a:gd name="connsiteY53" fmla="*/ 4863342 h 6858000"/>
                  <a:gd name="connsiteX54" fmla="*/ 387469 w 4543952"/>
                  <a:gd name="connsiteY54" fmla="*/ 4867613 h 6858000"/>
                  <a:gd name="connsiteX55" fmla="*/ 382691 w 4543952"/>
                  <a:gd name="connsiteY55" fmla="*/ 4889274 h 6858000"/>
                  <a:gd name="connsiteX56" fmla="*/ 382691 w 4543952"/>
                  <a:gd name="connsiteY56" fmla="*/ 4889275 h 6858000"/>
                  <a:gd name="connsiteX57" fmla="*/ 384396 w 4543952"/>
                  <a:gd name="connsiteY57" fmla="*/ 4912168 h 6858000"/>
                  <a:gd name="connsiteX58" fmla="*/ 385799 w 4543952"/>
                  <a:gd name="connsiteY58" fmla="*/ 4933804 h 6858000"/>
                  <a:gd name="connsiteX59" fmla="*/ 378247 w 4543952"/>
                  <a:gd name="connsiteY59" fmla="*/ 4957452 h 6858000"/>
                  <a:gd name="connsiteX60" fmla="*/ 360964 w 4543952"/>
                  <a:gd name="connsiteY60" fmla="*/ 4987036 h 6858000"/>
                  <a:gd name="connsiteX61" fmla="*/ 334485 w 4543952"/>
                  <a:gd name="connsiteY61" fmla="*/ 5041520 h 6858000"/>
                  <a:gd name="connsiteX62" fmla="*/ 321371 w 4543952"/>
                  <a:gd name="connsiteY62" fmla="*/ 5087422 h 6858000"/>
                  <a:gd name="connsiteX63" fmla="*/ 321364 w 4543952"/>
                  <a:gd name="connsiteY63" fmla="*/ 5087449 h 6858000"/>
                  <a:gd name="connsiteX64" fmla="*/ 315482 w 4543952"/>
                  <a:gd name="connsiteY64" fmla="*/ 5102460 h 6858000"/>
                  <a:gd name="connsiteX65" fmla="*/ 308338 w 4543952"/>
                  <a:gd name="connsiteY65" fmla="*/ 5133219 h 6858000"/>
                  <a:gd name="connsiteX66" fmla="*/ 308337 w 4543952"/>
                  <a:gd name="connsiteY66" fmla="*/ 5133223 h 6858000"/>
                  <a:gd name="connsiteX67" fmla="*/ 308337 w 4543952"/>
                  <a:gd name="connsiteY67" fmla="*/ 5133224 h 6858000"/>
                  <a:gd name="connsiteX68" fmla="*/ 315052 w 4543952"/>
                  <a:gd name="connsiteY68" fmla="*/ 5166113 h 6858000"/>
                  <a:gd name="connsiteX69" fmla="*/ 314362 w 4543952"/>
                  <a:gd name="connsiteY69" fmla="*/ 5172089 h 6858000"/>
                  <a:gd name="connsiteX70" fmla="*/ 311814 w 4543952"/>
                  <a:gd name="connsiteY70" fmla="*/ 5179066 h 6858000"/>
                  <a:gd name="connsiteX71" fmla="*/ 311814 w 4543952"/>
                  <a:gd name="connsiteY71" fmla="*/ 5179067 h 6858000"/>
                  <a:gd name="connsiteX72" fmla="*/ 335437 w 4543952"/>
                  <a:gd name="connsiteY72" fmla="*/ 5272796 h 6858000"/>
                  <a:gd name="connsiteX73" fmla="*/ 360397 w 4543952"/>
                  <a:gd name="connsiteY73" fmla="*/ 5321350 h 6858000"/>
                  <a:gd name="connsiteX74" fmla="*/ 364317 w 4543952"/>
                  <a:gd name="connsiteY74" fmla="*/ 5355013 h 6858000"/>
                  <a:gd name="connsiteX75" fmla="*/ 359440 w 4543952"/>
                  <a:gd name="connsiteY75" fmla="*/ 5385383 h 6858000"/>
                  <a:gd name="connsiteX76" fmla="*/ 351249 w 4543952"/>
                  <a:gd name="connsiteY76" fmla="*/ 5425581 h 6858000"/>
                  <a:gd name="connsiteX77" fmla="*/ 339627 w 4543952"/>
                  <a:gd name="connsiteY77" fmla="*/ 5480636 h 6858000"/>
                  <a:gd name="connsiteX78" fmla="*/ 335103 w 4543952"/>
                  <a:gd name="connsiteY78" fmla="*/ 5507666 h 6858000"/>
                  <a:gd name="connsiteX79" fmla="*/ 335103 w 4543952"/>
                  <a:gd name="connsiteY79" fmla="*/ 5507667 h 6858000"/>
                  <a:gd name="connsiteX80" fmla="*/ 337324 w 4543952"/>
                  <a:gd name="connsiteY80" fmla="*/ 5520421 h 6858000"/>
                  <a:gd name="connsiteX81" fmla="*/ 345722 w 4543952"/>
                  <a:gd name="connsiteY81" fmla="*/ 5531691 h 6858000"/>
                  <a:gd name="connsiteX82" fmla="*/ 345723 w 4543952"/>
                  <a:gd name="connsiteY82" fmla="*/ 5531693 h 6858000"/>
                  <a:gd name="connsiteX83" fmla="*/ 355869 w 4543952"/>
                  <a:gd name="connsiteY83" fmla="*/ 5547577 h 6858000"/>
                  <a:gd name="connsiteX84" fmla="*/ 346295 w 4543952"/>
                  <a:gd name="connsiteY84" fmla="*/ 5562745 h 6858000"/>
                  <a:gd name="connsiteX85" fmla="*/ 275047 w 4543952"/>
                  <a:gd name="connsiteY85" fmla="*/ 5704482 h 6858000"/>
                  <a:gd name="connsiteX86" fmla="*/ 269141 w 4543952"/>
                  <a:gd name="connsiteY86" fmla="*/ 5740487 h 6858000"/>
                  <a:gd name="connsiteX87" fmla="*/ 260376 w 4543952"/>
                  <a:gd name="connsiteY87" fmla="*/ 5760872 h 6858000"/>
                  <a:gd name="connsiteX88" fmla="*/ 171981 w 4543952"/>
                  <a:gd name="connsiteY88" fmla="*/ 5883750 h 6858000"/>
                  <a:gd name="connsiteX89" fmla="*/ 171979 w 4543952"/>
                  <a:gd name="connsiteY89" fmla="*/ 5883755 h 6858000"/>
                  <a:gd name="connsiteX90" fmla="*/ 160957 w 4543952"/>
                  <a:gd name="connsiteY90" fmla="*/ 5909350 h 6858000"/>
                  <a:gd name="connsiteX91" fmla="*/ 154076 w 4543952"/>
                  <a:gd name="connsiteY91" fmla="*/ 5935945 h 6858000"/>
                  <a:gd name="connsiteX92" fmla="*/ 154075 w 4543952"/>
                  <a:gd name="connsiteY92" fmla="*/ 5935948 h 6858000"/>
                  <a:gd name="connsiteX93" fmla="*/ 154075 w 4543952"/>
                  <a:gd name="connsiteY93" fmla="*/ 5935949 h 6858000"/>
                  <a:gd name="connsiteX94" fmla="*/ 154242 w 4543952"/>
                  <a:gd name="connsiteY94" fmla="*/ 5964476 h 6858000"/>
                  <a:gd name="connsiteX95" fmla="*/ 157695 w 4543952"/>
                  <a:gd name="connsiteY95" fmla="*/ 5993289 h 6858000"/>
                  <a:gd name="connsiteX96" fmla="*/ 157695 w 4543952"/>
                  <a:gd name="connsiteY96" fmla="*/ 5993291 h 6858000"/>
                  <a:gd name="connsiteX97" fmla="*/ 164171 w 4543952"/>
                  <a:gd name="connsiteY97" fmla="*/ 6026440 h 6858000"/>
                  <a:gd name="connsiteX98" fmla="*/ 220371 w 4543952"/>
                  <a:gd name="connsiteY98" fmla="*/ 6108738 h 6858000"/>
                  <a:gd name="connsiteX99" fmla="*/ 234064 w 4543952"/>
                  <a:gd name="connsiteY99" fmla="*/ 6133314 h 6858000"/>
                  <a:gd name="connsiteX100" fmla="*/ 218468 w 4543952"/>
                  <a:gd name="connsiteY100" fmla="*/ 6155599 h 6858000"/>
                  <a:gd name="connsiteX101" fmla="*/ 218465 w 4543952"/>
                  <a:gd name="connsiteY101" fmla="*/ 6155601 h 6858000"/>
                  <a:gd name="connsiteX102" fmla="*/ 179794 w 4543952"/>
                  <a:gd name="connsiteY102" fmla="*/ 6228755 h 6858000"/>
                  <a:gd name="connsiteX103" fmla="*/ 162457 w 4543952"/>
                  <a:gd name="connsiteY103" fmla="*/ 6361538 h 6858000"/>
                  <a:gd name="connsiteX104" fmla="*/ 162457 w 4543952"/>
                  <a:gd name="connsiteY104" fmla="*/ 6361539 h 6858000"/>
                  <a:gd name="connsiteX105" fmla="*/ 179794 w 4543952"/>
                  <a:gd name="connsiteY105" fmla="*/ 6228756 h 6858000"/>
                  <a:gd name="connsiteX106" fmla="*/ 218465 w 4543952"/>
                  <a:gd name="connsiteY106" fmla="*/ 6155602 h 6858000"/>
                  <a:gd name="connsiteX107" fmla="*/ 218468 w 4543952"/>
                  <a:gd name="connsiteY107" fmla="*/ 6155599 h 6858000"/>
                  <a:gd name="connsiteX108" fmla="*/ 230364 w 4543952"/>
                  <a:gd name="connsiteY108" fmla="*/ 6143189 h 6858000"/>
                  <a:gd name="connsiteX109" fmla="*/ 234064 w 4543952"/>
                  <a:gd name="connsiteY109" fmla="*/ 6133314 h 6858000"/>
                  <a:gd name="connsiteX110" fmla="*/ 234064 w 4543952"/>
                  <a:gd name="connsiteY110" fmla="*/ 6133313 h 6858000"/>
                  <a:gd name="connsiteX111" fmla="*/ 220371 w 4543952"/>
                  <a:gd name="connsiteY111" fmla="*/ 6108737 h 6858000"/>
                  <a:gd name="connsiteX112" fmla="*/ 164171 w 4543952"/>
                  <a:gd name="connsiteY112" fmla="*/ 6026439 h 6858000"/>
                  <a:gd name="connsiteX113" fmla="*/ 157695 w 4543952"/>
                  <a:gd name="connsiteY113" fmla="*/ 5993290 h 6858000"/>
                  <a:gd name="connsiteX114" fmla="*/ 157695 w 4543952"/>
                  <a:gd name="connsiteY114" fmla="*/ 5993289 h 6858000"/>
                  <a:gd name="connsiteX115" fmla="*/ 154075 w 4543952"/>
                  <a:gd name="connsiteY115" fmla="*/ 5935949 h 6858000"/>
                  <a:gd name="connsiteX116" fmla="*/ 154076 w 4543952"/>
                  <a:gd name="connsiteY116" fmla="*/ 5935945 h 6858000"/>
                  <a:gd name="connsiteX117" fmla="*/ 171979 w 4543952"/>
                  <a:gd name="connsiteY117" fmla="*/ 5883755 h 6858000"/>
                  <a:gd name="connsiteX118" fmla="*/ 171981 w 4543952"/>
                  <a:gd name="connsiteY118" fmla="*/ 5883751 h 6858000"/>
                  <a:gd name="connsiteX119" fmla="*/ 260376 w 4543952"/>
                  <a:gd name="connsiteY119" fmla="*/ 5760873 h 6858000"/>
                  <a:gd name="connsiteX120" fmla="*/ 269141 w 4543952"/>
                  <a:gd name="connsiteY120" fmla="*/ 5740488 h 6858000"/>
                  <a:gd name="connsiteX121" fmla="*/ 275047 w 4543952"/>
                  <a:gd name="connsiteY121" fmla="*/ 5704483 h 6858000"/>
                  <a:gd name="connsiteX122" fmla="*/ 346295 w 4543952"/>
                  <a:gd name="connsiteY122" fmla="*/ 5562746 h 6858000"/>
                  <a:gd name="connsiteX123" fmla="*/ 355869 w 4543952"/>
                  <a:gd name="connsiteY123" fmla="*/ 5547578 h 6858000"/>
                  <a:gd name="connsiteX124" fmla="*/ 355869 w 4543952"/>
                  <a:gd name="connsiteY124" fmla="*/ 5547577 h 6858000"/>
                  <a:gd name="connsiteX125" fmla="*/ 345723 w 4543952"/>
                  <a:gd name="connsiteY125" fmla="*/ 5531692 h 6858000"/>
                  <a:gd name="connsiteX126" fmla="*/ 345722 w 4543952"/>
                  <a:gd name="connsiteY126" fmla="*/ 5531691 h 6858000"/>
                  <a:gd name="connsiteX127" fmla="*/ 335103 w 4543952"/>
                  <a:gd name="connsiteY127" fmla="*/ 5507667 h 6858000"/>
                  <a:gd name="connsiteX128" fmla="*/ 339627 w 4543952"/>
                  <a:gd name="connsiteY128" fmla="*/ 5480637 h 6858000"/>
                  <a:gd name="connsiteX129" fmla="*/ 351249 w 4543952"/>
                  <a:gd name="connsiteY129" fmla="*/ 5425582 h 6858000"/>
                  <a:gd name="connsiteX130" fmla="*/ 359440 w 4543952"/>
                  <a:gd name="connsiteY130" fmla="*/ 5385384 h 6858000"/>
                  <a:gd name="connsiteX131" fmla="*/ 364317 w 4543952"/>
                  <a:gd name="connsiteY131" fmla="*/ 5355014 h 6858000"/>
                  <a:gd name="connsiteX132" fmla="*/ 364317 w 4543952"/>
                  <a:gd name="connsiteY132" fmla="*/ 5355013 h 6858000"/>
                  <a:gd name="connsiteX133" fmla="*/ 362870 w 4543952"/>
                  <a:gd name="connsiteY133" fmla="*/ 5326162 h 6858000"/>
                  <a:gd name="connsiteX134" fmla="*/ 360397 w 4543952"/>
                  <a:gd name="connsiteY134" fmla="*/ 5321350 h 6858000"/>
                  <a:gd name="connsiteX135" fmla="*/ 359341 w 4543952"/>
                  <a:gd name="connsiteY135" fmla="*/ 5312287 h 6858000"/>
                  <a:gd name="connsiteX136" fmla="*/ 335437 w 4543952"/>
                  <a:gd name="connsiteY136" fmla="*/ 5272795 h 6858000"/>
                  <a:gd name="connsiteX137" fmla="*/ 311981 w 4543952"/>
                  <a:gd name="connsiteY137" fmla="*/ 5229432 h 6858000"/>
                  <a:gd name="connsiteX138" fmla="*/ 311814 w 4543952"/>
                  <a:gd name="connsiteY138" fmla="*/ 5179067 h 6858000"/>
                  <a:gd name="connsiteX139" fmla="*/ 314362 w 4543952"/>
                  <a:gd name="connsiteY139" fmla="*/ 5172090 h 6858000"/>
                  <a:gd name="connsiteX140" fmla="*/ 315052 w 4543952"/>
                  <a:gd name="connsiteY140" fmla="*/ 5166113 h 6858000"/>
                  <a:gd name="connsiteX141" fmla="*/ 315052 w 4543952"/>
                  <a:gd name="connsiteY141" fmla="*/ 5166112 h 6858000"/>
                  <a:gd name="connsiteX142" fmla="*/ 308337 w 4543952"/>
                  <a:gd name="connsiteY142" fmla="*/ 5133224 h 6858000"/>
                  <a:gd name="connsiteX143" fmla="*/ 308338 w 4543952"/>
                  <a:gd name="connsiteY143" fmla="*/ 5133219 h 6858000"/>
                  <a:gd name="connsiteX144" fmla="*/ 321364 w 4543952"/>
                  <a:gd name="connsiteY144" fmla="*/ 5087449 h 6858000"/>
                  <a:gd name="connsiteX145" fmla="*/ 327270 w 4543952"/>
                  <a:gd name="connsiteY145" fmla="*/ 5072375 h 6858000"/>
                  <a:gd name="connsiteX146" fmla="*/ 334485 w 4543952"/>
                  <a:gd name="connsiteY146" fmla="*/ 5041521 h 6858000"/>
                  <a:gd name="connsiteX147" fmla="*/ 360964 w 4543952"/>
                  <a:gd name="connsiteY147" fmla="*/ 4987037 h 6858000"/>
                  <a:gd name="connsiteX148" fmla="*/ 376969 w 4543952"/>
                  <a:gd name="connsiteY148" fmla="*/ 4961455 h 6858000"/>
                  <a:gd name="connsiteX149" fmla="*/ 378247 w 4543952"/>
                  <a:gd name="connsiteY149" fmla="*/ 4957452 h 6858000"/>
                  <a:gd name="connsiteX150" fmla="*/ 381039 w 4543952"/>
                  <a:gd name="connsiteY150" fmla="*/ 4952672 h 6858000"/>
                  <a:gd name="connsiteX151" fmla="*/ 385799 w 4543952"/>
                  <a:gd name="connsiteY151" fmla="*/ 4933804 h 6858000"/>
                  <a:gd name="connsiteX152" fmla="*/ 384396 w 4543952"/>
                  <a:gd name="connsiteY152" fmla="*/ 4912167 h 6858000"/>
                  <a:gd name="connsiteX153" fmla="*/ 382691 w 4543952"/>
                  <a:gd name="connsiteY153" fmla="*/ 4889274 h 6858000"/>
                  <a:gd name="connsiteX154" fmla="*/ 390221 w 4543952"/>
                  <a:gd name="connsiteY154" fmla="*/ 4863342 h 6858000"/>
                  <a:gd name="connsiteX155" fmla="*/ 412401 w 4543952"/>
                  <a:gd name="connsiteY155" fmla="*/ 4828916 h 6858000"/>
                  <a:gd name="connsiteX156" fmla="*/ 427237 w 4543952"/>
                  <a:gd name="connsiteY156" fmla="*/ 4800483 h 6858000"/>
                  <a:gd name="connsiteX157" fmla="*/ 427237 w 4543952"/>
                  <a:gd name="connsiteY157" fmla="*/ 4800482 h 6858000"/>
                  <a:gd name="connsiteX158" fmla="*/ 425928 w 4543952"/>
                  <a:gd name="connsiteY158" fmla="*/ 4767763 h 6858000"/>
                  <a:gd name="connsiteX159" fmla="*/ 416021 w 4543952"/>
                  <a:gd name="connsiteY159" fmla="*/ 4677654 h 6858000"/>
                  <a:gd name="connsiteX160" fmla="*/ 408019 w 4543952"/>
                  <a:gd name="connsiteY160" fmla="*/ 4659173 h 6858000"/>
                  <a:gd name="connsiteX161" fmla="*/ 348009 w 4543952"/>
                  <a:gd name="connsiteY161" fmla="*/ 4482003 h 6858000"/>
                  <a:gd name="connsiteX162" fmla="*/ 347247 w 4543952"/>
                  <a:gd name="connsiteY162" fmla="*/ 4363890 h 6858000"/>
                  <a:gd name="connsiteX163" fmla="*/ 356201 w 4543952"/>
                  <a:gd name="connsiteY163" fmla="*/ 4324645 h 6858000"/>
                  <a:gd name="connsiteX164" fmla="*/ 396017 w 4543952"/>
                  <a:gd name="connsiteY164" fmla="*/ 4253014 h 6858000"/>
                  <a:gd name="connsiteX165" fmla="*/ 401733 w 4543952"/>
                  <a:gd name="connsiteY165" fmla="*/ 4221391 h 6858000"/>
                  <a:gd name="connsiteX166" fmla="*/ 332842 w 4543952"/>
                  <a:gd name="connsiteY166" fmla="*/ 2836171 h 6858000"/>
                  <a:gd name="connsiteX167" fmla="*/ 332842 w 4543952"/>
                  <a:gd name="connsiteY167" fmla="*/ 2836172 h 6858000"/>
                  <a:gd name="connsiteX168" fmla="*/ 341533 w 4543952"/>
                  <a:gd name="connsiteY168" fmla="*/ 2848793 h 6858000"/>
                  <a:gd name="connsiteX169" fmla="*/ 358166 w 4543952"/>
                  <a:gd name="connsiteY169" fmla="*/ 2903544 h 6858000"/>
                  <a:gd name="connsiteX170" fmla="*/ 366072 w 4543952"/>
                  <a:gd name="connsiteY170" fmla="*/ 2947858 h 6858000"/>
                  <a:gd name="connsiteX171" fmla="*/ 366072 w 4543952"/>
                  <a:gd name="connsiteY171" fmla="*/ 2947862 h 6858000"/>
                  <a:gd name="connsiteX172" fmla="*/ 362488 w 4543952"/>
                  <a:gd name="connsiteY172" fmla="*/ 2982147 h 6858000"/>
                  <a:gd name="connsiteX173" fmla="*/ 350796 w 4543952"/>
                  <a:gd name="connsiteY173" fmla="*/ 3077400 h 6858000"/>
                  <a:gd name="connsiteX174" fmla="*/ 350796 w 4543952"/>
                  <a:gd name="connsiteY174" fmla="*/ 3077401 h 6858000"/>
                  <a:gd name="connsiteX175" fmla="*/ 363250 w 4543952"/>
                  <a:gd name="connsiteY175" fmla="*/ 3172654 h 6858000"/>
                  <a:gd name="connsiteX176" fmla="*/ 410877 w 4543952"/>
                  <a:gd name="connsiteY176" fmla="*/ 3489467 h 6858000"/>
                  <a:gd name="connsiteX177" fmla="*/ 432976 w 4543952"/>
                  <a:gd name="connsiteY177" fmla="*/ 3544713 h 6858000"/>
                  <a:gd name="connsiteX178" fmla="*/ 445520 w 4543952"/>
                  <a:gd name="connsiteY178" fmla="*/ 3562320 h 6858000"/>
                  <a:gd name="connsiteX179" fmla="*/ 450598 w 4543952"/>
                  <a:gd name="connsiteY179" fmla="*/ 3574407 h 6858000"/>
                  <a:gd name="connsiteX180" fmla="*/ 448246 w 4543952"/>
                  <a:gd name="connsiteY180" fmla="*/ 3587173 h 6858000"/>
                  <a:gd name="connsiteX181" fmla="*/ 438500 w 4543952"/>
                  <a:gd name="connsiteY181" fmla="*/ 3606816 h 6858000"/>
                  <a:gd name="connsiteX182" fmla="*/ 424974 w 4543952"/>
                  <a:gd name="connsiteY182" fmla="*/ 3630631 h 6858000"/>
                  <a:gd name="connsiteX183" fmla="*/ 400733 w 4543952"/>
                  <a:gd name="connsiteY183" fmla="*/ 3680162 h 6858000"/>
                  <a:gd name="connsiteX184" fmla="*/ 400733 w 4543952"/>
                  <a:gd name="connsiteY184" fmla="*/ 3680163 h 6858000"/>
                  <a:gd name="connsiteX185" fmla="*/ 404781 w 4543952"/>
                  <a:gd name="connsiteY185" fmla="*/ 3734837 h 6858000"/>
                  <a:gd name="connsiteX186" fmla="*/ 404399 w 4543952"/>
                  <a:gd name="connsiteY186" fmla="*/ 3754651 h 6858000"/>
                  <a:gd name="connsiteX187" fmla="*/ 398042 w 4543952"/>
                  <a:gd name="connsiteY187" fmla="*/ 3789775 h 6858000"/>
                  <a:gd name="connsiteX188" fmla="*/ 398042 w 4543952"/>
                  <a:gd name="connsiteY188" fmla="*/ 3789776 h 6858000"/>
                  <a:gd name="connsiteX189" fmla="*/ 412973 w 4543952"/>
                  <a:gd name="connsiteY189" fmla="*/ 3822472 h 6858000"/>
                  <a:gd name="connsiteX190" fmla="*/ 427308 w 4543952"/>
                  <a:gd name="connsiteY190" fmla="*/ 3852619 h 6858000"/>
                  <a:gd name="connsiteX191" fmla="*/ 417926 w 4543952"/>
                  <a:gd name="connsiteY191" fmla="*/ 3885336 h 6858000"/>
                  <a:gd name="connsiteX192" fmla="*/ 417925 w 4543952"/>
                  <a:gd name="connsiteY192" fmla="*/ 3885337 h 6858000"/>
                  <a:gd name="connsiteX193" fmla="*/ 386040 w 4543952"/>
                  <a:gd name="connsiteY193" fmla="*/ 3962158 h 6858000"/>
                  <a:gd name="connsiteX194" fmla="*/ 386040 w 4543952"/>
                  <a:gd name="connsiteY194" fmla="*/ 3962159 h 6858000"/>
                  <a:gd name="connsiteX195" fmla="*/ 388431 w 4543952"/>
                  <a:gd name="connsiteY195" fmla="*/ 4002409 h 6858000"/>
                  <a:gd name="connsiteX196" fmla="*/ 401733 w 4543952"/>
                  <a:gd name="connsiteY196" fmla="*/ 4043837 h 6858000"/>
                  <a:gd name="connsiteX197" fmla="*/ 401733 w 4543952"/>
                  <a:gd name="connsiteY197" fmla="*/ 4043839 h 6858000"/>
                  <a:gd name="connsiteX198" fmla="*/ 416855 w 4543952"/>
                  <a:gd name="connsiteY198" fmla="*/ 4103825 h 6858000"/>
                  <a:gd name="connsiteX199" fmla="*/ 405544 w 4543952"/>
                  <a:gd name="connsiteY199" fmla="*/ 4165381 h 6858000"/>
                  <a:gd name="connsiteX200" fmla="*/ 405543 w 4543952"/>
                  <a:gd name="connsiteY200" fmla="*/ 4165382 h 6858000"/>
                  <a:gd name="connsiteX201" fmla="*/ 401638 w 4543952"/>
                  <a:gd name="connsiteY201" fmla="*/ 4192386 h 6858000"/>
                  <a:gd name="connsiteX202" fmla="*/ 401638 w 4543952"/>
                  <a:gd name="connsiteY202" fmla="*/ 4192387 h 6858000"/>
                  <a:gd name="connsiteX203" fmla="*/ 405543 w 4543952"/>
                  <a:gd name="connsiteY203" fmla="*/ 4165383 h 6858000"/>
                  <a:gd name="connsiteX204" fmla="*/ 405544 w 4543952"/>
                  <a:gd name="connsiteY204" fmla="*/ 4165381 h 6858000"/>
                  <a:gd name="connsiteX205" fmla="*/ 414887 w 4543952"/>
                  <a:gd name="connsiteY205" fmla="*/ 4134255 h 6858000"/>
                  <a:gd name="connsiteX206" fmla="*/ 416855 w 4543952"/>
                  <a:gd name="connsiteY206" fmla="*/ 4103825 h 6858000"/>
                  <a:gd name="connsiteX207" fmla="*/ 416855 w 4543952"/>
                  <a:gd name="connsiteY207" fmla="*/ 4103824 h 6858000"/>
                  <a:gd name="connsiteX208" fmla="*/ 401733 w 4543952"/>
                  <a:gd name="connsiteY208" fmla="*/ 4043838 h 6858000"/>
                  <a:gd name="connsiteX209" fmla="*/ 401733 w 4543952"/>
                  <a:gd name="connsiteY209" fmla="*/ 4043837 h 6858000"/>
                  <a:gd name="connsiteX210" fmla="*/ 386040 w 4543952"/>
                  <a:gd name="connsiteY210" fmla="*/ 3962159 h 6858000"/>
                  <a:gd name="connsiteX211" fmla="*/ 395544 w 4543952"/>
                  <a:gd name="connsiteY211" fmla="*/ 3923124 h 6858000"/>
                  <a:gd name="connsiteX212" fmla="*/ 417925 w 4543952"/>
                  <a:gd name="connsiteY212" fmla="*/ 3885338 h 6858000"/>
                  <a:gd name="connsiteX213" fmla="*/ 417926 w 4543952"/>
                  <a:gd name="connsiteY213" fmla="*/ 3885336 h 6858000"/>
                  <a:gd name="connsiteX214" fmla="*/ 426528 w 4543952"/>
                  <a:gd name="connsiteY214" fmla="*/ 3868763 h 6858000"/>
                  <a:gd name="connsiteX215" fmla="*/ 427308 w 4543952"/>
                  <a:gd name="connsiteY215" fmla="*/ 3852619 h 6858000"/>
                  <a:gd name="connsiteX216" fmla="*/ 427308 w 4543952"/>
                  <a:gd name="connsiteY216" fmla="*/ 3852618 h 6858000"/>
                  <a:gd name="connsiteX217" fmla="*/ 412973 w 4543952"/>
                  <a:gd name="connsiteY217" fmla="*/ 3822471 h 6858000"/>
                  <a:gd name="connsiteX218" fmla="*/ 398042 w 4543952"/>
                  <a:gd name="connsiteY218" fmla="*/ 3789775 h 6858000"/>
                  <a:gd name="connsiteX219" fmla="*/ 404399 w 4543952"/>
                  <a:gd name="connsiteY219" fmla="*/ 3754652 h 6858000"/>
                  <a:gd name="connsiteX220" fmla="*/ 404781 w 4543952"/>
                  <a:gd name="connsiteY220" fmla="*/ 3734837 h 6858000"/>
                  <a:gd name="connsiteX221" fmla="*/ 404781 w 4543952"/>
                  <a:gd name="connsiteY221" fmla="*/ 3734836 h 6858000"/>
                  <a:gd name="connsiteX222" fmla="*/ 400733 w 4543952"/>
                  <a:gd name="connsiteY222" fmla="*/ 3680163 h 6858000"/>
                  <a:gd name="connsiteX223" fmla="*/ 407246 w 4543952"/>
                  <a:gd name="connsiteY223" fmla="*/ 3654415 h 6858000"/>
                  <a:gd name="connsiteX224" fmla="*/ 424974 w 4543952"/>
                  <a:gd name="connsiteY224" fmla="*/ 3630632 h 6858000"/>
                  <a:gd name="connsiteX225" fmla="*/ 438500 w 4543952"/>
                  <a:gd name="connsiteY225" fmla="*/ 3606817 h 6858000"/>
                  <a:gd name="connsiteX226" fmla="*/ 450598 w 4543952"/>
                  <a:gd name="connsiteY226" fmla="*/ 3574408 h 6858000"/>
                  <a:gd name="connsiteX227" fmla="*/ 450598 w 4543952"/>
                  <a:gd name="connsiteY227" fmla="*/ 3574407 h 6858000"/>
                  <a:gd name="connsiteX228" fmla="*/ 432976 w 4543952"/>
                  <a:gd name="connsiteY228" fmla="*/ 3544712 h 6858000"/>
                  <a:gd name="connsiteX229" fmla="*/ 410877 w 4543952"/>
                  <a:gd name="connsiteY229" fmla="*/ 3489466 h 6858000"/>
                  <a:gd name="connsiteX230" fmla="*/ 363250 w 4543952"/>
                  <a:gd name="connsiteY230" fmla="*/ 3172653 h 6858000"/>
                  <a:gd name="connsiteX231" fmla="*/ 350796 w 4543952"/>
                  <a:gd name="connsiteY231" fmla="*/ 3077401 h 6858000"/>
                  <a:gd name="connsiteX232" fmla="*/ 362488 w 4543952"/>
                  <a:gd name="connsiteY232" fmla="*/ 2982148 h 6858000"/>
                  <a:gd name="connsiteX233" fmla="*/ 366072 w 4543952"/>
                  <a:gd name="connsiteY233" fmla="*/ 2947862 h 6858000"/>
                  <a:gd name="connsiteX234" fmla="*/ 366072 w 4543952"/>
                  <a:gd name="connsiteY234" fmla="*/ 2947861 h 6858000"/>
                  <a:gd name="connsiteX235" fmla="*/ 366072 w 4543952"/>
                  <a:gd name="connsiteY235" fmla="*/ 2947858 h 6858000"/>
                  <a:gd name="connsiteX236" fmla="*/ 361441 w 4543952"/>
                  <a:gd name="connsiteY236" fmla="*/ 2914327 h 6858000"/>
                  <a:gd name="connsiteX237" fmla="*/ 358166 w 4543952"/>
                  <a:gd name="connsiteY237" fmla="*/ 2903544 h 6858000"/>
                  <a:gd name="connsiteX238" fmla="*/ 357138 w 4543952"/>
                  <a:gd name="connsiteY238" fmla="*/ 2897784 h 6858000"/>
                  <a:gd name="connsiteX239" fmla="*/ 341533 w 4543952"/>
                  <a:gd name="connsiteY239" fmla="*/ 2848792 h 6858000"/>
                  <a:gd name="connsiteX240" fmla="*/ 296001 w 4543952"/>
                  <a:gd name="connsiteY240" fmla="*/ 2745351 h 6858000"/>
                  <a:gd name="connsiteX241" fmla="*/ 289670 w 4543952"/>
                  <a:gd name="connsiteY241" fmla="*/ 2770757 h 6858000"/>
                  <a:gd name="connsiteX242" fmla="*/ 290080 w 4543952"/>
                  <a:gd name="connsiteY242" fmla="*/ 2778005 h 6858000"/>
                  <a:gd name="connsiteX243" fmla="*/ 289301 w 4543952"/>
                  <a:gd name="connsiteY243" fmla="*/ 2782304 h 6858000"/>
                  <a:gd name="connsiteX244" fmla="*/ 290501 w 4543952"/>
                  <a:gd name="connsiteY244" fmla="*/ 2785439 h 6858000"/>
                  <a:gd name="connsiteX245" fmla="*/ 290929 w 4543952"/>
                  <a:gd name="connsiteY245" fmla="*/ 2793022 h 6858000"/>
                  <a:gd name="connsiteX246" fmla="*/ 300579 w 4543952"/>
                  <a:gd name="connsiteY246" fmla="*/ 2811779 h 6858000"/>
                  <a:gd name="connsiteX247" fmla="*/ 300582 w 4543952"/>
                  <a:gd name="connsiteY247" fmla="*/ 2811786 h 6858000"/>
                  <a:gd name="connsiteX248" fmla="*/ 300583 w 4543952"/>
                  <a:gd name="connsiteY248" fmla="*/ 2811786 h 6858000"/>
                  <a:gd name="connsiteX249" fmla="*/ 300579 w 4543952"/>
                  <a:gd name="connsiteY249" fmla="*/ 2811779 h 6858000"/>
                  <a:gd name="connsiteX250" fmla="*/ 290501 w 4543952"/>
                  <a:gd name="connsiteY250" fmla="*/ 2785439 h 6858000"/>
                  <a:gd name="connsiteX251" fmla="*/ 290080 w 4543952"/>
                  <a:gd name="connsiteY251" fmla="*/ 2778005 h 6858000"/>
                  <a:gd name="connsiteX252" fmla="*/ 817328 w 4543952"/>
                  <a:gd name="connsiteY252" fmla="*/ 1508457 h 6858000"/>
                  <a:gd name="connsiteX253" fmla="*/ 845421 w 4543952"/>
                  <a:gd name="connsiteY253" fmla="*/ 1596212 h 6858000"/>
                  <a:gd name="connsiteX254" fmla="*/ 843517 w 4543952"/>
                  <a:gd name="connsiteY254" fmla="*/ 1624979 h 6858000"/>
                  <a:gd name="connsiteX255" fmla="*/ 786935 w 4543952"/>
                  <a:gd name="connsiteY255" fmla="*/ 1697752 h 6858000"/>
                  <a:gd name="connsiteX256" fmla="*/ 764267 w 4543952"/>
                  <a:gd name="connsiteY256" fmla="*/ 1733187 h 6858000"/>
                  <a:gd name="connsiteX257" fmla="*/ 722546 w 4543952"/>
                  <a:gd name="connsiteY257" fmla="*/ 1833774 h 6858000"/>
                  <a:gd name="connsiteX258" fmla="*/ 714925 w 4543952"/>
                  <a:gd name="connsiteY258" fmla="*/ 1842157 h 6858000"/>
                  <a:gd name="connsiteX259" fmla="*/ 624434 w 4543952"/>
                  <a:gd name="connsiteY259" fmla="*/ 1916453 h 6858000"/>
                  <a:gd name="connsiteX260" fmla="*/ 609004 w 4543952"/>
                  <a:gd name="connsiteY260" fmla="*/ 1933218 h 6858000"/>
                  <a:gd name="connsiteX261" fmla="*/ 584999 w 4543952"/>
                  <a:gd name="connsiteY261" fmla="*/ 1953412 h 6858000"/>
                  <a:gd name="connsiteX262" fmla="*/ 538516 w 4543952"/>
                  <a:gd name="connsiteY262" fmla="*/ 2016468 h 6858000"/>
                  <a:gd name="connsiteX263" fmla="*/ 523657 w 4543952"/>
                  <a:gd name="connsiteY263" fmla="*/ 2094577 h 6858000"/>
                  <a:gd name="connsiteX264" fmla="*/ 500986 w 4543952"/>
                  <a:gd name="connsiteY264" fmla="*/ 2188878 h 6858000"/>
                  <a:gd name="connsiteX265" fmla="*/ 485746 w 4543952"/>
                  <a:gd name="connsiteY265" fmla="*/ 2228313 h 6858000"/>
                  <a:gd name="connsiteX266" fmla="*/ 456789 w 4543952"/>
                  <a:gd name="connsiteY266" fmla="*/ 2334043 h 6858000"/>
                  <a:gd name="connsiteX267" fmla="*/ 432404 w 4543952"/>
                  <a:gd name="connsiteY267" fmla="*/ 2409484 h 6858000"/>
                  <a:gd name="connsiteX268" fmla="*/ 415303 w 4543952"/>
                  <a:gd name="connsiteY268" fmla="*/ 2435912 h 6858000"/>
                  <a:gd name="connsiteX269" fmla="*/ 415303 w 4543952"/>
                  <a:gd name="connsiteY269" fmla="*/ 2435912 h 6858000"/>
                  <a:gd name="connsiteX270" fmla="*/ 415303 w 4543952"/>
                  <a:gd name="connsiteY270" fmla="*/ 2435912 h 6858000"/>
                  <a:gd name="connsiteX271" fmla="*/ 414227 w 4543952"/>
                  <a:gd name="connsiteY271" fmla="*/ 2440915 h 6858000"/>
                  <a:gd name="connsiteX272" fmla="*/ 409472 w 4543952"/>
                  <a:gd name="connsiteY272" fmla="*/ 2463016 h 6858000"/>
                  <a:gd name="connsiteX273" fmla="*/ 409472 w 4543952"/>
                  <a:gd name="connsiteY273" fmla="*/ 2463017 h 6858000"/>
                  <a:gd name="connsiteX274" fmla="*/ 411535 w 4543952"/>
                  <a:gd name="connsiteY274" fmla="*/ 2490550 h 6858000"/>
                  <a:gd name="connsiteX275" fmla="*/ 418115 w 4543952"/>
                  <a:gd name="connsiteY275" fmla="*/ 2518261 h 6858000"/>
                  <a:gd name="connsiteX276" fmla="*/ 418115 w 4543952"/>
                  <a:gd name="connsiteY276" fmla="*/ 2518264 h 6858000"/>
                  <a:gd name="connsiteX277" fmla="*/ 421759 w 4543952"/>
                  <a:gd name="connsiteY277" fmla="*/ 2545006 h 6858000"/>
                  <a:gd name="connsiteX278" fmla="*/ 417545 w 4543952"/>
                  <a:gd name="connsiteY278" fmla="*/ 2571033 h 6858000"/>
                  <a:gd name="connsiteX279" fmla="*/ 344391 w 4543952"/>
                  <a:gd name="connsiteY279" fmla="*/ 2668000 h 6858000"/>
                  <a:gd name="connsiteX280" fmla="*/ 296001 w 4543952"/>
                  <a:gd name="connsiteY280" fmla="*/ 2745347 h 6858000"/>
                  <a:gd name="connsiteX281" fmla="*/ 296001 w 4543952"/>
                  <a:gd name="connsiteY281" fmla="*/ 2745348 h 6858000"/>
                  <a:gd name="connsiteX282" fmla="*/ 344391 w 4543952"/>
                  <a:gd name="connsiteY282" fmla="*/ 2668001 h 6858000"/>
                  <a:gd name="connsiteX283" fmla="*/ 417545 w 4543952"/>
                  <a:gd name="connsiteY283" fmla="*/ 2571034 h 6858000"/>
                  <a:gd name="connsiteX284" fmla="*/ 421760 w 4543952"/>
                  <a:gd name="connsiteY284" fmla="*/ 2545006 h 6858000"/>
                  <a:gd name="connsiteX285" fmla="*/ 421759 w 4543952"/>
                  <a:gd name="connsiteY285" fmla="*/ 2545006 h 6858000"/>
                  <a:gd name="connsiteX286" fmla="*/ 421760 w 4543952"/>
                  <a:gd name="connsiteY286" fmla="*/ 2545005 h 6858000"/>
                  <a:gd name="connsiteX287" fmla="*/ 418115 w 4543952"/>
                  <a:gd name="connsiteY287" fmla="*/ 2518263 h 6858000"/>
                  <a:gd name="connsiteX288" fmla="*/ 418115 w 4543952"/>
                  <a:gd name="connsiteY288" fmla="*/ 2518261 h 6858000"/>
                  <a:gd name="connsiteX289" fmla="*/ 409472 w 4543952"/>
                  <a:gd name="connsiteY289" fmla="*/ 2463017 h 6858000"/>
                  <a:gd name="connsiteX290" fmla="*/ 414227 w 4543952"/>
                  <a:gd name="connsiteY290" fmla="*/ 2440915 h 6858000"/>
                  <a:gd name="connsiteX291" fmla="*/ 415303 w 4543952"/>
                  <a:gd name="connsiteY291" fmla="*/ 2435912 h 6858000"/>
                  <a:gd name="connsiteX292" fmla="*/ 432404 w 4543952"/>
                  <a:gd name="connsiteY292" fmla="*/ 2409485 h 6858000"/>
                  <a:gd name="connsiteX293" fmla="*/ 456789 w 4543952"/>
                  <a:gd name="connsiteY293" fmla="*/ 2334044 h 6858000"/>
                  <a:gd name="connsiteX294" fmla="*/ 485746 w 4543952"/>
                  <a:gd name="connsiteY294" fmla="*/ 2228314 h 6858000"/>
                  <a:gd name="connsiteX295" fmla="*/ 500986 w 4543952"/>
                  <a:gd name="connsiteY295" fmla="*/ 2188879 h 6858000"/>
                  <a:gd name="connsiteX296" fmla="*/ 523657 w 4543952"/>
                  <a:gd name="connsiteY296" fmla="*/ 2094578 h 6858000"/>
                  <a:gd name="connsiteX297" fmla="*/ 538516 w 4543952"/>
                  <a:gd name="connsiteY297" fmla="*/ 2016469 h 6858000"/>
                  <a:gd name="connsiteX298" fmla="*/ 584999 w 4543952"/>
                  <a:gd name="connsiteY298" fmla="*/ 1953413 h 6858000"/>
                  <a:gd name="connsiteX299" fmla="*/ 609004 w 4543952"/>
                  <a:gd name="connsiteY299" fmla="*/ 1933219 h 6858000"/>
                  <a:gd name="connsiteX300" fmla="*/ 624434 w 4543952"/>
                  <a:gd name="connsiteY300" fmla="*/ 1916454 h 6858000"/>
                  <a:gd name="connsiteX301" fmla="*/ 714925 w 4543952"/>
                  <a:gd name="connsiteY301" fmla="*/ 1842158 h 6858000"/>
                  <a:gd name="connsiteX302" fmla="*/ 722546 w 4543952"/>
                  <a:gd name="connsiteY302" fmla="*/ 1833775 h 6858000"/>
                  <a:gd name="connsiteX303" fmla="*/ 764267 w 4543952"/>
                  <a:gd name="connsiteY303" fmla="*/ 1733188 h 6858000"/>
                  <a:gd name="connsiteX304" fmla="*/ 786936 w 4543952"/>
                  <a:gd name="connsiteY304" fmla="*/ 1697753 h 6858000"/>
                  <a:gd name="connsiteX305" fmla="*/ 843517 w 4543952"/>
                  <a:gd name="connsiteY305" fmla="*/ 1624980 h 6858000"/>
                  <a:gd name="connsiteX306" fmla="*/ 845422 w 4543952"/>
                  <a:gd name="connsiteY306" fmla="*/ 1596213 h 6858000"/>
                  <a:gd name="connsiteX307" fmla="*/ 798723 w 4543952"/>
                  <a:gd name="connsiteY307" fmla="*/ 1459072 h 6858000"/>
                  <a:gd name="connsiteX308" fmla="*/ 807941 w 4543952"/>
                  <a:gd name="connsiteY308" fmla="*/ 1481571 h 6858000"/>
                  <a:gd name="connsiteX309" fmla="*/ 798724 w 4543952"/>
                  <a:gd name="connsiteY309" fmla="*/ 1459073 h 6858000"/>
                  <a:gd name="connsiteX310" fmla="*/ 779530 w 4543952"/>
                  <a:gd name="connsiteY310" fmla="*/ 1268757 h 6858000"/>
                  <a:gd name="connsiteX311" fmla="*/ 774363 w 4543952"/>
                  <a:gd name="connsiteY311" fmla="*/ 1286068 h 6858000"/>
                  <a:gd name="connsiteX312" fmla="*/ 752025 w 4543952"/>
                  <a:gd name="connsiteY312" fmla="*/ 1350626 h 6858000"/>
                  <a:gd name="connsiteX313" fmla="*/ 757620 w 4543952"/>
                  <a:gd name="connsiteY313" fmla="*/ 1413839 h 6858000"/>
                  <a:gd name="connsiteX314" fmla="*/ 752026 w 4543952"/>
                  <a:gd name="connsiteY314" fmla="*/ 1350627 h 6858000"/>
                  <a:gd name="connsiteX315" fmla="*/ 774363 w 4543952"/>
                  <a:gd name="connsiteY315" fmla="*/ 1286069 h 6858000"/>
                  <a:gd name="connsiteX316" fmla="*/ 779530 w 4543952"/>
                  <a:gd name="connsiteY316" fmla="*/ 1268757 h 6858000"/>
                  <a:gd name="connsiteX317" fmla="*/ 837801 w 4543952"/>
                  <a:gd name="connsiteY317" fmla="*/ 773034 h 6858000"/>
                  <a:gd name="connsiteX318" fmla="*/ 829801 w 4543952"/>
                  <a:gd name="connsiteY318" fmla="*/ 854378 h 6858000"/>
                  <a:gd name="connsiteX319" fmla="*/ 798747 w 4543952"/>
                  <a:gd name="connsiteY319" fmla="*/ 915342 h 6858000"/>
                  <a:gd name="connsiteX320" fmla="*/ 788269 w 4543952"/>
                  <a:gd name="connsiteY320" fmla="*/ 927154 h 6858000"/>
                  <a:gd name="connsiteX321" fmla="*/ 791889 w 4543952"/>
                  <a:gd name="connsiteY321" fmla="*/ 1097086 h 6858000"/>
                  <a:gd name="connsiteX322" fmla="*/ 796271 w 4543952"/>
                  <a:gd name="connsiteY322" fmla="*/ 1123184 h 6858000"/>
                  <a:gd name="connsiteX323" fmla="*/ 771553 w 4543952"/>
                  <a:gd name="connsiteY323" fmla="*/ 1184028 h 6858000"/>
                  <a:gd name="connsiteX324" fmla="*/ 796272 w 4543952"/>
                  <a:gd name="connsiteY324" fmla="*/ 1123185 h 6858000"/>
                  <a:gd name="connsiteX325" fmla="*/ 791890 w 4543952"/>
                  <a:gd name="connsiteY325" fmla="*/ 1097087 h 6858000"/>
                  <a:gd name="connsiteX326" fmla="*/ 788270 w 4543952"/>
                  <a:gd name="connsiteY326" fmla="*/ 927155 h 6858000"/>
                  <a:gd name="connsiteX327" fmla="*/ 798748 w 4543952"/>
                  <a:gd name="connsiteY327" fmla="*/ 915343 h 6858000"/>
                  <a:gd name="connsiteX328" fmla="*/ 829801 w 4543952"/>
                  <a:gd name="connsiteY328" fmla="*/ 854379 h 6858000"/>
                  <a:gd name="connsiteX329" fmla="*/ 837801 w 4543952"/>
                  <a:gd name="connsiteY329" fmla="*/ 773035 h 6858000"/>
                  <a:gd name="connsiteX330" fmla="*/ 782400 w 4543952"/>
                  <a:gd name="connsiteY330" fmla="*/ 517850 h 6858000"/>
                  <a:gd name="connsiteX331" fmla="*/ 791317 w 4543952"/>
                  <a:gd name="connsiteY331" fmla="*/ 556046 h 6858000"/>
                  <a:gd name="connsiteX332" fmla="*/ 797795 w 4543952"/>
                  <a:gd name="connsiteY332" fmla="*/ 580049 h 6858000"/>
                  <a:gd name="connsiteX333" fmla="*/ 801176 w 4543952"/>
                  <a:gd name="connsiteY333" fmla="*/ 642536 h 6858000"/>
                  <a:gd name="connsiteX334" fmla="*/ 813700 w 4543952"/>
                  <a:gd name="connsiteY334" fmla="*/ 694927 h 6858000"/>
                  <a:gd name="connsiteX335" fmla="*/ 801177 w 4543952"/>
                  <a:gd name="connsiteY335" fmla="*/ 642537 h 6858000"/>
                  <a:gd name="connsiteX336" fmla="*/ 797796 w 4543952"/>
                  <a:gd name="connsiteY336" fmla="*/ 580050 h 6858000"/>
                  <a:gd name="connsiteX337" fmla="*/ 791318 w 4543952"/>
                  <a:gd name="connsiteY337" fmla="*/ 556047 h 6858000"/>
                  <a:gd name="connsiteX338" fmla="*/ 783887 w 4543952"/>
                  <a:gd name="connsiteY338" fmla="*/ 313532 h 6858000"/>
                  <a:gd name="connsiteX339" fmla="*/ 786245 w 4543952"/>
                  <a:gd name="connsiteY339" fmla="*/ 324057 h 6858000"/>
                  <a:gd name="connsiteX340" fmla="*/ 784459 w 4543952"/>
                  <a:gd name="connsiteY340" fmla="*/ 338869 h 6858000"/>
                  <a:gd name="connsiteX341" fmla="*/ 784454 w 4543952"/>
                  <a:gd name="connsiteY341" fmla="*/ 338897 h 6858000"/>
                  <a:gd name="connsiteX342" fmla="*/ 778363 w 4543952"/>
                  <a:gd name="connsiteY342" fmla="*/ 367327 h 6858000"/>
                  <a:gd name="connsiteX343" fmla="*/ 774553 w 4543952"/>
                  <a:gd name="connsiteY343" fmla="*/ 395639 h 6858000"/>
                  <a:gd name="connsiteX344" fmla="*/ 784454 w 4543952"/>
                  <a:gd name="connsiteY344" fmla="*/ 338897 h 6858000"/>
                  <a:gd name="connsiteX345" fmla="*/ 784460 w 4543952"/>
                  <a:gd name="connsiteY345" fmla="*/ 338870 h 6858000"/>
                  <a:gd name="connsiteX346" fmla="*/ 783888 w 4543952"/>
                  <a:gd name="connsiteY346" fmla="*/ 313533 h 6858000"/>
                  <a:gd name="connsiteX347" fmla="*/ 761560 w 4543952"/>
                  <a:gd name="connsiteY347" fmla="*/ 281567 h 6858000"/>
                  <a:gd name="connsiteX348" fmla="*/ 766454 w 4543952"/>
                  <a:gd name="connsiteY348" fmla="*/ 295414 h 6858000"/>
                  <a:gd name="connsiteX349" fmla="*/ 766455 w 4543952"/>
                  <a:gd name="connsiteY349" fmla="*/ 295414 h 6858000"/>
                  <a:gd name="connsiteX350" fmla="*/ 774880 w 4543952"/>
                  <a:gd name="connsiteY350" fmla="*/ 24485 h 6858000"/>
                  <a:gd name="connsiteX351" fmla="*/ 777142 w 4543952"/>
                  <a:gd name="connsiteY351" fmla="*/ 74128 h 6858000"/>
                  <a:gd name="connsiteX352" fmla="*/ 767023 w 4543952"/>
                  <a:gd name="connsiteY352" fmla="*/ 151568 h 6858000"/>
                  <a:gd name="connsiteX353" fmla="*/ 766824 w 4543952"/>
                  <a:gd name="connsiteY353" fmla="*/ 153387 h 6858000"/>
                  <a:gd name="connsiteX354" fmla="*/ 763010 w 4543952"/>
                  <a:gd name="connsiteY354" fmla="*/ 177270 h 6858000"/>
                  <a:gd name="connsiteX355" fmla="*/ 758551 w 4543952"/>
                  <a:gd name="connsiteY355" fmla="*/ 228943 h 6858000"/>
                  <a:gd name="connsiteX356" fmla="*/ 766824 w 4543952"/>
                  <a:gd name="connsiteY356" fmla="*/ 153387 h 6858000"/>
                  <a:gd name="connsiteX357" fmla="*/ 771220 w 4543952"/>
                  <a:gd name="connsiteY357" fmla="*/ 125860 h 6858000"/>
                  <a:gd name="connsiteX358" fmla="*/ 777143 w 4543952"/>
                  <a:gd name="connsiteY358" fmla="*/ 74128 h 6858000"/>
                  <a:gd name="connsiteX359" fmla="*/ 313354 w 4543952"/>
                  <a:gd name="connsiteY359" fmla="*/ 0 h 6858000"/>
                  <a:gd name="connsiteX360" fmla="*/ 777461 w 4543952"/>
                  <a:gd name="connsiteY360" fmla="*/ 0 h 6858000"/>
                  <a:gd name="connsiteX361" fmla="*/ 774743 w 4543952"/>
                  <a:gd name="connsiteY361" fmla="*/ 21485 h 6858000"/>
                  <a:gd name="connsiteX362" fmla="*/ 777461 w 4543952"/>
                  <a:gd name="connsiteY362" fmla="*/ 0 h 6858000"/>
                  <a:gd name="connsiteX363" fmla="*/ 4543952 w 4543952"/>
                  <a:gd name="connsiteY363" fmla="*/ 1 h 6858000"/>
                  <a:gd name="connsiteX364" fmla="*/ 4543952 w 4543952"/>
                  <a:gd name="connsiteY364" fmla="*/ 6858000 h 6858000"/>
                  <a:gd name="connsiteX365" fmla="*/ 284400 w 4543952"/>
                  <a:gd name="connsiteY365" fmla="*/ 6858000 h 6858000"/>
                  <a:gd name="connsiteX366" fmla="*/ 112147 w 4543952"/>
                  <a:gd name="connsiteY366" fmla="*/ 6858000 h 6858000"/>
                  <a:gd name="connsiteX367" fmla="*/ 102447 w 4543952"/>
                  <a:gd name="connsiteY367" fmla="*/ 6815515 h 6858000"/>
                  <a:gd name="connsiteX368" fmla="*/ 83396 w 4543952"/>
                  <a:gd name="connsiteY368" fmla="*/ 6748457 h 6858000"/>
                  <a:gd name="connsiteX369" fmla="*/ 61870 w 4543952"/>
                  <a:gd name="connsiteY369" fmla="*/ 6584811 h 6858000"/>
                  <a:gd name="connsiteX370" fmla="*/ 41105 w 4543952"/>
                  <a:gd name="connsiteY370" fmla="*/ 6415832 h 6858000"/>
                  <a:gd name="connsiteX371" fmla="*/ 34247 w 4543952"/>
                  <a:gd name="connsiteY371" fmla="*/ 6323057 h 6858000"/>
                  <a:gd name="connsiteX372" fmla="*/ 23386 w 4543952"/>
                  <a:gd name="connsiteY372" fmla="*/ 6242092 h 6858000"/>
                  <a:gd name="connsiteX373" fmla="*/ 16528 w 4543952"/>
                  <a:gd name="connsiteY373" fmla="*/ 6171604 h 6858000"/>
                  <a:gd name="connsiteX374" fmla="*/ 2622 w 4543952"/>
                  <a:gd name="connsiteY374" fmla="*/ 6059396 h 6858000"/>
                  <a:gd name="connsiteX375" fmla="*/ 0 w 4543952"/>
                  <a:gd name="connsiteY375" fmla="*/ 6041768 h 6858000"/>
                  <a:gd name="connsiteX376" fmla="*/ 0 w 4543952"/>
                  <a:gd name="connsiteY376" fmla="*/ 6000936 h 6858000"/>
                  <a:gd name="connsiteX377" fmla="*/ 3670 w 4543952"/>
                  <a:gd name="connsiteY377" fmla="*/ 5957594 h 6858000"/>
                  <a:gd name="connsiteX378" fmla="*/ 0 w 4543952"/>
                  <a:gd name="connsiteY378" fmla="*/ 5912510 h 6858000"/>
                  <a:gd name="connsiteX379" fmla="*/ 0 w 4543952"/>
                  <a:gd name="connsiteY379" fmla="*/ 5886400 h 6858000"/>
                  <a:gd name="connsiteX380" fmla="*/ 1098 w 4543952"/>
                  <a:gd name="connsiteY380" fmla="*/ 5864317 h 6858000"/>
                  <a:gd name="connsiteX381" fmla="*/ 24720 w 4543952"/>
                  <a:gd name="connsiteY381" fmla="*/ 5790591 h 6858000"/>
                  <a:gd name="connsiteX382" fmla="*/ 26434 w 4543952"/>
                  <a:gd name="connsiteY382" fmla="*/ 5781829 h 6858000"/>
                  <a:gd name="connsiteX383" fmla="*/ 35771 w 4543952"/>
                  <a:gd name="connsiteY383" fmla="*/ 5733439 h 6858000"/>
                  <a:gd name="connsiteX384" fmla="*/ 38819 w 4543952"/>
                  <a:gd name="connsiteY384" fmla="*/ 5706958 h 6858000"/>
                  <a:gd name="connsiteX385" fmla="*/ 58250 w 4543952"/>
                  <a:gd name="connsiteY385" fmla="*/ 5606371 h 6858000"/>
                  <a:gd name="connsiteX386" fmla="*/ 67394 w 4543952"/>
                  <a:gd name="connsiteY386" fmla="*/ 5548459 h 6858000"/>
                  <a:gd name="connsiteX387" fmla="*/ 66060 w 4543952"/>
                  <a:gd name="connsiteY387" fmla="*/ 5501593 h 6858000"/>
                  <a:gd name="connsiteX388" fmla="*/ 64346 w 4543952"/>
                  <a:gd name="connsiteY388" fmla="*/ 5419294 h 6858000"/>
                  <a:gd name="connsiteX389" fmla="*/ 59964 w 4543952"/>
                  <a:gd name="connsiteY389" fmla="*/ 5393004 h 6858000"/>
                  <a:gd name="connsiteX390" fmla="*/ 72538 w 4543952"/>
                  <a:gd name="connsiteY390" fmla="*/ 5274128 h 6858000"/>
                  <a:gd name="connsiteX391" fmla="*/ 73490 w 4543952"/>
                  <a:gd name="connsiteY391" fmla="*/ 5206307 h 6858000"/>
                  <a:gd name="connsiteX392" fmla="*/ 89113 w 4543952"/>
                  <a:gd name="connsiteY392" fmla="*/ 5129915 h 6858000"/>
                  <a:gd name="connsiteX393" fmla="*/ 88351 w 4543952"/>
                  <a:gd name="connsiteY393" fmla="*/ 5107626 h 6858000"/>
                  <a:gd name="connsiteX394" fmla="*/ 87016 w 4543952"/>
                  <a:gd name="connsiteY394" fmla="*/ 5082669 h 6858000"/>
                  <a:gd name="connsiteX395" fmla="*/ 85872 w 4543952"/>
                  <a:gd name="connsiteY395" fmla="*/ 5006085 h 6858000"/>
                  <a:gd name="connsiteX396" fmla="*/ 80158 w 4543952"/>
                  <a:gd name="connsiteY396" fmla="*/ 4959601 h 6858000"/>
                  <a:gd name="connsiteX397" fmla="*/ 83586 w 4543952"/>
                  <a:gd name="connsiteY397" fmla="*/ 4871018 h 6858000"/>
                  <a:gd name="connsiteX398" fmla="*/ 78634 w 4543952"/>
                  <a:gd name="connsiteY398" fmla="*/ 4838249 h 6858000"/>
                  <a:gd name="connsiteX399" fmla="*/ 78062 w 4543952"/>
                  <a:gd name="connsiteY399" fmla="*/ 4755380 h 6858000"/>
                  <a:gd name="connsiteX400" fmla="*/ 80920 w 4543952"/>
                  <a:gd name="connsiteY400" fmla="*/ 4681082 h 6858000"/>
                  <a:gd name="connsiteX401" fmla="*/ 79396 w 4543952"/>
                  <a:gd name="connsiteY401" fmla="*/ 4609451 h 6858000"/>
                  <a:gd name="connsiteX402" fmla="*/ 73110 w 4543952"/>
                  <a:gd name="connsiteY402" fmla="*/ 4558206 h 6858000"/>
                  <a:gd name="connsiteX403" fmla="*/ 69300 w 4543952"/>
                  <a:gd name="connsiteY403" fmla="*/ 4502578 h 6858000"/>
                  <a:gd name="connsiteX404" fmla="*/ 46629 w 4543952"/>
                  <a:gd name="connsiteY404" fmla="*/ 4349221 h 6858000"/>
                  <a:gd name="connsiteX405" fmla="*/ 52153 w 4543952"/>
                  <a:gd name="connsiteY405" fmla="*/ 4320836 h 6858000"/>
                  <a:gd name="connsiteX406" fmla="*/ 57297 w 4543952"/>
                  <a:gd name="connsiteY406" fmla="*/ 4159666 h 6858000"/>
                  <a:gd name="connsiteX407" fmla="*/ 56915 w 4543952"/>
                  <a:gd name="connsiteY407" fmla="*/ 4124613 h 6858000"/>
                  <a:gd name="connsiteX408" fmla="*/ 79396 w 4543952"/>
                  <a:gd name="connsiteY408" fmla="*/ 4030502 h 6858000"/>
                  <a:gd name="connsiteX409" fmla="*/ 43771 w 4543952"/>
                  <a:gd name="connsiteY409" fmla="*/ 3885337 h 6858000"/>
                  <a:gd name="connsiteX410" fmla="*/ 426 w 4543952"/>
                  <a:gd name="connsiteY410" fmla="*/ 3786776 h 6858000"/>
                  <a:gd name="connsiteX411" fmla="*/ 0 w 4543952"/>
                  <a:gd name="connsiteY411" fmla="*/ 3773896 h 6858000"/>
                  <a:gd name="connsiteX412" fmla="*/ 0 w 4543952"/>
                  <a:gd name="connsiteY412" fmla="*/ 3393881 h 6858000"/>
                  <a:gd name="connsiteX413" fmla="*/ 11838 w 4543952"/>
                  <a:gd name="connsiteY413" fmla="*/ 3359515 h 6858000"/>
                  <a:gd name="connsiteX414" fmla="*/ 12910 w 4543952"/>
                  <a:gd name="connsiteY414" fmla="*/ 3318770 h 6858000"/>
                  <a:gd name="connsiteX415" fmla="*/ 6718 w 4543952"/>
                  <a:gd name="connsiteY415" fmla="*/ 3304078 h 6858000"/>
                  <a:gd name="connsiteX416" fmla="*/ 0 w 4543952"/>
                  <a:gd name="connsiteY416" fmla="*/ 3297656 h 6858000"/>
                  <a:gd name="connsiteX417" fmla="*/ 0 w 4543952"/>
                  <a:gd name="connsiteY417" fmla="*/ 3207866 h 6858000"/>
                  <a:gd name="connsiteX418" fmla="*/ 15553 w 4543952"/>
                  <a:gd name="connsiteY418" fmla="*/ 3186770 h 6858000"/>
                  <a:gd name="connsiteX419" fmla="*/ 36341 w 4543952"/>
                  <a:gd name="connsiteY419" fmla="*/ 3107499 h 6858000"/>
                  <a:gd name="connsiteX420" fmla="*/ 38057 w 4543952"/>
                  <a:gd name="connsiteY420" fmla="*/ 3042727 h 6858000"/>
                  <a:gd name="connsiteX421" fmla="*/ 54249 w 4543952"/>
                  <a:gd name="connsiteY421" fmla="*/ 2901942 h 6858000"/>
                  <a:gd name="connsiteX422" fmla="*/ 77300 w 4543952"/>
                  <a:gd name="connsiteY422" fmla="*/ 2809929 h 6858000"/>
                  <a:gd name="connsiteX423" fmla="*/ 103399 w 4543952"/>
                  <a:gd name="connsiteY423" fmla="*/ 2743825 h 6858000"/>
                  <a:gd name="connsiteX424" fmla="*/ 137500 w 4543952"/>
                  <a:gd name="connsiteY424" fmla="*/ 2649142 h 6858000"/>
                  <a:gd name="connsiteX425" fmla="*/ 155217 w 4543952"/>
                  <a:gd name="connsiteY425" fmla="*/ 2554078 h 6858000"/>
                  <a:gd name="connsiteX426" fmla="*/ 177507 w 4543952"/>
                  <a:gd name="connsiteY426" fmla="*/ 2485306 h 6858000"/>
                  <a:gd name="connsiteX427" fmla="*/ 192748 w 4543952"/>
                  <a:gd name="connsiteY427" fmla="*/ 2401291 h 6858000"/>
                  <a:gd name="connsiteX428" fmla="*/ 193318 w 4543952"/>
                  <a:gd name="connsiteY428" fmla="*/ 2330805 h 6858000"/>
                  <a:gd name="connsiteX429" fmla="*/ 190652 w 4543952"/>
                  <a:gd name="connsiteY429" fmla="*/ 2220311 h 6858000"/>
                  <a:gd name="connsiteX430" fmla="*/ 236753 w 4543952"/>
                  <a:gd name="connsiteY430" fmla="*/ 2085053 h 6858000"/>
                  <a:gd name="connsiteX431" fmla="*/ 247042 w 4543952"/>
                  <a:gd name="connsiteY431" fmla="*/ 2030377 h 6858000"/>
                  <a:gd name="connsiteX432" fmla="*/ 251804 w 4543952"/>
                  <a:gd name="connsiteY432" fmla="*/ 1978939 h 6858000"/>
                  <a:gd name="connsiteX433" fmla="*/ 282475 w 4543952"/>
                  <a:gd name="connsiteY433" fmla="*/ 1869779 h 6858000"/>
                  <a:gd name="connsiteX434" fmla="*/ 292573 w 4543952"/>
                  <a:gd name="connsiteY434" fmla="*/ 1825392 h 6858000"/>
                  <a:gd name="connsiteX435" fmla="*/ 292381 w 4543952"/>
                  <a:gd name="connsiteY435" fmla="*/ 1763286 h 6858000"/>
                  <a:gd name="connsiteX436" fmla="*/ 306480 w 4543952"/>
                  <a:gd name="connsiteY436" fmla="*/ 1650316 h 6858000"/>
                  <a:gd name="connsiteX437" fmla="*/ 347629 w 4543952"/>
                  <a:gd name="connsiteY437" fmla="*/ 1537536 h 6858000"/>
                  <a:gd name="connsiteX438" fmla="*/ 343629 w 4543952"/>
                  <a:gd name="connsiteY438" fmla="*/ 1489719 h 6858000"/>
                  <a:gd name="connsiteX439" fmla="*/ 344581 w 4543952"/>
                  <a:gd name="connsiteY439" fmla="*/ 1472574 h 6858000"/>
                  <a:gd name="connsiteX440" fmla="*/ 367252 w 4543952"/>
                  <a:gd name="connsiteY440" fmla="*/ 1318455 h 6858000"/>
                  <a:gd name="connsiteX441" fmla="*/ 369728 w 4543952"/>
                  <a:gd name="connsiteY441" fmla="*/ 1303023 h 6858000"/>
                  <a:gd name="connsiteX442" fmla="*/ 389921 w 4543952"/>
                  <a:gd name="connsiteY442" fmla="*/ 1230632 h 6858000"/>
                  <a:gd name="connsiteX443" fmla="*/ 402495 w 4543952"/>
                  <a:gd name="connsiteY443" fmla="*/ 1048124 h 6858000"/>
                  <a:gd name="connsiteX444" fmla="*/ 404019 w 4543952"/>
                  <a:gd name="connsiteY444" fmla="*/ 1036886 h 6858000"/>
                  <a:gd name="connsiteX445" fmla="*/ 393923 w 4543952"/>
                  <a:gd name="connsiteY445" fmla="*/ 975732 h 6858000"/>
                  <a:gd name="connsiteX446" fmla="*/ 379634 w 4543952"/>
                  <a:gd name="connsiteY446" fmla="*/ 945443 h 6858000"/>
                  <a:gd name="connsiteX447" fmla="*/ 364774 w 4543952"/>
                  <a:gd name="connsiteY447" fmla="*/ 898197 h 6858000"/>
                  <a:gd name="connsiteX448" fmla="*/ 359250 w 4543952"/>
                  <a:gd name="connsiteY448" fmla="*/ 850188 h 6858000"/>
                  <a:gd name="connsiteX449" fmla="*/ 381730 w 4543952"/>
                  <a:gd name="connsiteY449" fmla="*/ 769604 h 6858000"/>
                  <a:gd name="connsiteX450" fmla="*/ 384016 w 4543952"/>
                  <a:gd name="connsiteY450" fmla="*/ 740267 h 6858000"/>
                  <a:gd name="connsiteX451" fmla="*/ 394875 w 4543952"/>
                  <a:gd name="connsiteY451" fmla="*/ 674922 h 6858000"/>
                  <a:gd name="connsiteX452" fmla="*/ 394113 w 4543952"/>
                  <a:gd name="connsiteY452" fmla="*/ 617771 h 6858000"/>
                  <a:gd name="connsiteX453" fmla="*/ 376776 w 4543952"/>
                  <a:gd name="connsiteY453" fmla="*/ 571859 h 6858000"/>
                  <a:gd name="connsiteX454" fmla="*/ 373348 w 4543952"/>
                  <a:gd name="connsiteY454" fmla="*/ 505181 h 6858000"/>
                  <a:gd name="connsiteX455" fmla="*/ 385920 w 4543952"/>
                  <a:gd name="connsiteY455" fmla="*/ 462125 h 6858000"/>
                  <a:gd name="connsiteX456" fmla="*/ 387634 w 4543952"/>
                  <a:gd name="connsiteY456" fmla="*/ 453363 h 6858000"/>
                  <a:gd name="connsiteX457" fmla="*/ 388399 w 4543952"/>
                  <a:gd name="connsiteY457" fmla="*/ 340773 h 6858000"/>
                  <a:gd name="connsiteX458" fmla="*/ 350487 w 4543952"/>
                  <a:gd name="connsiteY458" fmla="*/ 200181 h 6858000"/>
                  <a:gd name="connsiteX459" fmla="*/ 342485 w 4543952"/>
                  <a:gd name="connsiteY459" fmla="*/ 176938 h 6858000"/>
                  <a:gd name="connsiteX460" fmla="*/ 328579 w 4543952"/>
                  <a:gd name="connsiteY460" fmla="*/ 63586 h 6858000"/>
                  <a:gd name="connsiteX461" fmla="*/ 314480 w 4543952"/>
                  <a:gd name="connsiteY461" fmla="*/ 2816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</a:cxnLst>
                <a:rect l="l" t="t" r="r" b="b"/>
                <a:pathLst>
                  <a:path w="4543952" h="6858000">
                    <a:moveTo>
                      <a:pt x="328959" y="6564619"/>
                    </a:moveTo>
                    <a:lnTo>
                      <a:pt x="306480" y="6588624"/>
                    </a:lnTo>
                    <a:cubicBezTo>
                      <a:pt x="298003" y="6597577"/>
                      <a:pt x="291954" y="6611341"/>
                      <a:pt x="289858" y="6625223"/>
                    </a:cubicBezTo>
                    <a:lnTo>
                      <a:pt x="289858" y="6625224"/>
                    </a:lnTo>
                    <a:lnTo>
                      <a:pt x="289870" y="6645551"/>
                    </a:lnTo>
                    <a:lnTo>
                      <a:pt x="296953" y="6662539"/>
                    </a:lnTo>
                    <a:lnTo>
                      <a:pt x="296953" y="6662541"/>
                    </a:lnTo>
                    <a:lnTo>
                      <a:pt x="296954" y="6662543"/>
                    </a:lnTo>
                    <a:lnTo>
                      <a:pt x="311551" y="6702975"/>
                    </a:lnTo>
                    <a:lnTo>
                      <a:pt x="297715" y="6742551"/>
                    </a:lnTo>
                    <a:lnTo>
                      <a:pt x="297714" y="6742554"/>
                    </a:lnTo>
                    <a:lnTo>
                      <a:pt x="283011" y="6776799"/>
                    </a:lnTo>
                    <a:lnTo>
                      <a:pt x="278238" y="6812061"/>
                    </a:lnTo>
                    <a:lnTo>
                      <a:pt x="278237" y="6812062"/>
                    </a:lnTo>
                    <a:lnTo>
                      <a:pt x="278237" y="6812063"/>
                    </a:lnTo>
                    <a:lnTo>
                      <a:pt x="278238" y="6812061"/>
                    </a:lnTo>
                    <a:lnTo>
                      <a:pt x="297714" y="6742554"/>
                    </a:lnTo>
                    <a:lnTo>
                      <a:pt x="297715" y="6742552"/>
                    </a:lnTo>
                    <a:cubicBezTo>
                      <a:pt x="306003" y="6729218"/>
                      <a:pt x="311147" y="6716168"/>
                      <a:pt x="311551" y="6702976"/>
                    </a:cubicBezTo>
                    <a:lnTo>
                      <a:pt x="311551" y="6702975"/>
                    </a:lnTo>
                    <a:lnTo>
                      <a:pt x="308405" y="6683026"/>
                    </a:lnTo>
                    <a:lnTo>
                      <a:pt x="296954" y="6662543"/>
                    </a:lnTo>
                    <a:lnTo>
                      <a:pt x="296953" y="6662540"/>
                    </a:lnTo>
                    <a:lnTo>
                      <a:pt x="296953" y="6662539"/>
                    </a:lnTo>
                    <a:lnTo>
                      <a:pt x="289858" y="6625224"/>
                    </a:lnTo>
                    <a:lnTo>
                      <a:pt x="306480" y="6588625"/>
                    </a:lnTo>
                    <a:cubicBezTo>
                      <a:pt x="312576" y="6582146"/>
                      <a:pt x="318672" y="6575478"/>
                      <a:pt x="328959" y="6564620"/>
                    </a:cubicBezTo>
                    <a:close/>
                    <a:moveTo>
                      <a:pt x="248638" y="6438980"/>
                    </a:moveTo>
                    <a:cubicBezTo>
                      <a:pt x="258140" y="6444076"/>
                      <a:pt x="265617" y="6451649"/>
                      <a:pt x="268569" y="6463840"/>
                    </a:cubicBezTo>
                    <a:lnTo>
                      <a:pt x="268572" y="6463848"/>
                    </a:lnTo>
                    <a:lnTo>
                      <a:pt x="279556" y="6508051"/>
                    </a:lnTo>
                    <a:lnTo>
                      <a:pt x="282367" y="6513011"/>
                    </a:lnTo>
                    <a:lnTo>
                      <a:pt x="284834" y="6521803"/>
                    </a:lnTo>
                    <a:lnTo>
                      <a:pt x="301172" y="6546194"/>
                    </a:lnTo>
                    <a:lnTo>
                      <a:pt x="301172" y="6546193"/>
                    </a:lnTo>
                    <a:lnTo>
                      <a:pt x="282367" y="6513011"/>
                    </a:lnTo>
                    <a:lnTo>
                      <a:pt x="268572" y="6463848"/>
                    </a:lnTo>
                    <a:lnTo>
                      <a:pt x="268569" y="6463839"/>
                    </a:lnTo>
                    <a:close/>
                    <a:moveTo>
                      <a:pt x="166047" y="6392242"/>
                    </a:moveTo>
                    <a:lnTo>
                      <a:pt x="173364" y="6407332"/>
                    </a:lnTo>
                    <a:lnTo>
                      <a:pt x="173364" y="6407331"/>
                    </a:lnTo>
                    <a:close/>
                    <a:moveTo>
                      <a:pt x="401733" y="4221390"/>
                    </a:moveTo>
                    <a:lnTo>
                      <a:pt x="396017" y="4253013"/>
                    </a:lnTo>
                    <a:cubicBezTo>
                      <a:pt x="383824" y="4277400"/>
                      <a:pt x="368204" y="4300069"/>
                      <a:pt x="356201" y="4324644"/>
                    </a:cubicBezTo>
                    <a:cubicBezTo>
                      <a:pt x="350487" y="4336456"/>
                      <a:pt x="347439" y="4350553"/>
                      <a:pt x="347247" y="4363889"/>
                    </a:cubicBezTo>
                    <a:lnTo>
                      <a:pt x="347247" y="4363890"/>
                    </a:lnTo>
                    <a:cubicBezTo>
                      <a:pt x="346295" y="4403325"/>
                      <a:pt x="346295" y="4442761"/>
                      <a:pt x="348009" y="4482004"/>
                    </a:cubicBezTo>
                    <a:cubicBezTo>
                      <a:pt x="350677" y="4546776"/>
                      <a:pt x="351249" y="4612500"/>
                      <a:pt x="408019" y="4659174"/>
                    </a:cubicBezTo>
                    <a:cubicBezTo>
                      <a:pt x="412591" y="4662986"/>
                      <a:pt x="415259" y="4671176"/>
                      <a:pt x="416021" y="4677655"/>
                    </a:cubicBezTo>
                    <a:cubicBezTo>
                      <a:pt x="419640" y="4707564"/>
                      <a:pt x="420022" y="4738235"/>
                      <a:pt x="425928" y="4767764"/>
                    </a:cubicBezTo>
                    <a:lnTo>
                      <a:pt x="427237" y="4800482"/>
                    </a:lnTo>
                    <a:lnTo>
                      <a:pt x="412401" y="4828915"/>
                    </a:lnTo>
                    <a:cubicBezTo>
                      <a:pt x="404115" y="4837702"/>
                      <a:pt x="397114" y="4847213"/>
                      <a:pt x="391971" y="4857316"/>
                    </a:cubicBezTo>
                    <a:lnTo>
                      <a:pt x="390221" y="4863342"/>
                    </a:lnTo>
                    <a:lnTo>
                      <a:pt x="387469" y="4867613"/>
                    </a:lnTo>
                    <a:lnTo>
                      <a:pt x="382691" y="4889274"/>
                    </a:lnTo>
                    <a:lnTo>
                      <a:pt x="382691" y="4889275"/>
                    </a:lnTo>
                    <a:cubicBezTo>
                      <a:pt x="382122" y="4896713"/>
                      <a:pt x="382634" y="4904357"/>
                      <a:pt x="384396" y="4912168"/>
                    </a:cubicBezTo>
                    <a:lnTo>
                      <a:pt x="385799" y="4933804"/>
                    </a:lnTo>
                    <a:lnTo>
                      <a:pt x="378247" y="4957452"/>
                    </a:lnTo>
                    <a:lnTo>
                      <a:pt x="360964" y="4987036"/>
                    </a:lnTo>
                    <a:cubicBezTo>
                      <a:pt x="349725" y="5003800"/>
                      <a:pt x="335627" y="5022851"/>
                      <a:pt x="334485" y="5041520"/>
                    </a:cubicBezTo>
                    <a:cubicBezTo>
                      <a:pt x="333557" y="5057380"/>
                      <a:pt x="327458" y="5072410"/>
                      <a:pt x="321371" y="5087422"/>
                    </a:cubicBezTo>
                    <a:lnTo>
                      <a:pt x="321364" y="5087449"/>
                    </a:lnTo>
                    <a:lnTo>
                      <a:pt x="315482" y="5102460"/>
                    </a:lnTo>
                    <a:lnTo>
                      <a:pt x="308338" y="5133219"/>
                    </a:lnTo>
                    <a:lnTo>
                      <a:pt x="308337" y="5133223"/>
                    </a:lnTo>
                    <a:lnTo>
                      <a:pt x="308337" y="5133224"/>
                    </a:lnTo>
                    <a:lnTo>
                      <a:pt x="315052" y="5166113"/>
                    </a:lnTo>
                    <a:lnTo>
                      <a:pt x="314362" y="5172089"/>
                    </a:lnTo>
                    <a:cubicBezTo>
                      <a:pt x="313481" y="5174399"/>
                      <a:pt x="312290" y="5176875"/>
                      <a:pt x="311814" y="5179066"/>
                    </a:cubicBezTo>
                    <a:lnTo>
                      <a:pt x="311814" y="5179067"/>
                    </a:lnTo>
                    <a:cubicBezTo>
                      <a:pt x="304574" y="5214121"/>
                      <a:pt x="311624" y="5247078"/>
                      <a:pt x="335437" y="5272796"/>
                    </a:cubicBezTo>
                    <a:lnTo>
                      <a:pt x="360397" y="5321350"/>
                    </a:lnTo>
                    <a:lnTo>
                      <a:pt x="364317" y="5355013"/>
                    </a:lnTo>
                    <a:lnTo>
                      <a:pt x="359440" y="5385383"/>
                    </a:lnTo>
                    <a:cubicBezTo>
                      <a:pt x="356201" y="5398720"/>
                      <a:pt x="353915" y="5412056"/>
                      <a:pt x="351249" y="5425581"/>
                    </a:cubicBezTo>
                    <a:cubicBezTo>
                      <a:pt x="347439" y="5443869"/>
                      <a:pt x="343437" y="5462350"/>
                      <a:pt x="339627" y="5480636"/>
                    </a:cubicBezTo>
                    <a:cubicBezTo>
                      <a:pt x="337722" y="5489496"/>
                      <a:pt x="335151" y="5498831"/>
                      <a:pt x="335103" y="5507666"/>
                    </a:cubicBezTo>
                    <a:lnTo>
                      <a:pt x="335103" y="5507667"/>
                    </a:lnTo>
                    <a:lnTo>
                      <a:pt x="337324" y="5520421"/>
                    </a:lnTo>
                    <a:lnTo>
                      <a:pt x="345722" y="5531691"/>
                    </a:lnTo>
                    <a:lnTo>
                      <a:pt x="345723" y="5531693"/>
                    </a:lnTo>
                    <a:lnTo>
                      <a:pt x="355869" y="5547577"/>
                    </a:lnTo>
                    <a:lnTo>
                      <a:pt x="346295" y="5562745"/>
                    </a:lnTo>
                    <a:cubicBezTo>
                      <a:pt x="303622" y="5600466"/>
                      <a:pt x="276951" y="5646188"/>
                      <a:pt x="275047" y="5704482"/>
                    </a:cubicBezTo>
                    <a:cubicBezTo>
                      <a:pt x="274665" y="5716484"/>
                      <a:pt x="271999" y="5728677"/>
                      <a:pt x="269141" y="5740487"/>
                    </a:cubicBezTo>
                    <a:cubicBezTo>
                      <a:pt x="267426" y="5747727"/>
                      <a:pt x="265520" y="5756492"/>
                      <a:pt x="260376" y="5760872"/>
                    </a:cubicBezTo>
                    <a:cubicBezTo>
                      <a:pt x="221133" y="5794973"/>
                      <a:pt x="193890" y="5837456"/>
                      <a:pt x="171981" y="5883750"/>
                    </a:cubicBezTo>
                    <a:lnTo>
                      <a:pt x="171979" y="5883755"/>
                    </a:lnTo>
                    <a:lnTo>
                      <a:pt x="160957" y="5909350"/>
                    </a:lnTo>
                    <a:lnTo>
                      <a:pt x="154076" y="5935945"/>
                    </a:lnTo>
                    <a:lnTo>
                      <a:pt x="154075" y="5935948"/>
                    </a:lnTo>
                    <a:lnTo>
                      <a:pt x="154075" y="5935949"/>
                    </a:lnTo>
                    <a:lnTo>
                      <a:pt x="154242" y="5964476"/>
                    </a:lnTo>
                    <a:lnTo>
                      <a:pt x="157695" y="5993289"/>
                    </a:lnTo>
                    <a:lnTo>
                      <a:pt x="157695" y="5993291"/>
                    </a:lnTo>
                    <a:cubicBezTo>
                      <a:pt x="158837" y="6004531"/>
                      <a:pt x="158647" y="6017485"/>
                      <a:pt x="164171" y="6026440"/>
                    </a:cubicBezTo>
                    <a:cubicBezTo>
                      <a:pt x="181508" y="6054825"/>
                      <a:pt x="200176" y="6082258"/>
                      <a:pt x="220371" y="6108738"/>
                    </a:cubicBezTo>
                    <a:lnTo>
                      <a:pt x="234064" y="6133314"/>
                    </a:lnTo>
                    <a:lnTo>
                      <a:pt x="218468" y="6155599"/>
                    </a:lnTo>
                    <a:lnTo>
                      <a:pt x="218465" y="6155601"/>
                    </a:lnTo>
                    <a:cubicBezTo>
                      <a:pt x="196176" y="6175796"/>
                      <a:pt x="184556" y="6200943"/>
                      <a:pt x="179794" y="6228755"/>
                    </a:cubicBezTo>
                    <a:cubicBezTo>
                      <a:pt x="172363" y="6272763"/>
                      <a:pt x="166077" y="6317150"/>
                      <a:pt x="162457" y="6361538"/>
                    </a:cubicBezTo>
                    <a:lnTo>
                      <a:pt x="162457" y="6361539"/>
                    </a:lnTo>
                    <a:lnTo>
                      <a:pt x="179794" y="6228756"/>
                    </a:lnTo>
                    <a:cubicBezTo>
                      <a:pt x="184556" y="6200944"/>
                      <a:pt x="196176" y="6175797"/>
                      <a:pt x="218465" y="6155602"/>
                    </a:cubicBezTo>
                    <a:lnTo>
                      <a:pt x="218468" y="6155599"/>
                    </a:lnTo>
                    <a:lnTo>
                      <a:pt x="230364" y="6143189"/>
                    </a:lnTo>
                    <a:lnTo>
                      <a:pt x="234064" y="6133314"/>
                    </a:lnTo>
                    <a:lnTo>
                      <a:pt x="234064" y="6133313"/>
                    </a:lnTo>
                    <a:cubicBezTo>
                      <a:pt x="233993" y="6126883"/>
                      <a:pt x="229039" y="6120073"/>
                      <a:pt x="220371" y="6108737"/>
                    </a:cubicBezTo>
                    <a:cubicBezTo>
                      <a:pt x="200176" y="6082257"/>
                      <a:pt x="181508" y="6054824"/>
                      <a:pt x="164171" y="6026439"/>
                    </a:cubicBezTo>
                    <a:cubicBezTo>
                      <a:pt x="158647" y="6017484"/>
                      <a:pt x="158837" y="6004530"/>
                      <a:pt x="157695" y="5993290"/>
                    </a:cubicBezTo>
                    <a:lnTo>
                      <a:pt x="157695" y="5993289"/>
                    </a:lnTo>
                    <a:lnTo>
                      <a:pt x="154075" y="5935949"/>
                    </a:lnTo>
                    <a:lnTo>
                      <a:pt x="154076" y="5935945"/>
                    </a:lnTo>
                    <a:lnTo>
                      <a:pt x="171979" y="5883755"/>
                    </a:lnTo>
                    <a:lnTo>
                      <a:pt x="171981" y="5883751"/>
                    </a:lnTo>
                    <a:cubicBezTo>
                      <a:pt x="193890" y="5837457"/>
                      <a:pt x="221133" y="5794974"/>
                      <a:pt x="260376" y="5760873"/>
                    </a:cubicBezTo>
                    <a:cubicBezTo>
                      <a:pt x="265520" y="5756493"/>
                      <a:pt x="267426" y="5747728"/>
                      <a:pt x="269141" y="5740488"/>
                    </a:cubicBezTo>
                    <a:cubicBezTo>
                      <a:pt x="271999" y="5728678"/>
                      <a:pt x="274665" y="5716485"/>
                      <a:pt x="275047" y="5704483"/>
                    </a:cubicBezTo>
                    <a:cubicBezTo>
                      <a:pt x="276951" y="5646189"/>
                      <a:pt x="303622" y="5600467"/>
                      <a:pt x="346295" y="5562746"/>
                    </a:cubicBezTo>
                    <a:cubicBezTo>
                      <a:pt x="352392" y="5557317"/>
                      <a:pt x="355774" y="5552507"/>
                      <a:pt x="355869" y="5547578"/>
                    </a:cubicBezTo>
                    <a:lnTo>
                      <a:pt x="355869" y="5547577"/>
                    </a:lnTo>
                    <a:cubicBezTo>
                      <a:pt x="355964" y="5542648"/>
                      <a:pt x="352773" y="5537599"/>
                      <a:pt x="345723" y="5531692"/>
                    </a:cubicBezTo>
                    <a:lnTo>
                      <a:pt x="345722" y="5531691"/>
                    </a:lnTo>
                    <a:lnTo>
                      <a:pt x="335103" y="5507667"/>
                    </a:lnTo>
                    <a:lnTo>
                      <a:pt x="339627" y="5480637"/>
                    </a:lnTo>
                    <a:cubicBezTo>
                      <a:pt x="343437" y="5462351"/>
                      <a:pt x="347439" y="5443870"/>
                      <a:pt x="351249" y="5425582"/>
                    </a:cubicBezTo>
                    <a:cubicBezTo>
                      <a:pt x="353915" y="5412057"/>
                      <a:pt x="356201" y="5398721"/>
                      <a:pt x="359440" y="5385384"/>
                    </a:cubicBezTo>
                    <a:cubicBezTo>
                      <a:pt x="361965" y="5375002"/>
                      <a:pt x="363668" y="5364882"/>
                      <a:pt x="364317" y="5355014"/>
                    </a:cubicBezTo>
                    <a:lnTo>
                      <a:pt x="364317" y="5355013"/>
                    </a:lnTo>
                    <a:lnTo>
                      <a:pt x="362870" y="5326162"/>
                    </a:lnTo>
                    <a:lnTo>
                      <a:pt x="360397" y="5321350"/>
                    </a:lnTo>
                    <a:lnTo>
                      <a:pt x="359341" y="5312287"/>
                    </a:lnTo>
                    <a:cubicBezTo>
                      <a:pt x="354789" y="5298594"/>
                      <a:pt x="347082" y="5285440"/>
                      <a:pt x="335437" y="5272795"/>
                    </a:cubicBezTo>
                    <a:cubicBezTo>
                      <a:pt x="323531" y="5259936"/>
                      <a:pt x="315815" y="5245268"/>
                      <a:pt x="311981" y="5229432"/>
                    </a:cubicBezTo>
                    <a:lnTo>
                      <a:pt x="311814" y="5179067"/>
                    </a:lnTo>
                    <a:lnTo>
                      <a:pt x="314362" y="5172090"/>
                    </a:lnTo>
                    <a:cubicBezTo>
                      <a:pt x="315243" y="5169780"/>
                      <a:pt x="315814" y="5167637"/>
                      <a:pt x="315052" y="5166113"/>
                    </a:cubicBezTo>
                    <a:lnTo>
                      <a:pt x="315052" y="5166112"/>
                    </a:lnTo>
                    <a:lnTo>
                      <a:pt x="308337" y="5133224"/>
                    </a:lnTo>
                    <a:lnTo>
                      <a:pt x="308338" y="5133219"/>
                    </a:lnTo>
                    <a:lnTo>
                      <a:pt x="321364" y="5087449"/>
                    </a:lnTo>
                    <a:lnTo>
                      <a:pt x="327270" y="5072375"/>
                    </a:lnTo>
                    <a:cubicBezTo>
                      <a:pt x="330949" y="5062299"/>
                      <a:pt x="333866" y="5052095"/>
                      <a:pt x="334485" y="5041521"/>
                    </a:cubicBezTo>
                    <a:cubicBezTo>
                      <a:pt x="335627" y="5022852"/>
                      <a:pt x="349725" y="5003801"/>
                      <a:pt x="360964" y="4987037"/>
                    </a:cubicBezTo>
                    <a:cubicBezTo>
                      <a:pt x="366751" y="4978392"/>
                      <a:pt x="372458" y="4970096"/>
                      <a:pt x="376969" y="4961455"/>
                    </a:cubicBezTo>
                    <a:lnTo>
                      <a:pt x="378247" y="4957452"/>
                    </a:lnTo>
                    <a:lnTo>
                      <a:pt x="381039" y="4952672"/>
                    </a:lnTo>
                    <a:lnTo>
                      <a:pt x="385799" y="4933804"/>
                    </a:lnTo>
                    <a:cubicBezTo>
                      <a:pt x="386468" y="4927121"/>
                      <a:pt x="386111" y="4919978"/>
                      <a:pt x="384396" y="4912167"/>
                    </a:cubicBezTo>
                    <a:lnTo>
                      <a:pt x="382691" y="4889274"/>
                    </a:lnTo>
                    <a:lnTo>
                      <a:pt x="390221" y="4863342"/>
                    </a:lnTo>
                    <a:lnTo>
                      <a:pt x="412401" y="4828916"/>
                    </a:lnTo>
                    <a:cubicBezTo>
                      <a:pt x="420784" y="4819963"/>
                      <a:pt x="425356" y="4810580"/>
                      <a:pt x="427237" y="4800483"/>
                    </a:cubicBezTo>
                    <a:lnTo>
                      <a:pt x="427237" y="4800482"/>
                    </a:lnTo>
                    <a:cubicBezTo>
                      <a:pt x="429119" y="4790385"/>
                      <a:pt x="428309" y="4779574"/>
                      <a:pt x="425928" y="4767763"/>
                    </a:cubicBezTo>
                    <a:cubicBezTo>
                      <a:pt x="420022" y="4738234"/>
                      <a:pt x="419640" y="4707563"/>
                      <a:pt x="416021" y="4677654"/>
                    </a:cubicBezTo>
                    <a:cubicBezTo>
                      <a:pt x="415259" y="4671175"/>
                      <a:pt x="412591" y="4662985"/>
                      <a:pt x="408019" y="4659173"/>
                    </a:cubicBezTo>
                    <a:cubicBezTo>
                      <a:pt x="351249" y="4612499"/>
                      <a:pt x="350677" y="4546775"/>
                      <a:pt x="348009" y="4482003"/>
                    </a:cubicBezTo>
                    <a:lnTo>
                      <a:pt x="347247" y="4363890"/>
                    </a:lnTo>
                    <a:lnTo>
                      <a:pt x="356201" y="4324645"/>
                    </a:lnTo>
                    <a:cubicBezTo>
                      <a:pt x="368204" y="4300070"/>
                      <a:pt x="383824" y="4277401"/>
                      <a:pt x="396017" y="4253014"/>
                    </a:cubicBezTo>
                    <a:cubicBezTo>
                      <a:pt x="400781" y="4243872"/>
                      <a:pt x="400971" y="4232060"/>
                      <a:pt x="401733" y="4221391"/>
                    </a:cubicBezTo>
                    <a:close/>
                    <a:moveTo>
                      <a:pt x="332842" y="2836171"/>
                    </a:moveTo>
                    <a:lnTo>
                      <a:pt x="332842" y="2836172"/>
                    </a:lnTo>
                    <a:cubicBezTo>
                      <a:pt x="336914" y="2839982"/>
                      <a:pt x="340200" y="2844316"/>
                      <a:pt x="341533" y="2848793"/>
                    </a:cubicBezTo>
                    <a:lnTo>
                      <a:pt x="358166" y="2903544"/>
                    </a:lnTo>
                    <a:lnTo>
                      <a:pt x="366072" y="2947858"/>
                    </a:lnTo>
                    <a:lnTo>
                      <a:pt x="366072" y="2947862"/>
                    </a:lnTo>
                    <a:lnTo>
                      <a:pt x="362488" y="2982147"/>
                    </a:lnTo>
                    <a:cubicBezTo>
                      <a:pt x="354392" y="3014152"/>
                      <a:pt x="350582" y="3045776"/>
                      <a:pt x="350796" y="3077400"/>
                    </a:cubicBezTo>
                    <a:lnTo>
                      <a:pt x="350796" y="3077401"/>
                    </a:lnTo>
                    <a:cubicBezTo>
                      <a:pt x="351010" y="3109025"/>
                      <a:pt x="355249" y="3140649"/>
                      <a:pt x="363250" y="3172654"/>
                    </a:cubicBezTo>
                    <a:cubicBezTo>
                      <a:pt x="389159" y="3276480"/>
                      <a:pt x="416591" y="3380305"/>
                      <a:pt x="410877" y="3489467"/>
                    </a:cubicBezTo>
                    <a:cubicBezTo>
                      <a:pt x="409925" y="3507563"/>
                      <a:pt x="421546" y="3529090"/>
                      <a:pt x="432976" y="3544713"/>
                    </a:cubicBezTo>
                    <a:cubicBezTo>
                      <a:pt x="438406" y="3552190"/>
                      <a:pt x="442585" y="3557715"/>
                      <a:pt x="445520" y="3562320"/>
                    </a:cubicBezTo>
                    <a:lnTo>
                      <a:pt x="450598" y="3574407"/>
                    </a:lnTo>
                    <a:lnTo>
                      <a:pt x="448246" y="3587173"/>
                    </a:lnTo>
                    <a:cubicBezTo>
                      <a:pt x="446228" y="3592231"/>
                      <a:pt x="442978" y="3598434"/>
                      <a:pt x="438500" y="3606816"/>
                    </a:cubicBezTo>
                    <a:cubicBezTo>
                      <a:pt x="434118" y="3614818"/>
                      <a:pt x="431452" y="3624724"/>
                      <a:pt x="424974" y="3630631"/>
                    </a:cubicBezTo>
                    <a:cubicBezTo>
                      <a:pt x="408496" y="3645681"/>
                      <a:pt x="402257" y="3662493"/>
                      <a:pt x="400733" y="3680162"/>
                    </a:cubicBezTo>
                    <a:lnTo>
                      <a:pt x="400733" y="3680163"/>
                    </a:lnTo>
                    <a:lnTo>
                      <a:pt x="404781" y="3734837"/>
                    </a:lnTo>
                    <a:lnTo>
                      <a:pt x="404399" y="3754651"/>
                    </a:lnTo>
                    <a:cubicBezTo>
                      <a:pt x="398399" y="3767129"/>
                      <a:pt x="396447" y="3778654"/>
                      <a:pt x="398042" y="3789775"/>
                    </a:cubicBezTo>
                    <a:lnTo>
                      <a:pt x="398042" y="3789776"/>
                    </a:lnTo>
                    <a:cubicBezTo>
                      <a:pt x="399638" y="3800896"/>
                      <a:pt x="404781" y="3811613"/>
                      <a:pt x="412973" y="3822472"/>
                    </a:cubicBezTo>
                    <a:lnTo>
                      <a:pt x="427308" y="3852619"/>
                    </a:lnTo>
                    <a:lnTo>
                      <a:pt x="417926" y="3885336"/>
                    </a:lnTo>
                    <a:lnTo>
                      <a:pt x="417925" y="3885337"/>
                    </a:lnTo>
                    <a:cubicBezTo>
                      <a:pt x="398494" y="3910103"/>
                      <a:pt x="388302" y="3935726"/>
                      <a:pt x="386040" y="3962158"/>
                    </a:cubicBezTo>
                    <a:lnTo>
                      <a:pt x="386040" y="3962159"/>
                    </a:lnTo>
                    <a:lnTo>
                      <a:pt x="388431" y="4002409"/>
                    </a:lnTo>
                    <a:lnTo>
                      <a:pt x="401733" y="4043837"/>
                    </a:lnTo>
                    <a:lnTo>
                      <a:pt x="401733" y="4043839"/>
                    </a:lnTo>
                    <a:lnTo>
                      <a:pt x="416855" y="4103825"/>
                    </a:lnTo>
                    <a:lnTo>
                      <a:pt x="405544" y="4165381"/>
                    </a:lnTo>
                    <a:lnTo>
                      <a:pt x="405543" y="4165382"/>
                    </a:lnTo>
                    <a:cubicBezTo>
                      <a:pt x="402114" y="4173479"/>
                      <a:pt x="401543" y="4182766"/>
                      <a:pt x="401638" y="4192386"/>
                    </a:cubicBezTo>
                    <a:lnTo>
                      <a:pt x="401638" y="4192387"/>
                    </a:lnTo>
                    <a:lnTo>
                      <a:pt x="405543" y="4165383"/>
                    </a:lnTo>
                    <a:lnTo>
                      <a:pt x="405544" y="4165381"/>
                    </a:lnTo>
                    <a:lnTo>
                      <a:pt x="414887" y="4134255"/>
                    </a:lnTo>
                    <a:lnTo>
                      <a:pt x="416855" y="4103825"/>
                    </a:lnTo>
                    <a:lnTo>
                      <a:pt x="416855" y="4103824"/>
                    </a:lnTo>
                    <a:cubicBezTo>
                      <a:pt x="415879" y="4083701"/>
                      <a:pt x="410497" y="4063841"/>
                      <a:pt x="401733" y="4043838"/>
                    </a:cubicBezTo>
                    <a:lnTo>
                      <a:pt x="401733" y="4043837"/>
                    </a:lnTo>
                    <a:lnTo>
                      <a:pt x="386040" y="3962159"/>
                    </a:lnTo>
                    <a:lnTo>
                      <a:pt x="395544" y="3923124"/>
                    </a:lnTo>
                    <a:cubicBezTo>
                      <a:pt x="400804" y="3910318"/>
                      <a:pt x="408210" y="3897721"/>
                      <a:pt x="417925" y="3885338"/>
                    </a:cubicBezTo>
                    <a:lnTo>
                      <a:pt x="417926" y="3885336"/>
                    </a:lnTo>
                    <a:lnTo>
                      <a:pt x="426528" y="3868763"/>
                    </a:lnTo>
                    <a:lnTo>
                      <a:pt x="427308" y="3852619"/>
                    </a:lnTo>
                    <a:lnTo>
                      <a:pt x="427308" y="3852618"/>
                    </a:lnTo>
                    <a:cubicBezTo>
                      <a:pt x="425642" y="3842045"/>
                      <a:pt x="420022" y="3831901"/>
                      <a:pt x="412973" y="3822471"/>
                    </a:cubicBezTo>
                    <a:lnTo>
                      <a:pt x="398042" y="3789775"/>
                    </a:lnTo>
                    <a:lnTo>
                      <a:pt x="404399" y="3754652"/>
                    </a:lnTo>
                    <a:cubicBezTo>
                      <a:pt x="407067" y="3749125"/>
                      <a:pt x="405733" y="3741315"/>
                      <a:pt x="404781" y="3734837"/>
                    </a:cubicBezTo>
                    <a:lnTo>
                      <a:pt x="404781" y="3734836"/>
                    </a:lnTo>
                    <a:lnTo>
                      <a:pt x="400733" y="3680163"/>
                    </a:lnTo>
                    <a:lnTo>
                      <a:pt x="407246" y="3654415"/>
                    </a:lnTo>
                    <a:cubicBezTo>
                      <a:pt x="411056" y="3646122"/>
                      <a:pt x="416735" y="3638157"/>
                      <a:pt x="424974" y="3630632"/>
                    </a:cubicBezTo>
                    <a:cubicBezTo>
                      <a:pt x="431452" y="3624725"/>
                      <a:pt x="434118" y="3614819"/>
                      <a:pt x="438500" y="3606817"/>
                    </a:cubicBezTo>
                    <a:cubicBezTo>
                      <a:pt x="447455" y="3590053"/>
                      <a:pt x="451503" y="3582004"/>
                      <a:pt x="450598" y="3574408"/>
                    </a:cubicBezTo>
                    <a:lnTo>
                      <a:pt x="450598" y="3574407"/>
                    </a:lnTo>
                    <a:cubicBezTo>
                      <a:pt x="449693" y="3566810"/>
                      <a:pt x="443835" y="3559667"/>
                      <a:pt x="432976" y="3544712"/>
                    </a:cubicBezTo>
                    <a:cubicBezTo>
                      <a:pt x="421546" y="3529089"/>
                      <a:pt x="409925" y="3507562"/>
                      <a:pt x="410877" y="3489466"/>
                    </a:cubicBezTo>
                    <a:cubicBezTo>
                      <a:pt x="416591" y="3380304"/>
                      <a:pt x="389159" y="3276479"/>
                      <a:pt x="363250" y="3172653"/>
                    </a:cubicBezTo>
                    <a:lnTo>
                      <a:pt x="350796" y="3077401"/>
                    </a:lnTo>
                    <a:lnTo>
                      <a:pt x="362488" y="2982148"/>
                    </a:lnTo>
                    <a:cubicBezTo>
                      <a:pt x="365441" y="2970575"/>
                      <a:pt x="366442" y="2959156"/>
                      <a:pt x="366072" y="2947862"/>
                    </a:cubicBezTo>
                    <a:lnTo>
                      <a:pt x="366072" y="2947861"/>
                    </a:lnTo>
                    <a:lnTo>
                      <a:pt x="366072" y="2947858"/>
                    </a:lnTo>
                    <a:lnTo>
                      <a:pt x="361441" y="2914327"/>
                    </a:lnTo>
                    <a:lnTo>
                      <a:pt x="358166" y="2903544"/>
                    </a:lnTo>
                    <a:lnTo>
                      <a:pt x="357138" y="2897784"/>
                    </a:lnTo>
                    <a:cubicBezTo>
                      <a:pt x="352392" y="2881306"/>
                      <a:pt x="346534" y="2865009"/>
                      <a:pt x="341533" y="2848792"/>
                    </a:cubicBezTo>
                    <a:close/>
                    <a:moveTo>
                      <a:pt x="296001" y="2745351"/>
                    </a:moveTo>
                    <a:lnTo>
                      <a:pt x="289670" y="2770757"/>
                    </a:lnTo>
                    <a:lnTo>
                      <a:pt x="290080" y="2778005"/>
                    </a:lnTo>
                    <a:lnTo>
                      <a:pt x="289301" y="2782304"/>
                    </a:lnTo>
                    <a:lnTo>
                      <a:pt x="290501" y="2785439"/>
                    </a:lnTo>
                    <a:lnTo>
                      <a:pt x="290929" y="2793022"/>
                    </a:lnTo>
                    <a:lnTo>
                      <a:pt x="300579" y="2811779"/>
                    </a:lnTo>
                    <a:lnTo>
                      <a:pt x="300582" y="2811786"/>
                    </a:lnTo>
                    <a:lnTo>
                      <a:pt x="300583" y="2811786"/>
                    </a:lnTo>
                    <a:lnTo>
                      <a:pt x="300579" y="2811779"/>
                    </a:lnTo>
                    <a:lnTo>
                      <a:pt x="290501" y="2785439"/>
                    </a:lnTo>
                    <a:lnTo>
                      <a:pt x="290080" y="2778005"/>
                    </a:lnTo>
                    <a:close/>
                    <a:moveTo>
                      <a:pt x="817328" y="1508457"/>
                    </a:moveTo>
                    <a:lnTo>
                      <a:pt x="845421" y="1596212"/>
                    </a:lnTo>
                    <a:cubicBezTo>
                      <a:pt x="847898" y="1604977"/>
                      <a:pt x="846373" y="1615835"/>
                      <a:pt x="843517" y="1624979"/>
                    </a:cubicBezTo>
                    <a:cubicBezTo>
                      <a:pt x="833801" y="1656222"/>
                      <a:pt x="809415" y="1676035"/>
                      <a:pt x="786935" y="1697752"/>
                    </a:cubicBezTo>
                    <a:cubicBezTo>
                      <a:pt x="777029" y="1707278"/>
                      <a:pt x="769981" y="1720422"/>
                      <a:pt x="764267" y="1733187"/>
                    </a:cubicBezTo>
                    <a:cubicBezTo>
                      <a:pt x="749595" y="1766334"/>
                      <a:pt x="736452" y="1800245"/>
                      <a:pt x="722546" y="1833774"/>
                    </a:cubicBezTo>
                    <a:cubicBezTo>
                      <a:pt x="721212" y="1837012"/>
                      <a:pt x="717783" y="1839678"/>
                      <a:pt x="714925" y="1842157"/>
                    </a:cubicBezTo>
                    <a:cubicBezTo>
                      <a:pt x="684824" y="1866921"/>
                      <a:pt x="654535" y="1891496"/>
                      <a:pt x="624434" y="1916453"/>
                    </a:cubicBezTo>
                    <a:cubicBezTo>
                      <a:pt x="618720" y="1921215"/>
                      <a:pt x="614528" y="1928075"/>
                      <a:pt x="609004" y="1933218"/>
                    </a:cubicBezTo>
                    <a:cubicBezTo>
                      <a:pt x="601384" y="1940458"/>
                      <a:pt x="594143" y="1949602"/>
                      <a:pt x="584999" y="1953412"/>
                    </a:cubicBezTo>
                    <a:cubicBezTo>
                      <a:pt x="556234" y="1965223"/>
                      <a:pt x="543850" y="1987893"/>
                      <a:pt x="538516" y="2016468"/>
                    </a:cubicBezTo>
                    <a:cubicBezTo>
                      <a:pt x="533563" y="2042569"/>
                      <a:pt x="529371" y="2068668"/>
                      <a:pt x="523657" y="2094577"/>
                    </a:cubicBezTo>
                    <a:cubicBezTo>
                      <a:pt x="516799" y="2126200"/>
                      <a:pt x="509369" y="2157635"/>
                      <a:pt x="500986" y="2188878"/>
                    </a:cubicBezTo>
                    <a:cubicBezTo>
                      <a:pt x="497366" y="2202403"/>
                      <a:pt x="493176" y="2216691"/>
                      <a:pt x="485746" y="2228313"/>
                    </a:cubicBezTo>
                    <a:cubicBezTo>
                      <a:pt x="465171" y="2260889"/>
                      <a:pt x="451265" y="2295752"/>
                      <a:pt x="456789" y="2334043"/>
                    </a:cubicBezTo>
                    <a:cubicBezTo>
                      <a:pt x="461171" y="2364714"/>
                      <a:pt x="449931" y="2390433"/>
                      <a:pt x="432404" y="2409484"/>
                    </a:cubicBezTo>
                    <a:cubicBezTo>
                      <a:pt x="424451" y="2418153"/>
                      <a:pt x="418938" y="2426976"/>
                      <a:pt x="415303" y="2435912"/>
                    </a:cubicBezTo>
                    <a:lnTo>
                      <a:pt x="415303" y="2435912"/>
                    </a:lnTo>
                    <a:lnTo>
                      <a:pt x="415303" y="2435912"/>
                    </a:lnTo>
                    <a:lnTo>
                      <a:pt x="414227" y="2440915"/>
                    </a:lnTo>
                    <a:lnTo>
                      <a:pt x="409472" y="2463016"/>
                    </a:lnTo>
                    <a:lnTo>
                      <a:pt x="409472" y="2463017"/>
                    </a:lnTo>
                    <a:lnTo>
                      <a:pt x="411535" y="2490550"/>
                    </a:lnTo>
                    <a:lnTo>
                      <a:pt x="418115" y="2518261"/>
                    </a:lnTo>
                    <a:lnTo>
                      <a:pt x="418115" y="2518264"/>
                    </a:lnTo>
                    <a:lnTo>
                      <a:pt x="421759" y="2545006"/>
                    </a:lnTo>
                    <a:lnTo>
                      <a:pt x="417545" y="2571033"/>
                    </a:lnTo>
                    <a:cubicBezTo>
                      <a:pt x="405543" y="2612944"/>
                      <a:pt x="372966" y="2640949"/>
                      <a:pt x="344391" y="2668000"/>
                    </a:cubicBezTo>
                    <a:cubicBezTo>
                      <a:pt x="320006" y="2691053"/>
                      <a:pt x="306290" y="2716962"/>
                      <a:pt x="296001" y="2745347"/>
                    </a:cubicBezTo>
                    <a:lnTo>
                      <a:pt x="296001" y="2745348"/>
                    </a:lnTo>
                    <a:cubicBezTo>
                      <a:pt x="306290" y="2716963"/>
                      <a:pt x="320006" y="2691054"/>
                      <a:pt x="344391" y="2668001"/>
                    </a:cubicBezTo>
                    <a:cubicBezTo>
                      <a:pt x="372966" y="2640950"/>
                      <a:pt x="405543" y="2612945"/>
                      <a:pt x="417545" y="2571034"/>
                    </a:cubicBezTo>
                    <a:cubicBezTo>
                      <a:pt x="420117" y="2561985"/>
                      <a:pt x="421593" y="2553555"/>
                      <a:pt x="421760" y="2545006"/>
                    </a:cubicBezTo>
                    <a:lnTo>
                      <a:pt x="421759" y="2545006"/>
                    </a:lnTo>
                    <a:lnTo>
                      <a:pt x="421760" y="2545005"/>
                    </a:lnTo>
                    <a:cubicBezTo>
                      <a:pt x="421926" y="2536456"/>
                      <a:pt x="420783" y="2527789"/>
                      <a:pt x="418115" y="2518263"/>
                    </a:cubicBezTo>
                    <a:lnTo>
                      <a:pt x="418115" y="2518261"/>
                    </a:lnTo>
                    <a:lnTo>
                      <a:pt x="409472" y="2463017"/>
                    </a:lnTo>
                    <a:lnTo>
                      <a:pt x="414227" y="2440915"/>
                    </a:lnTo>
                    <a:lnTo>
                      <a:pt x="415303" y="2435912"/>
                    </a:lnTo>
                    <a:lnTo>
                      <a:pt x="432404" y="2409485"/>
                    </a:lnTo>
                    <a:cubicBezTo>
                      <a:pt x="449931" y="2390434"/>
                      <a:pt x="461171" y="2364715"/>
                      <a:pt x="456789" y="2334044"/>
                    </a:cubicBezTo>
                    <a:cubicBezTo>
                      <a:pt x="451265" y="2295753"/>
                      <a:pt x="465171" y="2260890"/>
                      <a:pt x="485746" y="2228314"/>
                    </a:cubicBezTo>
                    <a:cubicBezTo>
                      <a:pt x="493176" y="2216692"/>
                      <a:pt x="497366" y="2202404"/>
                      <a:pt x="500986" y="2188879"/>
                    </a:cubicBezTo>
                    <a:cubicBezTo>
                      <a:pt x="509369" y="2157636"/>
                      <a:pt x="516799" y="2126201"/>
                      <a:pt x="523657" y="2094578"/>
                    </a:cubicBezTo>
                    <a:cubicBezTo>
                      <a:pt x="529371" y="2068669"/>
                      <a:pt x="533563" y="2042570"/>
                      <a:pt x="538516" y="2016469"/>
                    </a:cubicBezTo>
                    <a:cubicBezTo>
                      <a:pt x="543850" y="1987894"/>
                      <a:pt x="556234" y="1965224"/>
                      <a:pt x="584999" y="1953413"/>
                    </a:cubicBezTo>
                    <a:cubicBezTo>
                      <a:pt x="594143" y="1949603"/>
                      <a:pt x="601384" y="1940459"/>
                      <a:pt x="609004" y="1933219"/>
                    </a:cubicBezTo>
                    <a:cubicBezTo>
                      <a:pt x="614528" y="1928076"/>
                      <a:pt x="618720" y="1921216"/>
                      <a:pt x="624434" y="1916454"/>
                    </a:cubicBezTo>
                    <a:cubicBezTo>
                      <a:pt x="654535" y="1891497"/>
                      <a:pt x="684824" y="1866922"/>
                      <a:pt x="714925" y="1842158"/>
                    </a:cubicBezTo>
                    <a:cubicBezTo>
                      <a:pt x="717783" y="1839679"/>
                      <a:pt x="721212" y="1837013"/>
                      <a:pt x="722546" y="1833775"/>
                    </a:cubicBezTo>
                    <a:cubicBezTo>
                      <a:pt x="736452" y="1800246"/>
                      <a:pt x="749596" y="1766335"/>
                      <a:pt x="764267" y="1733188"/>
                    </a:cubicBezTo>
                    <a:cubicBezTo>
                      <a:pt x="769981" y="1720423"/>
                      <a:pt x="777029" y="1707279"/>
                      <a:pt x="786936" y="1697753"/>
                    </a:cubicBezTo>
                    <a:cubicBezTo>
                      <a:pt x="809416" y="1676036"/>
                      <a:pt x="833801" y="1656223"/>
                      <a:pt x="843517" y="1624980"/>
                    </a:cubicBezTo>
                    <a:cubicBezTo>
                      <a:pt x="846374" y="1615836"/>
                      <a:pt x="847899" y="1604978"/>
                      <a:pt x="845422" y="1596213"/>
                    </a:cubicBezTo>
                    <a:close/>
                    <a:moveTo>
                      <a:pt x="798723" y="1459072"/>
                    </a:moveTo>
                    <a:lnTo>
                      <a:pt x="807941" y="1481571"/>
                    </a:lnTo>
                    <a:lnTo>
                      <a:pt x="798724" y="1459073"/>
                    </a:lnTo>
                    <a:close/>
                    <a:moveTo>
                      <a:pt x="779530" y="1268757"/>
                    </a:moveTo>
                    <a:lnTo>
                      <a:pt x="774363" y="1286068"/>
                    </a:lnTo>
                    <a:cubicBezTo>
                      <a:pt x="759789" y="1306929"/>
                      <a:pt x="753550" y="1328551"/>
                      <a:pt x="752025" y="1350626"/>
                    </a:cubicBezTo>
                    <a:lnTo>
                      <a:pt x="757620" y="1413839"/>
                    </a:lnTo>
                    <a:lnTo>
                      <a:pt x="752026" y="1350627"/>
                    </a:lnTo>
                    <a:cubicBezTo>
                      <a:pt x="753550" y="1328552"/>
                      <a:pt x="759790" y="1306929"/>
                      <a:pt x="774363" y="1286069"/>
                    </a:cubicBezTo>
                    <a:cubicBezTo>
                      <a:pt x="777506" y="1281688"/>
                      <a:pt x="779078" y="1275401"/>
                      <a:pt x="779530" y="1268757"/>
                    </a:cubicBezTo>
                    <a:close/>
                    <a:moveTo>
                      <a:pt x="837801" y="773034"/>
                    </a:moveTo>
                    <a:lnTo>
                      <a:pt x="829801" y="854378"/>
                    </a:lnTo>
                    <a:cubicBezTo>
                      <a:pt x="827515" y="878955"/>
                      <a:pt x="826753" y="903721"/>
                      <a:pt x="798747" y="915342"/>
                    </a:cubicBezTo>
                    <a:cubicBezTo>
                      <a:pt x="794365" y="917058"/>
                      <a:pt x="791127" y="922772"/>
                      <a:pt x="788269" y="927154"/>
                    </a:cubicBezTo>
                    <a:cubicBezTo>
                      <a:pt x="744261" y="994784"/>
                      <a:pt x="745405" y="1030979"/>
                      <a:pt x="791889" y="1097086"/>
                    </a:cubicBezTo>
                    <a:cubicBezTo>
                      <a:pt x="796651" y="1103944"/>
                      <a:pt x="800081" y="1118612"/>
                      <a:pt x="796271" y="1123184"/>
                    </a:cubicBezTo>
                    <a:cubicBezTo>
                      <a:pt x="780459" y="1142616"/>
                      <a:pt x="773411" y="1162953"/>
                      <a:pt x="771553" y="1184028"/>
                    </a:cubicBezTo>
                    <a:cubicBezTo>
                      <a:pt x="773411" y="1162953"/>
                      <a:pt x="780460" y="1142617"/>
                      <a:pt x="796272" y="1123185"/>
                    </a:cubicBezTo>
                    <a:cubicBezTo>
                      <a:pt x="800082" y="1118613"/>
                      <a:pt x="796652" y="1103945"/>
                      <a:pt x="791890" y="1097087"/>
                    </a:cubicBezTo>
                    <a:cubicBezTo>
                      <a:pt x="745406" y="1030980"/>
                      <a:pt x="744262" y="994785"/>
                      <a:pt x="788270" y="927155"/>
                    </a:cubicBezTo>
                    <a:cubicBezTo>
                      <a:pt x="791128" y="922773"/>
                      <a:pt x="794366" y="917059"/>
                      <a:pt x="798748" y="915343"/>
                    </a:cubicBezTo>
                    <a:cubicBezTo>
                      <a:pt x="826753" y="903722"/>
                      <a:pt x="827515" y="878956"/>
                      <a:pt x="829801" y="854379"/>
                    </a:cubicBezTo>
                    <a:cubicBezTo>
                      <a:pt x="832277" y="827329"/>
                      <a:pt x="835515" y="800276"/>
                      <a:pt x="837801" y="773035"/>
                    </a:cubicBezTo>
                    <a:close/>
                    <a:moveTo>
                      <a:pt x="782400" y="517850"/>
                    </a:moveTo>
                    <a:lnTo>
                      <a:pt x="791317" y="556046"/>
                    </a:lnTo>
                    <a:cubicBezTo>
                      <a:pt x="793413" y="564047"/>
                      <a:pt x="798937" y="572621"/>
                      <a:pt x="797795" y="580049"/>
                    </a:cubicBezTo>
                    <a:cubicBezTo>
                      <a:pt x="794461" y="601577"/>
                      <a:pt x="796890" y="622200"/>
                      <a:pt x="801176" y="642536"/>
                    </a:cubicBezTo>
                    <a:lnTo>
                      <a:pt x="813700" y="694927"/>
                    </a:lnTo>
                    <a:lnTo>
                      <a:pt x="801177" y="642537"/>
                    </a:lnTo>
                    <a:cubicBezTo>
                      <a:pt x="796891" y="622200"/>
                      <a:pt x="794462" y="601578"/>
                      <a:pt x="797796" y="580050"/>
                    </a:cubicBezTo>
                    <a:cubicBezTo>
                      <a:pt x="798938" y="572622"/>
                      <a:pt x="793414" y="564048"/>
                      <a:pt x="791318" y="556047"/>
                    </a:cubicBezTo>
                    <a:close/>
                    <a:moveTo>
                      <a:pt x="783887" y="313532"/>
                    </a:moveTo>
                    <a:lnTo>
                      <a:pt x="786245" y="324057"/>
                    </a:lnTo>
                    <a:cubicBezTo>
                      <a:pt x="786031" y="328963"/>
                      <a:pt x="785126" y="334583"/>
                      <a:pt x="784459" y="338869"/>
                    </a:cubicBezTo>
                    <a:lnTo>
                      <a:pt x="784454" y="338897"/>
                    </a:lnTo>
                    <a:lnTo>
                      <a:pt x="778363" y="367327"/>
                    </a:lnTo>
                    <a:lnTo>
                      <a:pt x="774553" y="395639"/>
                    </a:lnTo>
                    <a:lnTo>
                      <a:pt x="784454" y="338897"/>
                    </a:lnTo>
                    <a:lnTo>
                      <a:pt x="784460" y="338870"/>
                    </a:lnTo>
                    <a:cubicBezTo>
                      <a:pt x="785794" y="330298"/>
                      <a:pt x="788080" y="316389"/>
                      <a:pt x="783888" y="313533"/>
                    </a:cubicBezTo>
                    <a:close/>
                    <a:moveTo>
                      <a:pt x="761560" y="281567"/>
                    </a:moveTo>
                    <a:lnTo>
                      <a:pt x="766454" y="295414"/>
                    </a:lnTo>
                    <a:lnTo>
                      <a:pt x="766455" y="295414"/>
                    </a:lnTo>
                    <a:close/>
                    <a:moveTo>
                      <a:pt x="774880" y="24485"/>
                    </a:moveTo>
                    <a:lnTo>
                      <a:pt x="777142" y="74128"/>
                    </a:lnTo>
                    <a:cubicBezTo>
                      <a:pt x="775758" y="100173"/>
                      <a:pt x="771253" y="125875"/>
                      <a:pt x="767023" y="151568"/>
                    </a:cubicBezTo>
                    <a:lnTo>
                      <a:pt x="766824" y="153387"/>
                    </a:lnTo>
                    <a:lnTo>
                      <a:pt x="763010" y="177270"/>
                    </a:lnTo>
                    <a:lnTo>
                      <a:pt x="758551" y="228943"/>
                    </a:lnTo>
                    <a:lnTo>
                      <a:pt x="766824" y="153387"/>
                    </a:lnTo>
                    <a:lnTo>
                      <a:pt x="771220" y="125860"/>
                    </a:lnTo>
                    <a:cubicBezTo>
                      <a:pt x="773910" y="108702"/>
                      <a:pt x="776220" y="91491"/>
                      <a:pt x="777143" y="74128"/>
                    </a:cubicBezTo>
                    <a:close/>
                    <a:moveTo>
                      <a:pt x="313354" y="0"/>
                    </a:moveTo>
                    <a:lnTo>
                      <a:pt x="777461" y="0"/>
                    </a:lnTo>
                    <a:lnTo>
                      <a:pt x="774743" y="21485"/>
                    </a:lnTo>
                    <a:lnTo>
                      <a:pt x="777461" y="0"/>
                    </a:lnTo>
                    <a:lnTo>
                      <a:pt x="4543952" y="1"/>
                    </a:lnTo>
                    <a:lnTo>
                      <a:pt x="4543952" y="6858000"/>
                    </a:lnTo>
                    <a:lnTo>
                      <a:pt x="284400" y="6858000"/>
                    </a:lnTo>
                    <a:lnTo>
                      <a:pt x="112147" y="6858000"/>
                    </a:lnTo>
                    <a:lnTo>
                      <a:pt x="102447" y="6815515"/>
                    </a:lnTo>
                    <a:cubicBezTo>
                      <a:pt x="96923" y="6793034"/>
                      <a:pt x="87016" y="6771318"/>
                      <a:pt x="83396" y="6748457"/>
                    </a:cubicBezTo>
                    <a:cubicBezTo>
                      <a:pt x="74824" y="6694163"/>
                      <a:pt x="68728" y="6639487"/>
                      <a:pt x="61870" y="6584811"/>
                    </a:cubicBezTo>
                    <a:cubicBezTo>
                      <a:pt x="54821" y="6528423"/>
                      <a:pt x="47391" y="6472224"/>
                      <a:pt x="41105" y="6415832"/>
                    </a:cubicBezTo>
                    <a:cubicBezTo>
                      <a:pt x="37865" y="6384971"/>
                      <a:pt x="37295" y="6353918"/>
                      <a:pt x="34247" y="6323057"/>
                    </a:cubicBezTo>
                    <a:cubicBezTo>
                      <a:pt x="31579" y="6296004"/>
                      <a:pt x="26626" y="6269143"/>
                      <a:pt x="23386" y="6242092"/>
                    </a:cubicBezTo>
                    <a:cubicBezTo>
                      <a:pt x="20720" y="6218659"/>
                      <a:pt x="19196" y="6195036"/>
                      <a:pt x="16528" y="6171604"/>
                    </a:cubicBezTo>
                    <a:cubicBezTo>
                      <a:pt x="12148" y="6134074"/>
                      <a:pt x="7194" y="6096735"/>
                      <a:pt x="2622" y="6059396"/>
                    </a:cubicBezTo>
                    <a:lnTo>
                      <a:pt x="0" y="6041768"/>
                    </a:lnTo>
                    <a:lnTo>
                      <a:pt x="0" y="6000936"/>
                    </a:lnTo>
                    <a:lnTo>
                      <a:pt x="3670" y="5957594"/>
                    </a:lnTo>
                    <a:lnTo>
                      <a:pt x="0" y="5912510"/>
                    </a:lnTo>
                    <a:lnTo>
                      <a:pt x="0" y="5886400"/>
                    </a:lnTo>
                    <a:lnTo>
                      <a:pt x="1098" y="5864317"/>
                    </a:lnTo>
                    <a:cubicBezTo>
                      <a:pt x="7576" y="5839360"/>
                      <a:pt x="16720" y="5815168"/>
                      <a:pt x="24720" y="5790591"/>
                    </a:cubicBezTo>
                    <a:cubicBezTo>
                      <a:pt x="25672" y="5787923"/>
                      <a:pt x="25864" y="5784685"/>
                      <a:pt x="26434" y="5781829"/>
                    </a:cubicBezTo>
                    <a:cubicBezTo>
                      <a:pt x="29675" y="5765634"/>
                      <a:pt x="32913" y="5749633"/>
                      <a:pt x="35771" y="5733439"/>
                    </a:cubicBezTo>
                    <a:cubicBezTo>
                      <a:pt x="37295" y="5724677"/>
                      <a:pt x="37485" y="5715722"/>
                      <a:pt x="38819" y="5706958"/>
                    </a:cubicBezTo>
                    <a:cubicBezTo>
                      <a:pt x="44153" y="5673049"/>
                      <a:pt x="35199" y="5635710"/>
                      <a:pt x="58250" y="5606371"/>
                    </a:cubicBezTo>
                    <a:cubicBezTo>
                      <a:pt x="73110" y="5587320"/>
                      <a:pt x="69680" y="5568841"/>
                      <a:pt x="67394" y="5548459"/>
                    </a:cubicBezTo>
                    <a:cubicBezTo>
                      <a:pt x="65680" y="5533026"/>
                      <a:pt x="66252" y="5517214"/>
                      <a:pt x="66060" y="5501593"/>
                    </a:cubicBezTo>
                    <a:cubicBezTo>
                      <a:pt x="65490" y="5474160"/>
                      <a:pt x="65298" y="5446727"/>
                      <a:pt x="64346" y="5419294"/>
                    </a:cubicBezTo>
                    <a:cubicBezTo>
                      <a:pt x="63966" y="5410530"/>
                      <a:pt x="59202" y="5401578"/>
                      <a:pt x="59964" y="5393004"/>
                    </a:cubicBezTo>
                    <a:cubicBezTo>
                      <a:pt x="63584" y="5353378"/>
                      <a:pt x="69300" y="5313753"/>
                      <a:pt x="72538" y="5274128"/>
                    </a:cubicBezTo>
                    <a:cubicBezTo>
                      <a:pt x="74442" y="5251649"/>
                      <a:pt x="70824" y="5228596"/>
                      <a:pt x="73490" y="5206307"/>
                    </a:cubicBezTo>
                    <a:cubicBezTo>
                      <a:pt x="76538" y="5180590"/>
                      <a:pt x="84348" y="5155444"/>
                      <a:pt x="89113" y="5129915"/>
                    </a:cubicBezTo>
                    <a:cubicBezTo>
                      <a:pt x="90445" y="5122866"/>
                      <a:pt x="88731" y="5115056"/>
                      <a:pt x="88351" y="5107626"/>
                    </a:cubicBezTo>
                    <a:cubicBezTo>
                      <a:pt x="87968" y="5099244"/>
                      <a:pt x="87206" y="5091051"/>
                      <a:pt x="87016" y="5082669"/>
                    </a:cubicBezTo>
                    <a:cubicBezTo>
                      <a:pt x="86634" y="5057140"/>
                      <a:pt x="87206" y="5031613"/>
                      <a:pt x="85872" y="5006085"/>
                    </a:cubicBezTo>
                    <a:cubicBezTo>
                      <a:pt x="85110" y="4990464"/>
                      <a:pt x="77300" y="4974081"/>
                      <a:pt x="80158" y="4959601"/>
                    </a:cubicBezTo>
                    <a:cubicBezTo>
                      <a:pt x="85682" y="4930074"/>
                      <a:pt x="73300" y="4900545"/>
                      <a:pt x="83586" y="4871018"/>
                    </a:cubicBezTo>
                    <a:cubicBezTo>
                      <a:pt x="86634" y="4861872"/>
                      <a:pt x="79014" y="4849299"/>
                      <a:pt x="78634" y="4838249"/>
                    </a:cubicBezTo>
                    <a:cubicBezTo>
                      <a:pt x="77682" y="4810626"/>
                      <a:pt x="77872" y="4783003"/>
                      <a:pt x="78062" y="4755380"/>
                    </a:cubicBezTo>
                    <a:cubicBezTo>
                      <a:pt x="78252" y="4730613"/>
                      <a:pt x="75586" y="4704894"/>
                      <a:pt x="80920" y="4681082"/>
                    </a:cubicBezTo>
                    <a:cubicBezTo>
                      <a:pt x="86634" y="4656125"/>
                      <a:pt x="85872" y="4633646"/>
                      <a:pt x="79396" y="4609451"/>
                    </a:cubicBezTo>
                    <a:cubicBezTo>
                      <a:pt x="75014" y="4592877"/>
                      <a:pt x="74442" y="4575350"/>
                      <a:pt x="73110" y="4558206"/>
                    </a:cubicBezTo>
                    <a:cubicBezTo>
                      <a:pt x="71586" y="4539727"/>
                      <a:pt x="75586" y="4519342"/>
                      <a:pt x="69300" y="4502578"/>
                    </a:cubicBezTo>
                    <a:cubicBezTo>
                      <a:pt x="50629" y="4452664"/>
                      <a:pt x="46629" y="4401418"/>
                      <a:pt x="46629" y="4349221"/>
                    </a:cubicBezTo>
                    <a:cubicBezTo>
                      <a:pt x="46629" y="4339694"/>
                      <a:pt x="49295" y="4329978"/>
                      <a:pt x="52153" y="4320836"/>
                    </a:cubicBezTo>
                    <a:cubicBezTo>
                      <a:pt x="69300" y="4267492"/>
                      <a:pt x="67776" y="4213960"/>
                      <a:pt x="57297" y="4159666"/>
                    </a:cubicBezTo>
                    <a:cubicBezTo>
                      <a:pt x="55011" y="4148426"/>
                      <a:pt x="54629" y="4135853"/>
                      <a:pt x="56915" y="4124613"/>
                    </a:cubicBezTo>
                    <a:cubicBezTo>
                      <a:pt x="63584" y="4092988"/>
                      <a:pt x="74634" y="4062317"/>
                      <a:pt x="79396" y="4030502"/>
                    </a:cubicBezTo>
                    <a:cubicBezTo>
                      <a:pt x="87206" y="3977924"/>
                      <a:pt x="60918" y="3932393"/>
                      <a:pt x="43771" y="3885337"/>
                    </a:cubicBezTo>
                    <a:cubicBezTo>
                      <a:pt x="31627" y="3851760"/>
                      <a:pt x="8016" y="3821934"/>
                      <a:pt x="426" y="3786776"/>
                    </a:cubicBezTo>
                    <a:lnTo>
                      <a:pt x="0" y="3773896"/>
                    </a:lnTo>
                    <a:lnTo>
                      <a:pt x="0" y="3393881"/>
                    </a:lnTo>
                    <a:lnTo>
                      <a:pt x="11838" y="3359515"/>
                    </a:lnTo>
                    <a:cubicBezTo>
                      <a:pt x="14434" y="3346204"/>
                      <a:pt x="14910" y="3332773"/>
                      <a:pt x="12910" y="3318770"/>
                    </a:cubicBezTo>
                    <a:cubicBezTo>
                      <a:pt x="12243" y="3314103"/>
                      <a:pt x="9909" y="3308769"/>
                      <a:pt x="6718" y="3304078"/>
                    </a:cubicBezTo>
                    <a:lnTo>
                      <a:pt x="0" y="3297656"/>
                    </a:lnTo>
                    <a:lnTo>
                      <a:pt x="0" y="3207866"/>
                    </a:lnTo>
                    <a:lnTo>
                      <a:pt x="15553" y="3186770"/>
                    </a:lnTo>
                    <a:cubicBezTo>
                      <a:pt x="28483" y="3162328"/>
                      <a:pt x="30484" y="3134646"/>
                      <a:pt x="36341" y="3107499"/>
                    </a:cubicBezTo>
                    <a:cubicBezTo>
                      <a:pt x="41105" y="3085402"/>
                      <a:pt x="41295" y="3064826"/>
                      <a:pt x="38057" y="3042727"/>
                    </a:cubicBezTo>
                    <a:cubicBezTo>
                      <a:pt x="30817" y="2994721"/>
                      <a:pt x="41105" y="2948046"/>
                      <a:pt x="54249" y="2901942"/>
                    </a:cubicBezTo>
                    <a:cubicBezTo>
                      <a:pt x="63012" y="2871461"/>
                      <a:pt x="68346" y="2840218"/>
                      <a:pt x="77300" y="2809929"/>
                    </a:cubicBezTo>
                    <a:cubicBezTo>
                      <a:pt x="84158" y="2787258"/>
                      <a:pt x="92351" y="2764589"/>
                      <a:pt x="103399" y="2743825"/>
                    </a:cubicBezTo>
                    <a:cubicBezTo>
                      <a:pt x="119594" y="2713722"/>
                      <a:pt x="143978" y="2687435"/>
                      <a:pt x="137500" y="2649142"/>
                    </a:cubicBezTo>
                    <a:cubicBezTo>
                      <a:pt x="131786" y="2615420"/>
                      <a:pt x="143786" y="2584941"/>
                      <a:pt x="155217" y="2554078"/>
                    </a:cubicBezTo>
                    <a:cubicBezTo>
                      <a:pt x="163599" y="2531408"/>
                      <a:pt x="172173" y="2508741"/>
                      <a:pt x="177507" y="2485306"/>
                    </a:cubicBezTo>
                    <a:cubicBezTo>
                      <a:pt x="183794" y="2457491"/>
                      <a:pt x="181126" y="2426058"/>
                      <a:pt x="192748" y="2401291"/>
                    </a:cubicBezTo>
                    <a:cubicBezTo>
                      <a:pt x="204940" y="2375382"/>
                      <a:pt x="196748" y="2353858"/>
                      <a:pt x="193318" y="2330805"/>
                    </a:cubicBezTo>
                    <a:cubicBezTo>
                      <a:pt x="187984" y="2294038"/>
                      <a:pt x="178077" y="2257458"/>
                      <a:pt x="190652" y="2220311"/>
                    </a:cubicBezTo>
                    <a:cubicBezTo>
                      <a:pt x="205892" y="2175162"/>
                      <a:pt x="222275" y="2130392"/>
                      <a:pt x="236753" y="2085053"/>
                    </a:cubicBezTo>
                    <a:cubicBezTo>
                      <a:pt x="242280" y="2067524"/>
                      <a:pt x="244566" y="2048667"/>
                      <a:pt x="247042" y="2030377"/>
                    </a:cubicBezTo>
                    <a:cubicBezTo>
                      <a:pt x="249138" y="2013042"/>
                      <a:pt x="243804" y="1992278"/>
                      <a:pt x="251804" y="1978939"/>
                    </a:cubicBezTo>
                    <a:cubicBezTo>
                      <a:pt x="272379" y="1944648"/>
                      <a:pt x="282475" y="1909407"/>
                      <a:pt x="282475" y="1869779"/>
                    </a:cubicBezTo>
                    <a:cubicBezTo>
                      <a:pt x="282475" y="1854919"/>
                      <a:pt x="291049" y="1840440"/>
                      <a:pt x="292573" y="1825392"/>
                    </a:cubicBezTo>
                    <a:cubicBezTo>
                      <a:pt x="294477" y="1804815"/>
                      <a:pt x="299622" y="1781193"/>
                      <a:pt x="292381" y="1763286"/>
                    </a:cubicBezTo>
                    <a:cubicBezTo>
                      <a:pt x="275237" y="1721184"/>
                      <a:pt x="289525" y="1687085"/>
                      <a:pt x="306480" y="1650316"/>
                    </a:cubicBezTo>
                    <a:cubicBezTo>
                      <a:pt x="323244" y="1614119"/>
                      <a:pt x="336579" y="1576018"/>
                      <a:pt x="347629" y="1537536"/>
                    </a:cubicBezTo>
                    <a:cubicBezTo>
                      <a:pt x="351629" y="1523058"/>
                      <a:pt x="344961" y="1505723"/>
                      <a:pt x="343629" y="1489719"/>
                    </a:cubicBezTo>
                    <a:cubicBezTo>
                      <a:pt x="343247" y="1484003"/>
                      <a:pt x="342675" y="1477716"/>
                      <a:pt x="344581" y="1472574"/>
                    </a:cubicBezTo>
                    <a:cubicBezTo>
                      <a:pt x="362870" y="1422853"/>
                      <a:pt x="376776" y="1372367"/>
                      <a:pt x="367252" y="1318455"/>
                    </a:cubicBezTo>
                    <a:cubicBezTo>
                      <a:pt x="366298" y="1313503"/>
                      <a:pt x="368394" y="1307977"/>
                      <a:pt x="369728" y="1303023"/>
                    </a:cubicBezTo>
                    <a:cubicBezTo>
                      <a:pt x="376586" y="1278828"/>
                      <a:pt x="387444" y="1255205"/>
                      <a:pt x="389921" y="1230632"/>
                    </a:cubicBezTo>
                    <a:cubicBezTo>
                      <a:pt x="396017" y="1170050"/>
                      <a:pt x="398495" y="1109090"/>
                      <a:pt x="402495" y="1048124"/>
                    </a:cubicBezTo>
                    <a:cubicBezTo>
                      <a:pt x="402685" y="1044314"/>
                      <a:pt x="402685" y="1040314"/>
                      <a:pt x="404019" y="1036886"/>
                    </a:cubicBezTo>
                    <a:cubicBezTo>
                      <a:pt x="412211" y="1014405"/>
                      <a:pt x="409543" y="994784"/>
                      <a:pt x="393923" y="975732"/>
                    </a:cubicBezTo>
                    <a:cubicBezTo>
                      <a:pt x="387064" y="967349"/>
                      <a:pt x="383444" y="955919"/>
                      <a:pt x="379634" y="945443"/>
                    </a:cubicBezTo>
                    <a:cubicBezTo>
                      <a:pt x="373918" y="930010"/>
                      <a:pt x="368394" y="914199"/>
                      <a:pt x="364774" y="898197"/>
                    </a:cubicBezTo>
                    <a:cubicBezTo>
                      <a:pt x="361346" y="882383"/>
                      <a:pt x="356583" y="865429"/>
                      <a:pt x="359250" y="850188"/>
                    </a:cubicBezTo>
                    <a:cubicBezTo>
                      <a:pt x="364012" y="822755"/>
                      <a:pt x="374680" y="796654"/>
                      <a:pt x="381730" y="769604"/>
                    </a:cubicBezTo>
                    <a:cubicBezTo>
                      <a:pt x="384206" y="760269"/>
                      <a:pt x="383824" y="749981"/>
                      <a:pt x="384016" y="740267"/>
                    </a:cubicBezTo>
                    <a:cubicBezTo>
                      <a:pt x="384586" y="717976"/>
                      <a:pt x="379062" y="695115"/>
                      <a:pt x="394875" y="674922"/>
                    </a:cubicBezTo>
                    <a:cubicBezTo>
                      <a:pt x="409733" y="656254"/>
                      <a:pt x="405353" y="637391"/>
                      <a:pt x="394113" y="617771"/>
                    </a:cubicBezTo>
                    <a:cubicBezTo>
                      <a:pt x="386110" y="603672"/>
                      <a:pt x="379824" y="587671"/>
                      <a:pt x="376776" y="571859"/>
                    </a:cubicBezTo>
                    <a:cubicBezTo>
                      <a:pt x="372586" y="550140"/>
                      <a:pt x="370870" y="528614"/>
                      <a:pt x="373348" y="505181"/>
                    </a:cubicBezTo>
                    <a:cubicBezTo>
                      <a:pt x="375062" y="488606"/>
                      <a:pt x="375824" y="475080"/>
                      <a:pt x="385920" y="462125"/>
                    </a:cubicBezTo>
                    <a:cubicBezTo>
                      <a:pt x="387444" y="460031"/>
                      <a:pt x="387826" y="456221"/>
                      <a:pt x="387634" y="453363"/>
                    </a:cubicBezTo>
                    <a:cubicBezTo>
                      <a:pt x="384396" y="415834"/>
                      <a:pt x="386110" y="378685"/>
                      <a:pt x="388399" y="340773"/>
                    </a:cubicBezTo>
                    <a:cubicBezTo>
                      <a:pt x="391445" y="292578"/>
                      <a:pt x="382492" y="241900"/>
                      <a:pt x="350487" y="200181"/>
                    </a:cubicBezTo>
                    <a:cubicBezTo>
                      <a:pt x="345723" y="194084"/>
                      <a:pt x="343629" y="184940"/>
                      <a:pt x="342485" y="176938"/>
                    </a:cubicBezTo>
                    <a:cubicBezTo>
                      <a:pt x="337533" y="139218"/>
                      <a:pt x="334103" y="101307"/>
                      <a:pt x="328579" y="63586"/>
                    </a:cubicBezTo>
                    <a:cubicBezTo>
                      <a:pt x="325530" y="43011"/>
                      <a:pt x="322862" y="21485"/>
                      <a:pt x="314480" y="2816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F3E13B6-EE2F-4F85-BD02-171953A805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648048" y="0"/>
                <a:ext cx="4543952" cy="6858000"/>
              </a:xfrm>
              <a:custGeom>
                <a:avLst/>
                <a:gdLst>
                  <a:gd name="connsiteX0" fmla="*/ 328959 w 4543952"/>
                  <a:gd name="connsiteY0" fmla="*/ 6564619 h 6858000"/>
                  <a:gd name="connsiteX1" fmla="*/ 306480 w 4543952"/>
                  <a:gd name="connsiteY1" fmla="*/ 6588624 h 6858000"/>
                  <a:gd name="connsiteX2" fmla="*/ 289858 w 4543952"/>
                  <a:gd name="connsiteY2" fmla="*/ 6625223 h 6858000"/>
                  <a:gd name="connsiteX3" fmla="*/ 289858 w 4543952"/>
                  <a:gd name="connsiteY3" fmla="*/ 6625224 h 6858000"/>
                  <a:gd name="connsiteX4" fmla="*/ 289870 w 4543952"/>
                  <a:gd name="connsiteY4" fmla="*/ 6645551 h 6858000"/>
                  <a:gd name="connsiteX5" fmla="*/ 296953 w 4543952"/>
                  <a:gd name="connsiteY5" fmla="*/ 6662539 h 6858000"/>
                  <a:gd name="connsiteX6" fmla="*/ 296953 w 4543952"/>
                  <a:gd name="connsiteY6" fmla="*/ 6662541 h 6858000"/>
                  <a:gd name="connsiteX7" fmla="*/ 296954 w 4543952"/>
                  <a:gd name="connsiteY7" fmla="*/ 6662543 h 6858000"/>
                  <a:gd name="connsiteX8" fmla="*/ 311551 w 4543952"/>
                  <a:gd name="connsiteY8" fmla="*/ 6702975 h 6858000"/>
                  <a:gd name="connsiteX9" fmla="*/ 297715 w 4543952"/>
                  <a:gd name="connsiteY9" fmla="*/ 6742551 h 6858000"/>
                  <a:gd name="connsiteX10" fmla="*/ 297714 w 4543952"/>
                  <a:gd name="connsiteY10" fmla="*/ 6742554 h 6858000"/>
                  <a:gd name="connsiteX11" fmla="*/ 283011 w 4543952"/>
                  <a:gd name="connsiteY11" fmla="*/ 6776799 h 6858000"/>
                  <a:gd name="connsiteX12" fmla="*/ 278238 w 4543952"/>
                  <a:gd name="connsiteY12" fmla="*/ 6812061 h 6858000"/>
                  <a:gd name="connsiteX13" fmla="*/ 278237 w 4543952"/>
                  <a:gd name="connsiteY13" fmla="*/ 6812062 h 6858000"/>
                  <a:gd name="connsiteX14" fmla="*/ 278237 w 4543952"/>
                  <a:gd name="connsiteY14" fmla="*/ 6812063 h 6858000"/>
                  <a:gd name="connsiteX15" fmla="*/ 278238 w 4543952"/>
                  <a:gd name="connsiteY15" fmla="*/ 6812061 h 6858000"/>
                  <a:gd name="connsiteX16" fmla="*/ 297714 w 4543952"/>
                  <a:gd name="connsiteY16" fmla="*/ 6742554 h 6858000"/>
                  <a:gd name="connsiteX17" fmla="*/ 297715 w 4543952"/>
                  <a:gd name="connsiteY17" fmla="*/ 6742552 h 6858000"/>
                  <a:gd name="connsiteX18" fmla="*/ 311551 w 4543952"/>
                  <a:gd name="connsiteY18" fmla="*/ 6702976 h 6858000"/>
                  <a:gd name="connsiteX19" fmla="*/ 311551 w 4543952"/>
                  <a:gd name="connsiteY19" fmla="*/ 6702975 h 6858000"/>
                  <a:gd name="connsiteX20" fmla="*/ 308405 w 4543952"/>
                  <a:gd name="connsiteY20" fmla="*/ 6683026 h 6858000"/>
                  <a:gd name="connsiteX21" fmla="*/ 296954 w 4543952"/>
                  <a:gd name="connsiteY21" fmla="*/ 6662543 h 6858000"/>
                  <a:gd name="connsiteX22" fmla="*/ 296953 w 4543952"/>
                  <a:gd name="connsiteY22" fmla="*/ 6662540 h 6858000"/>
                  <a:gd name="connsiteX23" fmla="*/ 296953 w 4543952"/>
                  <a:gd name="connsiteY23" fmla="*/ 6662539 h 6858000"/>
                  <a:gd name="connsiteX24" fmla="*/ 289858 w 4543952"/>
                  <a:gd name="connsiteY24" fmla="*/ 6625224 h 6858000"/>
                  <a:gd name="connsiteX25" fmla="*/ 306480 w 4543952"/>
                  <a:gd name="connsiteY25" fmla="*/ 6588625 h 6858000"/>
                  <a:gd name="connsiteX26" fmla="*/ 328959 w 4543952"/>
                  <a:gd name="connsiteY26" fmla="*/ 6564620 h 6858000"/>
                  <a:gd name="connsiteX27" fmla="*/ 248638 w 4543952"/>
                  <a:gd name="connsiteY27" fmla="*/ 6438980 h 6858000"/>
                  <a:gd name="connsiteX28" fmla="*/ 268569 w 4543952"/>
                  <a:gd name="connsiteY28" fmla="*/ 6463840 h 6858000"/>
                  <a:gd name="connsiteX29" fmla="*/ 268572 w 4543952"/>
                  <a:gd name="connsiteY29" fmla="*/ 6463848 h 6858000"/>
                  <a:gd name="connsiteX30" fmla="*/ 279556 w 4543952"/>
                  <a:gd name="connsiteY30" fmla="*/ 6508051 h 6858000"/>
                  <a:gd name="connsiteX31" fmla="*/ 282367 w 4543952"/>
                  <a:gd name="connsiteY31" fmla="*/ 6513011 h 6858000"/>
                  <a:gd name="connsiteX32" fmla="*/ 284834 w 4543952"/>
                  <a:gd name="connsiteY32" fmla="*/ 6521803 h 6858000"/>
                  <a:gd name="connsiteX33" fmla="*/ 301172 w 4543952"/>
                  <a:gd name="connsiteY33" fmla="*/ 6546194 h 6858000"/>
                  <a:gd name="connsiteX34" fmla="*/ 301172 w 4543952"/>
                  <a:gd name="connsiteY34" fmla="*/ 6546193 h 6858000"/>
                  <a:gd name="connsiteX35" fmla="*/ 282367 w 4543952"/>
                  <a:gd name="connsiteY35" fmla="*/ 6513011 h 6858000"/>
                  <a:gd name="connsiteX36" fmla="*/ 268572 w 4543952"/>
                  <a:gd name="connsiteY36" fmla="*/ 6463848 h 6858000"/>
                  <a:gd name="connsiteX37" fmla="*/ 268569 w 4543952"/>
                  <a:gd name="connsiteY37" fmla="*/ 6463839 h 6858000"/>
                  <a:gd name="connsiteX38" fmla="*/ 166047 w 4543952"/>
                  <a:gd name="connsiteY38" fmla="*/ 6392242 h 6858000"/>
                  <a:gd name="connsiteX39" fmla="*/ 173364 w 4543952"/>
                  <a:gd name="connsiteY39" fmla="*/ 6407332 h 6858000"/>
                  <a:gd name="connsiteX40" fmla="*/ 173364 w 4543952"/>
                  <a:gd name="connsiteY40" fmla="*/ 6407331 h 6858000"/>
                  <a:gd name="connsiteX41" fmla="*/ 401733 w 4543952"/>
                  <a:gd name="connsiteY41" fmla="*/ 4221390 h 6858000"/>
                  <a:gd name="connsiteX42" fmla="*/ 396017 w 4543952"/>
                  <a:gd name="connsiteY42" fmla="*/ 4253013 h 6858000"/>
                  <a:gd name="connsiteX43" fmla="*/ 356201 w 4543952"/>
                  <a:gd name="connsiteY43" fmla="*/ 4324644 h 6858000"/>
                  <a:gd name="connsiteX44" fmla="*/ 347247 w 4543952"/>
                  <a:gd name="connsiteY44" fmla="*/ 4363889 h 6858000"/>
                  <a:gd name="connsiteX45" fmla="*/ 347247 w 4543952"/>
                  <a:gd name="connsiteY45" fmla="*/ 4363890 h 6858000"/>
                  <a:gd name="connsiteX46" fmla="*/ 348009 w 4543952"/>
                  <a:gd name="connsiteY46" fmla="*/ 4482004 h 6858000"/>
                  <a:gd name="connsiteX47" fmla="*/ 408019 w 4543952"/>
                  <a:gd name="connsiteY47" fmla="*/ 4659174 h 6858000"/>
                  <a:gd name="connsiteX48" fmla="*/ 416021 w 4543952"/>
                  <a:gd name="connsiteY48" fmla="*/ 4677655 h 6858000"/>
                  <a:gd name="connsiteX49" fmla="*/ 425928 w 4543952"/>
                  <a:gd name="connsiteY49" fmla="*/ 4767764 h 6858000"/>
                  <a:gd name="connsiteX50" fmla="*/ 427237 w 4543952"/>
                  <a:gd name="connsiteY50" fmla="*/ 4800482 h 6858000"/>
                  <a:gd name="connsiteX51" fmla="*/ 412401 w 4543952"/>
                  <a:gd name="connsiteY51" fmla="*/ 4828915 h 6858000"/>
                  <a:gd name="connsiteX52" fmla="*/ 391971 w 4543952"/>
                  <a:gd name="connsiteY52" fmla="*/ 4857316 h 6858000"/>
                  <a:gd name="connsiteX53" fmla="*/ 390221 w 4543952"/>
                  <a:gd name="connsiteY53" fmla="*/ 4863342 h 6858000"/>
                  <a:gd name="connsiteX54" fmla="*/ 387469 w 4543952"/>
                  <a:gd name="connsiteY54" fmla="*/ 4867613 h 6858000"/>
                  <a:gd name="connsiteX55" fmla="*/ 382691 w 4543952"/>
                  <a:gd name="connsiteY55" fmla="*/ 4889274 h 6858000"/>
                  <a:gd name="connsiteX56" fmla="*/ 382691 w 4543952"/>
                  <a:gd name="connsiteY56" fmla="*/ 4889275 h 6858000"/>
                  <a:gd name="connsiteX57" fmla="*/ 384396 w 4543952"/>
                  <a:gd name="connsiteY57" fmla="*/ 4912168 h 6858000"/>
                  <a:gd name="connsiteX58" fmla="*/ 385799 w 4543952"/>
                  <a:gd name="connsiteY58" fmla="*/ 4933804 h 6858000"/>
                  <a:gd name="connsiteX59" fmla="*/ 378247 w 4543952"/>
                  <a:gd name="connsiteY59" fmla="*/ 4957452 h 6858000"/>
                  <a:gd name="connsiteX60" fmla="*/ 360964 w 4543952"/>
                  <a:gd name="connsiteY60" fmla="*/ 4987036 h 6858000"/>
                  <a:gd name="connsiteX61" fmla="*/ 334485 w 4543952"/>
                  <a:gd name="connsiteY61" fmla="*/ 5041520 h 6858000"/>
                  <a:gd name="connsiteX62" fmla="*/ 321371 w 4543952"/>
                  <a:gd name="connsiteY62" fmla="*/ 5087422 h 6858000"/>
                  <a:gd name="connsiteX63" fmla="*/ 321364 w 4543952"/>
                  <a:gd name="connsiteY63" fmla="*/ 5087449 h 6858000"/>
                  <a:gd name="connsiteX64" fmla="*/ 315482 w 4543952"/>
                  <a:gd name="connsiteY64" fmla="*/ 5102460 h 6858000"/>
                  <a:gd name="connsiteX65" fmla="*/ 308338 w 4543952"/>
                  <a:gd name="connsiteY65" fmla="*/ 5133219 h 6858000"/>
                  <a:gd name="connsiteX66" fmla="*/ 308337 w 4543952"/>
                  <a:gd name="connsiteY66" fmla="*/ 5133223 h 6858000"/>
                  <a:gd name="connsiteX67" fmla="*/ 308337 w 4543952"/>
                  <a:gd name="connsiteY67" fmla="*/ 5133224 h 6858000"/>
                  <a:gd name="connsiteX68" fmla="*/ 315052 w 4543952"/>
                  <a:gd name="connsiteY68" fmla="*/ 5166113 h 6858000"/>
                  <a:gd name="connsiteX69" fmla="*/ 314362 w 4543952"/>
                  <a:gd name="connsiteY69" fmla="*/ 5172089 h 6858000"/>
                  <a:gd name="connsiteX70" fmla="*/ 311814 w 4543952"/>
                  <a:gd name="connsiteY70" fmla="*/ 5179066 h 6858000"/>
                  <a:gd name="connsiteX71" fmla="*/ 311814 w 4543952"/>
                  <a:gd name="connsiteY71" fmla="*/ 5179067 h 6858000"/>
                  <a:gd name="connsiteX72" fmla="*/ 335437 w 4543952"/>
                  <a:gd name="connsiteY72" fmla="*/ 5272796 h 6858000"/>
                  <a:gd name="connsiteX73" fmla="*/ 360397 w 4543952"/>
                  <a:gd name="connsiteY73" fmla="*/ 5321350 h 6858000"/>
                  <a:gd name="connsiteX74" fmla="*/ 364317 w 4543952"/>
                  <a:gd name="connsiteY74" fmla="*/ 5355013 h 6858000"/>
                  <a:gd name="connsiteX75" fmla="*/ 359440 w 4543952"/>
                  <a:gd name="connsiteY75" fmla="*/ 5385383 h 6858000"/>
                  <a:gd name="connsiteX76" fmla="*/ 351249 w 4543952"/>
                  <a:gd name="connsiteY76" fmla="*/ 5425581 h 6858000"/>
                  <a:gd name="connsiteX77" fmla="*/ 339627 w 4543952"/>
                  <a:gd name="connsiteY77" fmla="*/ 5480636 h 6858000"/>
                  <a:gd name="connsiteX78" fmla="*/ 335103 w 4543952"/>
                  <a:gd name="connsiteY78" fmla="*/ 5507666 h 6858000"/>
                  <a:gd name="connsiteX79" fmla="*/ 335103 w 4543952"/>
                  <a:gd name="connsiteY79" fmla="*/ 5507667 h 6858000"/>
                  <a:gd name="connsiteX80" fmla="*/ 337324 w 4543952"/>
                  <a:gd name="connsiteY80" fmla="*/ 5520421 h 6858000"/>
                  <a:gd name="connsiteX81" fmla="*/ 345722 w 4543952"/>
                  <a:gd name="connsiteY81" fmla="*/ 5531691 h 6858000"/>
                  <a:gd name="connsiteX82" fmla="*/ 345723 w 4543952"/>
                  <a:gd name="connsiteY82" fmla="*/ 5531693 h 6858000"/>
                  <a:gd name="connsiteX83" fmla="*/ 355869 w 4543952"/>
                  <a:gd name="connsiteY83" fmla="*/ 5547577 h 6858000"/>
                  <a:gd name="connsiteX84" fmla="*/ 346295 w 4543952"/>
                  <a:gd name="connsiteY84" fmla="*/ 5562745 h 6858000"/>
                  <a:gd name="connsiteX85" fmla="*/ 275047 w 4543952"/>
                  <a:gd name="connsiteY85" fmla="*/ 5704482 h 6858000"/>
                  <a:gd name="connsiteX86" fmla="*/ 269141 w 4543952"/>
                  <a:gd name="connsiteY86" fmla="*/ 5740487 h 6858000"/>
                  <a:gd name="connsiteX87" fmla="*/ 260376 w 4543952"/>
                  <a:gd name="connsiteY87" fmla="*/ 5760872 h 6858000"/>
                  <a:gd name="connsiteX88" fmla="*/ 171981 w 4543952"/>
                  <a:gd name="connsiteY88" fmla="*/ 5883750 h 6858000"/>
                  <a:gd name="connsiteX89" fmla="*/ 171979 w 4543952"/>
                  <a:gd name="connsiteY89" fmla="*/ 5883755 h 6858000"/>
                  <a:gd name="connsiteX90" fmla="*/ 160957 w 4543952"/>
                  <a:gd name="connsiteY90" fmla="*/ 5909350 h 6858000"/>
                  <a:gd name="connsiteX91" fmla="*/ 154076 w 4543952"/>
                  <a:gd name="connsiteY91" fmla="*/ 5935945 h 6858000"/>
                  <a:gd name="connsiteX92" fmla="*/ 154075 w 4543952"/>
                  <a:gd name="connsiteY92" fmla="*/ 5935948 h 6858000"/>
                  <a:gd name="connsiteX93" fmla="*/ 154075 w 4543952"/>
                  <a:gd name="connsiteY93" fmla="*/ 5935949 h 6858000"/>
                  <a:gd name="connsiteX94" fmla="*/ 154242 w 4543952"/>
                  <a:gd name="connsiteY94" fmla="*/ 5964476 h 6858000"/>
                  <a:gd name="connsiteX95" fmla="*/ 157695 w 4543952"/>
                  <a:gd name="connsiteY95" fmla="*/ 5993289 h 6858000"/>
                  <a:gd name="connsiteX96" fmla="*/ 157695 w 4543952"/>
                  <a:gd name="connsiteY96" fmla="*/ 5993291 h 6858000"/>
                  <a:gd name="connsiteX97" fmla="*/ 164171 w 4543952"/>
                  <a:gd name="connsiteY97" fmla="*/ 6026440 h 6858000"/>
                  <a:gd name="connsiteX98" fmla="*/ 220371 w 4543952"/>
                  <a:gd name="connsiteY98" fmla="*/ 6108738 h 6858000"/>
                  <a:gd name="connsiteX99" fmla="*/ 234064 w 4543952"/>
                  <a:gd name="connsiteY99" fmla="*/ 6133314 h 6858000"/>
                  <a:gd name="connsiteX100" fmla="*/ 218468 w 4543952"/>
                  <a:gd name="connsiteY100" fmla="*/ 6155599 h 6858000"/>
                  <a:gd name="connsiteX101" fmla="*/ 218465 w 4543952"/>
                  <a:gd name="connsiteY101" fmla="*/ 6155601 h 6858000"/>
                  <a:gd name="connsiteX102" fmla="*/ 179794 w 4543952"/>
                  <a:gd name="connsiteY102" fmla="*/ 6228755 h 6858000"/>
                  <a:gd name="connsiteX103" fmla="*/ 162457 w 4543952"/>
                  <a:gd name="connsiteY103" fmla="*/ 6361538 h 6858000"/>
                  <a:gd name="connsiteX104" fmla="*/ 162457 w 4543952"/>
                  <a:gd name="connsiteY104" fmla="*/ 6361539 h 6858000"/>
                  <a:gd name="connsiteX105" fmla="*/ 179794 w 4543952"/>
                  <a:gd name="connsiteY105" fmla="*/ 6228756 h 6858000"/>
                  <a:gd name="connsiteX106" fmla="*/ 218465 w 4543952"/>
                  <a:gd name="connsiteY106" fmla="*/ 6155602 h 6858000"/>
                  <a:gd name="connsiteX107" fmla="*/ 218468 w 4543952"/>
                  <a:gd name="connsiteY107" fmla="*/ 6155599 h 6858000"/>
                  <a:gd name="connsiteX108" fmla="*/ 230364 w 4543952"/>
                  <a:gd name="connsiteY108" fmla="*/ 6143189 h 6858000"/>
                  <a:gd name="connsiteX109" fmla="*/ 234064 w 4543952"/>
                  <a:gd name="connsiteY109" fmla="*/ 6133314 h 6858000"/>
                  <a:gd name="connsiteX110" fmla="*/ 234064 w 4543952"/>
                  <a:gd name="connsiteY110" fmla="*/ 6133313 h 6858000"/>
                  <a:gd name="connsiteX111" fmla="*/ 220371 w 4543952"/>
                  <a:gd name="connsiteY111" fmla="*/ 6108737 h 6858000"/>
                  <a:gd name="connsiteX112" fmla="*/ 164171 w 4543952"/>
                  <a:gd name="connsiteY112" fmla="*/ 6026439 h 6858000"/>
                  <a:gd name="connsiteX113" fmla="*/ 157695 w 4543952"/>
                  <a:gd name="connsiteY113" fmla="*/ 5993290 h 6858000"/>
                  <a:gd name="connsiteX114" fmla="*/ 157695 w 4543952"/>
                  <a:gd name="connsiteY114" fmla="*/ 5993289 h 6858000"/>
                  <a:gd name="connsiteX115" fmla="*/ 154075 w 4543952"/>
                  <a:gd name="connsiteY115" fmla="*/ 5935949 h 6858000"/>
                  <a:gd name="connsiteX116" fmla="*/ 154076 w 4543952"/>
                  <a:gd name="connsiteY116" fmla="*/ 5935945 h 6858000"/>
                  <a:gd name="connsiteX117" fmla="*/ 171979 w 4543952"/>
                  <a:gd name="connsiteY117" fmla="*/ 5883755 h 6858000"/>
                  <a:gd name="connsiteX118" fmla="*/ 171981 w 4543952"/>
                  <a:gd name="connsiteY118" fmla="*/ 5883751 h 6858000"/>
                  <a:gd name="connsiteX119" fmla="*/ 260376 w 4543952"/>
                  <a:gd name="connsiteY119" fmla="*/ 5760873 h 6858000"/>
                  <a:gd name="connsiteX120" fmla="*/ 269141 w 4543952"/>
                  <a:gd name="connsiteY120" fmla="*/ 5740488 h 6858000"/>
                  <a:gd name="connsiteX121" fmla="*/ 275047 w 4543952"/>
                  <a:gd name="connsiteY121" fmla="*/ 5704483 h 6858000"/>
                  <a:gd name="connsiteX122" fmla="*/ 346295 w 4543952"/>
                  <a:gd name="connsiteY122" fmla="*/ 5562746 h 6858000"/>
                  <a:gd name="connsiteX123" fmla="*/ 355869 w 4543952"/>
                  <a:gd name="connsiteY123" fmla="*/ 5547578 h 6858000"/>
                  <a:gd name="connsiteX124" fmla="*/ 355869 w 4543952"/>
                  <a:gd name="connsiteY124" fmla="*/ 5547577 h 6858000"/>
                  <a:gd name="connsiteX125" fmla="*/ 345723 w 4543952"/>
                  <a:gd name="connsiteY125" fmla="*/ 5531692 h 6858000"/>
                  <a:gd name="connsiteX126" fmla="*/ 345722 w 4543952"/>
                  <a:gd name="connsiteY126" fmla="*/ 5531691 h 6858000"/>
                  <a:gd name="connsiteX127" fmla="*/ 335103 w 4543952"/>
                  <a:gd name="connsiteY127" fmla="*/ 5507667 h 6858000"/>
                  <a:gd name="connsiteX128" fmla="*/ 339627 w 4543952"/>
                  <a:gd name="connsiteY128" fmla="*/ 5480637 h 6858000"/>
                  <a:gd name="connsiteX129" fmla="*/ 351249 w 4543952"/>
                  <a:gd name="connsiteY129" fmla="*/ 5425582 h 6858000"/>
                  <a:gd name="connsiteX130" fmla="*/ 359440 w 4543952"/>
                  <a:gd name="connsiteY130" fmla="*/ 5385384 h 6858000"/>
                  <a:gd name="connsiteX131" fmla="*/ 364317 w 4543952"/>
                  <a:gd name="connsiteY131" fmla="*/ 5355014 h 6858000"/>
                  <a:gd name="connsiteX132" fmla="*/ 364317 w 4543952"/>
                  <a:gd name="connsiteY132" fmla="*/ 5355013 h 6858000"/>
                  <a:gd name="connsiteX133" fmla="*/ 362870 w 4543952"/>
                  <a:gd name="connsiteY133" fmla="*/ 5326162 h 6858000"/>
                  <a:gd name="connsiteX134" fmla="*/ 360397 w 4543952"/>
                  <a:gd name="connsiteY134" fmla="*/ 5321350 h 6858000"/>
                  <a:gd name="connsiteX135" fmla="*/ 359341 w 4543952"/>
                  <a:gd name="connsiteY135" fmla="*/ 5312287 h 6858000"/>
                  <a:gd name="connsiteX136" fmla="*/ 335437 w 4543952"/>
                  <a:gd name="connsiteY136" fmla="*/ 5272795 h 6858000"/>
                  <a:gd name="connsiteX137" fmla="*/ 311981 w 4543952"/>
                  <a:gd name="connsiteY137" fmla="*/ 5229432 h 6858000"/>
                  <a:gd name="connsiteX138" fmla="*/ 311814 w 4543952"/>
                  <a:gd name="connsiteY138" fmla="*/ 5179067 h 6858000"/>
                  <a:gd name="connsiteX139" fmla="*/ 314362 w 4543952"/>
                  <a:gd name="connsiteY139" fmla="*/ 5172090 h 6858000"/>
                  <a:gd name="connsiteX140" fmla="*/ 315052 w 4543952"/>
                  <a:gd name="connsiteY140" fmla="*/ 5166113 h 6858000"/>
                  <a:gd name="connsiteX141" fmla="*/ 315052 w 4543952"/>
                  <a:gd name="connsiteY141" fmla="*/ 5166112 h 6858000"/>
                  <a:gd name="connsiteX142" fmla="*/ 308337 w 4543952"/>
                  <a:gd name="connsiteY142" fmla="*/ 5133224 h 6858000"/>
                  <a:gd name="connsiteX143" fmla="*/ 308338 w 4543952"/>
                  <a:gd name="connsiteY143" fmla="*/ 5133219 h 6858000"/>
                  <a:gd name="connsiteX144" fmla="*/ 321364 w 4543952"/>
                  <a:gd name="connsiteY144" fmla="*/ 5087449 h 6858000"/>
                  <a:gd name="connsiteX145" fmla="*/ 327270 w 4543952"/>
                  <a:gd name="connsiteY145" fmla="*/ 5072375 h 6858000"/>
                  <a:gd name="connsiteX146" fmla="*/ 334485 w 4543952"/>
                  <a:gd name="connsiteY146" fmla="*/ 5041521 h 6858000"/>
                  <a:gd name="connsiteX147" fmla="*/ 360964 w 4543952"/>
                  <a:gd name="connsiteY147" fmla="*/ 4987037 h 6858000"/>
                  <a:gd name="connsiteX148" fmla="*/ 376969 w 4543952"/>
                  <a:gd name="connsiteY148" fmla="*/ 4961455 h 6858000"/>
                  <a:gd name="connsiteX149" fmla="*/ 378247 w 4543952"/>
                  <a:gd name="connsiteY149" fmla="*/ 4957452 h 6858000"/>
                  <a:gd name="connsiteX150" fmla="*/ 381039 w 4543952"/>
                  <a:gd name="connsiteY150" fmla="*/ 4952672 h 6858000"/>
                  <a:gd name="connsiteX151" fmla="*/ 385799 w 4543952"/>
                  <a:gd name="connsiteY151" fmla="*/ 4933804 h 6858000"/>
                  <a:gd name="connsiteX152" fmla="*/ 384396 w 4543952"/>
                  <a:gd name="connsiteY152" fmla="*/ 4912167 h 6858000"/>
                  <a:gd name="connsiteX153" fmla="*/ 382691 w 4543952"/>
                  <a:gd name="connsiteY153" fmla="*/ 4889274 h 6858000"/>
                  <a:gd name="connsiteX154" fmla="*/ 390221 w 4543952"/>
                  <a:gd name="connsiteY154" fmla="*/ 4863342 h 6858000"/>
                  <a:gd name="connsiteX155" fmla="*/ 412401 w 4543952"/>
                  <a:gd name="connsiteY155" fmla="*/ 4828916 h 6858000"/>
                  <a:gd name="connsiteX156" fmla="*/ 427237 w 4543952"/>
                  <a:gd name="connsiteY156" fmla="*/ 4800483 h 6858000"/>
                  <a:gd name="connsiteX157" fmla="*/ 427237 w 4543952"/>
                  <a:gd name="connsiteY157" fmla="*/ 4800482 h 6858000"/>
                  <a:gd name="connsiteX158" fmla="*/ 425928 w 4543952"/>
                  <a:gd name="connsiteY158" fmla="*/ 4767763 h 6858000"/>
                  <a:gd name="connsiteX159" fmla="*/ 416021 w 4543952"/>
                  <a:gd name="connsiteY159" fmla="*/ 4677654 h 6858000"/>
                  <a:gd name="connsiteX160" fmla="*/ 408019 w 4543952"/>
                  <a:gd name="connsiteY160" fmla="*/ 4659173 h 6858000"/>
                  <a:gd name="connsiteX161" fmla="*/ 348009 w 4543952"/>
                  <a:gd name="connsiteY161" fmla="*/ 4482003 h 6858000"/>
                  <a:gd name="connsiteX162" fmla="*/ 347247 w 4543952"/>
                  <a:gd name="connsiteY162" fmla="*/ 4363890 h 6858000"/>
                  <a:gd name="connsiteX163" fmla="*/ 356201 w 4543952"/>
                  <a:gd name="connsiteY163" fmla="*/ 4324645 h 6858000"/>
                  <a:gd name="connsiteX164" fmla="*/ 396017 w 4543952"/>
                  <a:gd name="connsiteY164" fmla="*/ 4253014 h 6858000"/>
                  <a:gd name="connsiteX165" fmla="*/ 401733 w 4543952"/>
                  <a:gd name="connsiteY165" fmla="*/ 4221391 h 6858000"/>
                  <a:gd name="connsiteX166" fmla="*/ 332842 w 4543952"/>
                  <a:gd name="connsiteY166" fmla="*/ 2836171 h 6858000"/>
                  <a:gd name="connsiteX167" fmla="*/ 332842 w 4543952"/>
                  <a:gd name="connsiteY167" fmla="*/ 2836172 h 6858000"/>
                  <a:gd name="connsiteX168" fmla="*/ 341533 w 4543952"/>
                  <a:gd name="connsiteY168" fmla="*/ 2848793 h 6858000"/>
                  <a:gd name="connsiteX169" fmla="*/ 358166 w 4543952"/>
                  <a:gd name="connsiteY169" fmla="*/ 2903544 h 6858000"/>
                  <a:gd name="connsiteX170" fmla="*/ 366072 w 4543952"/>
                  <a:gd name="connsiteY170" fmla="*/ 2947858 h 6858000"/>
                  <a:gd name="connsiteX171" fmla="*/ 366072 w 4543952"/>
                  <a:gd name="connsiteY171" fmla="*/ 2947862 h 6858000"/>
                  <a:gd name="connsiteX172" fmla="*/ 362488 w 4543952"/>
                  <a:gd name="connsiteY172" fmla="*/ 2982147 h 6858000"/>
                  <a:gd name="connsiteX173" fmla="*/ 350796 w 4543952"/>
                  <a:gd name="connsiteY173" fmla="*/ 3077400 h 6858000"/>
                  <a:gd name="connsiteX174" fmla="*/ 350796 w 4543952"/>
                  <a:gd name="connsiteY174" fmla="*/ 3077401 h 6858000"/>
                  <a:gd name="connsiteX175" fmla="*/ 363250 w 4543952"/>
                  <a:gd name="connsiteY175" fmla="*/ 3172654 h 6858000"/>
                  <a:gd name="connsiteX176" fmla="*/ 410877 w 4543952"/>
                  <a:gd name="connsiteY176" fmla="*/ 3489467 h 6858000"/>
                  <a:gd name="connsiteX177" fmla="*/ 432976 w 4543952"/>
                  <a:gd name="connsiteY177" fmla="*/ 3544713 h 6858000"/>
                  <a:gd name="connsiteX178" fmla="*/ 445520 w 4543952"/>
                  <a:gd name="connsiteY178" fmla="*/ 3562320 h 6858000"/>
                  <a:gd name="connsiteX179" fmla="*/ 450598 w 4543952"/>
                  <a:gd name="connsiteY179" fmla="*/ 3574407 h 6858000"/>
                  <a:gd name="connsiteX180" fmla="*/ 448246 w 4543952"/>
                  <a:gd name="connsiteY180" fmla="*/ 3587173 h 6858000"/>
                  <a:gd name="connsiteX181" fmla="*/ 438500 w 4543952"/>
                  <a:gd name="connsiteY181" fmla="*/ 3606816 h 6858000"/>
                  <a:gd name="connsiteX182" fmla="*/ 424974 w 4543952"/>
                  <a:gd name="connsiteY182" fmla="*/ 3630631 h 6858000"/>
                  <a:gd name="connsiteX183" fmla="*/ 400733 w 4543952"/>
                  <a:gd name="connsiteY183" fmla="*/ 3680162 h 6858000"/>
                  <a:gd name="connsiteX184" fmla="*/ 400733 w 4543952"/>
                  <a:gd name="connsiteY184" fmla="*/ 3680163 h 6858000"/>
                  <a:gd name="connsiteX185" fmla="*/ 404781 w 4543952"/>
                  <a:gd name="connsiteY185" fmla="*/ 3734837 h 6858000"/>
                  <a:gd name="connsiteX186" fmla="*/ 404399 w 4543952"/>
                  <a:gd name="connsiteY186" fmla="*/ 3754651 h 6858000"/>
                  <a:gd name="connsiteX187" fmla="*/ 398042 w 4543952"/>
                  <a:gd name="connsiteY187" fmla="*/ 3789775 h 6858000"/>
                  <a:gd name="connsiteX188" fmla="*/ 398042 w 4543952"/>
                  <a:gd name="connsiteY188" fmla="*/ 3789776 h 6858000"/>
                  <a:gd name="connsiteX189" fmla="*/ 412973 w 4543952"/>
                  <a:gd name="connsiteY189" fmla="*/ 3822472 h 6858000"/>
                  <a:gd name="connsiteX190" fmla="*/ 427308 w 4543952"/>
                  <a:gd name="connsiteY190" fmla="*/ 3852619 h 6858000"/>
                  <a:gd name="connsiteX191" fmla="*/ 417926 w 4543952"/>
                  <a:gd name="connsiteY191" fmla="*/ 3885336 h 6858000"/>
                  <a:gd name="connsiteX192" fmla="*/ 417925 w 4543952"/>
                  <a:gd name="connsiteY192" fmla="*/ 3885337 h 6858000"/>
                  <a:gd name="connsiteX193" fmla="*/ 386040 w 4543952"/>
                  <a:gd name="connsiteY193" fmla="*/ 3962158 h 6858000"/>
                  <a:gd name="connsiteX194" fmla="*/ 386040 w 4543952"/>
                  <a:gd name="connsiteY194" fmla="*/ 3962159 h 6858000"/>
                  <a:gd name="connsiteX195" fmla="*/ 388431 w 4543952"/>
                  <a:gd name="connsiteY195" fmla="*/ 4002409 h 6858000"/>
                  <a:gd name="connsiteX196" fmla="*/ 401733 w 4543952"/>
                  <a:gd name="connsiteY196" fmla="*/ 4043837 h 6858000"/>
                  <a:gd name="connsiteX197" fmla="*/ 401733 w 4543952"/>
                  <a:gd name="connsiteY197" fmla="*/ 4043839 h 6858000"/>
                  <a:gd name="connsiteX198" fmla="*/ 416855 w 4543952"/>
                  <a:gd name="connsiteY198" fmla="*/ 4103825 h 6858000"/>
                  <a:gd name="connsiteX199" fmla="*/ 405544 w 4543952"/>
                  <a:gd name="connsiteY199" fmla="*/ 4165381 h 6858000"/>
                  <a:gd name="connsiteX200" fmla="*/ 405543 w 4543952"/>
                  <a:gd name="connsiteY200" fmla="*/ 4165382 h 6858000"/>
                  <a:gd name="connsiteX201" fmla="*/ 401638 w 4543952"/>
                  <a:gd name="connsiteY201" fmla="*/ 4192386 h 6858000"/>
                  <a:gd name="connsiteX202" fmla="*/ 401638 w 4543952"/>
                  <a:gd name="connsiteY202" fmla="*/ 4192387 h 6858000"/>
                  <a:gd name="connsiteX203" fmla="*/ 405543 w 4543952"/>
                  <a:gd name="connsiteY203" fmla="*/ 4165383 h 6858000"/>
                  <a:gd name="connsiteX204" fmla="*/ 405544 w 4543952"/>
                  <a:gd name="connsiteY204" fmla="*/ 4165381 h 6858000"/>
                  <a:gd name="connsiteX205" fmla="*/ 414887 w 4543952"/>
                  <a:gd name="connsiteY205" fmla="*/ 4134255 h 6858000"/>
                  <a:gd name="connsiteX206" fmla="*/ 416855 w 4543952"/>
                  <a:gd name="connsiteY206" fmla="*/ 4103825 h 6858000"/>
                  <a:gd name="connsiteX207" fmla="*/ 416855 w 4543952"/>
                  <a:gd name="connsiteY207" fmla="*/ 4103824 h 6858000"/>
                  <a:gd name="connsiteX208" fmla="*/ 401733 w 4543952"/>
                  <a:gd name="connsiteY208" fmla="*/ 4043838 h 6858000"/>
                  <a:gd name="connsiteX209" fmla="*/ 401733 w 4543952"/>
                  <a:gd name="connsiteY209" fmla="*/ 4043837 h 6858000"/>
                  <a:gd name="connsiteX210" fmla="*/ 386040 w 4543952"/>
                  <a:gd name="connsiteY210" fmla="*/ 3962159 h 6858000"/>
                  <a:gd name="connsiteX211" fmla="*/ 395544 w 4543952"/>
                  <a:gd name="connsiteY211" fmla="*/ 3923124 h 6858000"/>
                  <a:gd name="connsiteX212" fmla="*/ 417925 w 4543952"/>
                  <a:gd name="connsiteY212" fmla="*/ 3885338 h 6858000"/>
                  <a:gd name="connsiteX213" fmla="*/ 417926 w 4543952"/>
                  <a:gd name="connsiteY213" fmla="*/ 3885336 h 6858000"/>
                  <a:gd name="connsiteX214" fmla="*/ 426528 w 4543952"/>
                  <a:gd name="connsiteY214" fmla="*/ 3868763 h 6858000"/>
                  <a:gd name="connsiteX215" fmla="*/ 427308 w 4543952"/>
                  <a:gd name="connsiteY215" fmla="*/ 3852619 h 6858000"/>
                  <a:gd name="connsiteX216" fmla="*/ 427308 w 4543952"/>
                  <a:gd name="connsiteY216" fmla="*/ 3852618 h 6858000"/>
                  <a:gd name="connsiteX217" fmla="*/ 412973 w 4543952"/>
                  <a:gd name="connsiteY217" fmla="*/ 3822471 h 6858000"/>
                  <a:gd name="connsiteX218" fmla="*/ 398042 w 4543952"/>
                  <a:gd name="connsiteY218" fmla="*/ 3789775 h 6858000"/>
                  <a:gd name="connsiteX219" fmla="*/ 404399 w 4543952"/>
                  <a:gd name="connsiteY219" fmla="*/ 3754652 h 6858000"/>
                  <a:gd name="connsiteX220" fmla="*/ 404781 w 4543952"/>
                  <a:gd name="connsiteY220" fmla="*/ 3734837 h 6858000"/>
                  <a:gd name="connsiteX221" fmla="*/ 404781 w 4543952"/>
                  <a:gd name="connsiteY221" fmla="*/ 3734836 h 6858000"/>
                  <a:gd name="connsiteX222" fmla="*/ 400733 w 4543952"/>
                  <a:gd name="connsiteY222" fmla="*/ 3680163 h 6858000"/>
                  <a:gd name="connsiteX223" fmla="*/ 407246 w 4543952"/>
                  <a:gd name="connsiteY223" fmla="*/ 3654415 h 6858000"/>
                  <a:gd name="connsiteX224" fmla="*/ 424974 w 4543952"/>
                  <a:gd name="connsiteY224" fmla="*/ 3630632 h 6858000"/>
                  <a:gd name="connsiteX225" fmla="*/ 438500 w 4543952"/>
                  <a:gd name="connsiteY225" fmla="*/ 3606817 h 6858000"/>
                  <a:gd name="connsiteX226" fmla="*/ 450598 w 4543952"/>
                  <a:gd name="connsiteY226" fmla="*/ 3574408 h 6858000"/>
                  <a:gd name="connsiteX227" fmla="*/ 450598 w 4543952"/>
                  <a:gd name="connsiteY227" fmla="*/ 3574407 h 6858000"/>
                  <a:gd name="connsiteX228" fmla="*/ 432976 w 4543952"/>
                  <a:gd name="connsiteY228" fmla="*/ 3544712 h 6858000"/>
                  <a:gd name="connsiteX229" fmla="*/ 410877 w 4543952"/>
                  <a:gd name="connsiteY229" fmla="*/ 3489466 h 6858000"/>
                  <a:gd name="connsiteX230" fmla="*/ 363250 w 4543952"/>
                  <a:gd name="connsiteY230" fmla="*/ 3172653 h 6858000"/>
                  <a:gd name="connsiteX231" fmla="*/ 350796 w 4543952"/>
                  <a:gd name="connsiteY231" fmla="*/ 3077401 h 6858000"/>
                  <a:gd name="connsiteX232" fmla="*/ 362488 w 4543952"/>
                  <a:gd name="connsiteY232" fmla="*/ 2982148 h 6858000"/>
                  <a:gd name="connsiteX233" fmla="*/ 366072 w 4543952"/>
                  <a:gd name="connsiteY233" fmla="*/ 2947862 h 6858000"/>
                  <a:gd name="connsiteX234" fmla="*/ 366072 w 4543952"/>
                  <a:gd name="connsiteY234" fmla="*/ 2947861 h 6858000"/>
                  <a:gd name="connsiteX235" fmla="*/ 366072 w 4543952"/>
                  <a:gd name="connsiteY235" fmla="*/ 2947858 h 6858000"/>
                  <a:gd name="connsiteX236" fmla="*/ 361441 w 4543952"/>
                  <a:gd name="connsiteY236" fmla="*/ 2914327 h 6858000"/>
                  <a:gd name="connsiteX237" fmla="*/ 358166 w 4543952"/>
                  <a:gd name="connsiteY237" fmla="*/ 2903544 h 6858000"/>
                  <a:gd name="connsiteX238" fmla="*/ 357138 w 4543952"/>
                  <a:gd name="connsiteY238" fmla="*/ 2897784 h 6858000"/>
                  <a:gd name="connsiteX239" fmla="*/ 341533 w 4543952"/>
                  <a:gd name="connsiteY239" fmla="*/ 2848792 h 6858000"/>
                  <a:gd name="connsiteX240" fmla="*/ 296001 w 4543952"/>
                  <a:gd name="connsiteY240" fmla="*/ 2745351 h 6858000"/>
                  <a:gd name="connsiteX241" fmla="*/ 289670 w 4543952"/>
                  <a:gd name="connsiteY241" fmla="*/ 2770757 h 6858000"/>
                  <a:gd name="connsiteX242" fmla="*/ 290080 w 4543952"/>
                  <a:gd name="connsiteY242" fmla="*/ 2778005 h 6858000"/>
                  <a:gd name="connsiteX243" fmla="*/ 289301 w 4543952"/>
                  <a:gd name="connsiteY243" fmla="*/ 2782304 h 6858000"/>
                  <a:gd name="connsiteX244" fmla="*/ 290501 w 4543952"/>
                  <a:gd name="connsiteY244" fmla="*/ 2785439 h 6858000"/>
                  <a:gd name="connsiteX245" fmla="*/ 290929 w 4543952"/>
                  <a:gd name="connsiteY245" fmla="*/ 2793022 h 6858000"/>
                  <a:gd name="connsiteX246" fmla="*/ 300579 w 4543952"/>
                  <a:gd name="connsiteY246" fmla="*/ 2811779 h 6858000"/>
                  <a:gd name="connsiteX247" fmla="*/ 300582 w 4543952"/>
                  <a:gd name="connsiteY247" fmla="*/ 2811786 h 6858000"/>
                  <a:gd name="connsiteX248" fmla="*/ 300583 w 4543952"/>
                  <a:gd name="connsiteY248" fmla="*/ 2811786 h 6858000"/>
                  <a:gd name="connsiteX249" fmla="*/ 300579 w 4543952"/>
                  <a:gd name="connsiteY249" fmla="*/ 2811779 h 6858000"/>
                  <a:gd name="connsiteX250" fmla="*/ 290501 w 4543952"/>
                  <a:gd name="connsiteY250" fmla="*/ 2785439 h 6858000"/>
                  <a:gd name="connsiteX251" fmla="*/ 290080 w 4543952"/>
                  <a:gd name="connsiteY251" fmla="*/ 2778005 h 6858000"/>
                  <a:gd name="connsiteX252" fmla="*/ 817328 w 4543952"/>
                  <a:gd name="connsiteY252" fmla="*/ 1508457 h 6858000"/>
                  <a:gd name="connsiteX253" fmla="*/ 845421 w 4543952"/>
                  <a:gd name="connsiteY253" fmla="*/ 1596212 h 6858000"/>
                  <a:gd name="connsiteX254" fmla="*/ 843517 w 4543952"/>
                  <a:gd name="connsiteY254" fmla="*/ 1624979 h 6858000"/>
                  <a:gd name="connsiteX255" fmla="*/ 786935 w 4543952"/>
                  <a:gd name="connsiteY255" fmla="*/ 1697752 h 6858000"/>
                  <a:gd name="connsiteX256" fmla="*/ 764267 w 4543952"/>
                  <a:gd name="connsiteY256" fmla="*/ 1733187 h 6858000"/>
                  <a:gd name="connsiteX257" fmla="*/ 722546 w 4543952"/>
                  <a:gd name="connsiteY257" fmla="*/ 1833774 h 6858000"/>
                  <a:gd name="connsiteX258" fmla="*/ 714925 w 4543952"/>
                  <a:gd name="connsiteY258" fmla="*/ 1842157 h 6858000"/>
                  <a:gd name="connsiteX259" fmla="*/ 624434 w 4543952"/>
                  <a:gd name="connsiteY259" fmla="*/ 1916453 h 6858000"/>
                  <a:gd name="connsiteX260" fmla="*/ 609004 w 4543952"/>
                  <a:gd name="connsiteY260" fmla="*/ 1933218 h 6858000"/>
                  <a:gd name="connsiteX261" fmla="*/ 584999 w 4543952"/>
                  <a:gd name="connsiteY261" fmla="*/ 1953412 h 6858000"/>
                  <a:gd name="connsiteX262" fmla="*/ 538516 w 4543952"/>
                  <a:gd name="connsiteY262" fmla="*/ 2016468 h 6858000"/>
                  <a:gd name="connsiteX263" fmla="*/ 523657 w 4543952"/>
                  <a:gd name="connsiteY263" fmla="*/ 2094577 h 6858000"/>
                  <a:gd name="connsiteX264" fmla="*/ 500986 w 4543952"/>
                  <a:gd name="connsiteY264" fmla="*/ 2188878 h 6858000"/>
                  <a:gd name="connsiteX265" fmla="*/ 485746 w 4543952"/>
                  <a:gd name="connsiteY265" fmla="*/ 2228313 h 6858000"/>
                  <a:gd name="connsiteX266" fmla="*/ 456789 w 4543952"/>
                  <a:gd name="connsiteY266" fmla="*/ 2334043 h 6858000"/>
                  <a:gd name="connsiteX267" fmla="*/ 432404 w 4543952"/>
                  <a:gd name="connsiteY267" fmla="*/ 2409484 h 6858000"/>
                  <a:gd name="connsiteX268" fmla="*/ 415303 w 4543952"/>
                  <a:gd name="connsiteY268" fmla="*/ 2435912 h 6858000"/>
                  <a:gd name="connsiteX269" fmla="*/ 415303 w 4543952"/>
                  <a:gd name="connsiteY269" fmla="*/ 2435912 h 6858000"/>
                  <a:gd name="connsiteX270" fmla="*/ 415303 w 4543952"/>
                  <a:gd name="connsiteY270" fmla="*/ 2435912 h 6858000"/>
                  <a:gd name="connsiteX271" fmla="*/ 414227 w 4543952"/>
                  <a:gd name="connsiteY271" fmla="*/ 2440915 h 6858000"/>
                  <a:gd name="connsiteX272" fmla="*/ 409472 w 4543952"/>
                  <a:gd name="connsiteY272" fmla="*/ 2463016 h 6858000"/>
                  <a:gd name="connsiteX273" fmla="*/ 409472 w 4543952"/>
                  <a:gd name="connsiteY273" fmla="*/ 2463017 h 6858000"/>
                  <a:gd name="connsiteX274" fmla="*/ 411535 w 4543952"/>
                  <a:gd name="connsiteY274" fmla="*/ 2490550 h 6858000"/>
                  <a:gd name="connsiteX275" fmla="*/ 418115 w 4543952"/>
                  <a:gd name="connsiteY275" fmla="*/ 2518261 h 6858000"/>
                  <a:gd name="connsiteX276" fmla="*/ 418115 w 4543952"/>
                  <a:gd name="connsiteY276" fmla="*/ 2518264 h 6858000"/>
                  <a:gd name="connsiteX277" fmla="*/ 421759 w 4543952"/>
                  <a:gd name="connsiteY277" fmla="*/ 2545006 h 6858000"/>
                  <a:gd name="connsiteX278" fmla="*/ 417545 w 4543952"/>
                  <a:gd name="connsiteY278" fmla="*/ 2571033 h 6858000"/>
                  <a:gd name="connsiteX279" fmla="*/ 344391 w 4543952"/>
                  <a:gd name="connsiteY279" fmla="*/ 2668000 h 6858000"/>
                  <a:gd name="connsiteX280" fmla="*/ 296001 w 4543952"/>
                  <a:gd name="connsiteY280" fmla="*/ 2745347 h 6858000"/>
                  <a:gd name="connsiteX281" fmla="*/ 296001 w 4543952"/>
                  <a:gd name="connsiteY281" fmla="*/ 2745348 h 6858000"/>
                  <a:gd name="connsiteX282" fmla="*/ 344391 w 4543952"/>
                  <a:gd name="connsiteY282" fmla="*/ 2668001 h 6858000"/>
                  <a:gd name="connsiteX283" fmla="*/ 417545 w 4543952"/>
                  <a:gd name="connsiteY283" fmla="*/ 2571034 h 6858000"/>
                  <a:gd name="connsiteX284" fmla="*/ 421760 w 4543952"/>
                  <a:gd name="connsiteY284" fmla="*/ 2545006 h 6858000"/>
                  <a:gd name="connsiteX285" fmla="*/ 421759 w 4543952"/>
                  <a:gd name="connsiteY285" fmla="*/ 2545006 h 6858000"/>
                  <a:gd name="connsiteX286" fmla="*/ 421760 w 4543952"/>
                  <a:gd name="connsiteY286" fmla="*/ 2545005 h 6858000"/>
                  <a:gd name="connsiteX287" fmla="*/ 418115 w 4543952"/>
                  <a:gd name="connsiteY287" fmla="*/ 2518263 h 6858000"/>
                  <a:gd name="connsiteX288" fmla="*/ 418115 w 4543952"/>
                  <a:gd name="connsiteY288" fmla="*/ 2518261 h 6858000"/>
                  <a:gd name="connsiteX289" fmla="*/ 409472 w 4543952"/>
                  <a:gd name="connsiteY289" fmla="*/ 2463017 h 6858000"/>
                  <a:gd name="connsiteX290" fmla="*/ 414227 w 4543952"/>
                  <a:gd name="connsiteY290" fmla="*/ 2440915 h 6858000"/>
                  <a:gd name="connsiteX291" fmla="*/ 415303 w 4543952"/>
                  <a:gd name="connsiteY291" fmla="*/ 2435912 h 6858000"/>
                  <a:gd name="connsiteX292" fmla="*/ 432404 w 4543952"/>
                  <a:gd name="connsiteY292" fmla="*/ 2409485 h 6858000"/>
                  <a:gd name="connsiteX293" fmla="*/ 456789 w 4543952"/>
                  <a:gd name="connsiteY293" fmla="*/ 2334044 h 6858000"/>
                  <a:gd name="connsiteX294" fmla="*/ 485746 w 4543952"/>
                  <a:gd name="connsiteY294" fmla="*/ 2228314 h 6858000"/>
                  <a:gd name="connsiteX295" fmla="*/ 500986 w 4543952"/>
                  <a:gd name="connsiteY295" fmla="*/ 2188879 h 6858000"/>
                  <a:gd name="connsiteX296" fmla="*/ 523657 w 4543952"/>
                  <a:gd name="connsiteY296" fmla="*/ 2094578 h 6858000"/>
                  <a:gd name="connsiteX297" fmla="*/ 538516 w 4543952"/>
                  <a:gd name="connsiteY297" fmla="*/ 2016469 h 6858000"/>
                  <a:gd name="connsiteX298" fmla="*/ 584999 w 4543952"/>
                  <a:gd name="connsiteY298" fmla="*/ 1953413 h 6858000"/>
                  <a:gd name="connsiteX299" fmla="*/ 609004 w 4543952"/>
                  <a:gd name="connsiteY299" fmla="*/ 1933219 h 6858000"/>
                  <a:gd name="connsiteX300" fmla="*/ 624434 w 4543952"/>
                  <a:gd name="connsiteY300" fmla="*/ 1916454 h 6858000"/>
                  <a:gd name="connsiteX301" fmla="*/ 714925 w 4543952"/>
                  <a:gd name="connsiteY301" fmla="*/ 1842158 h 6858000"/>
                  <a:gd name="connsiteX302" fmla="*/ 722546 w 4543952"/>
                  <a:gd name="connsiteY302" fmla="*/ 1833775 h 6858000"/>
                  <a:gd name="connsiteX303" fmla="*/ 764267 w 4543952"/>
                  <a:gd name="connsiteY303" fmla="*/ 1733188 h 6858000"/>
                  <a:gd name="connsiteX304" fmla="*/ 786936 w 4543952"/>
                  <a:gd name="connsiteY304" fmla="*/ 1697753 h 6858000"/>
                  <a:gd name="connsiteX305" fmla="*/ 843517 w 4543952"/>
                  <a:gd name="connsiteY305" fmla="*/ 1624980 h 6858000"/>
                  <a:gd name="connsiteX306" fmla="*/ 845422 w 4543952"/>
                  <a:gd name="connsiteY306" fmla="*/ 1596213 h 6858000"/>
                  <a:gd name="connsiteX307" fmla="*/ 798723 w 4543952"/>
                  <a:gd name="connsiteY307" fmla="*/ 1459072 h 6858000"/>
                  <a:gd name="connsiteX308" fmla="*/ 807941 w 4543952"/>
                  <a:gd name="connsiteY308" fmla="*/ 1481571 h 6858000"/>
                  <a:gd name="connsiteX309" fmla="*/ 798724 w 4543952"/>
                  <a:gd name="connsiteY309" fmla="*/ 1459073 h 6858000"/>
                  <a:gd name="connsiteX310" fmla="*/ 779530 w 4543952"/>
                  <a:gd name="connsiteY310" fmla="*/ 1268757 h 6858000"/>
                  <a:gd name="connsiteX311" fmla="*/ 774363 w 4543952"/>
                  <a:gd name="connsiteY311" fmla="*/ 1286068 h 6858000"/>
                  <a:gd name="connsiteX312" fmla="*/ 752025 w 4543952"/>
                  <a:gd name="connsiteY312" fmla="*/ 1350626 h 6858000"/>
                  <a:gd name="connsiteX313" fmla="*/ 757620 w 4543952"/>
                  <a:gd name="connsiteY313" fmla="*/ 1413839 h 6858000"/>
                  <a:gd name="connsiteX314" fmla="*/ 752026 w 4543952"/>
                  <a:gd name="connsiteY314" fmla="*/ 1350627 h 6858000"/>
                  <a:gd name="connsiteX315" fmla="*/ 774363 w 4543952"/>
                  <a:gd name="connsiteY315" fmla="*/ 1286069 h 6858000"/>
                  <a:gd name="connsiteX316" fmla="*/ 779530 w 4543952"/>
                  <a:gd name="connsiteY316" fmla="*/ 1268757 h 6858000"/>
                  <a:gd name="connsiteX317" fmla="*/ 837801 w 4543952"/>
                  <a:gd name="connsiteY317" fmla="*/ 773034 h 6858000"/>
                  <a:gd name="connsiteX318" fmla="*/ 829801 w 4543952"/>
                  <a:gd name="connsiteY318" fmla="*/ 854378 h 6858000"/>
                  <a:gd name="connsiteX319" fmla="*/ 798747 w 4543952"/>
                  <a:gd name="connsiteY319" fmla="*/ 915342 h 6858000"/>
                  <a:gd name="connsiteX320" fmla="*/ 788269 w 4543952"/>
                  <a:gd name="connsiteY320" fmla="*/ 927154 h 6858000"/>
                  <a:gd name="connsiteX321" fmla="*/ 791889 w 4543952"/>
                  <a:gd name="connsiteY321" fmla="*/ 1097086 h 6858000"/>
                  <a:gd name="connsiteX322" fmla="*/ 796271 w 4543952"/>
                  <a:gd name="connsiteY322" fmla="*/ 1123184 h 6858000"/>
                  <a:gd name="connsiteX323" fmla="*/ 771553 w 4543952"/>
                  <a:gd name="connsiteY323" fmla="*/ 1184028 h 6858000"/>
                  <a:gd name="connsiteX324" fmla="*/ 796272 w 4543952"/>
                  <a:gd name="connsiteY324" fmla="*/ 1123185 h 6858000"/>
                  <a:gd name="connsiteX325" fmla="*/ 791890 w 4543952"/>
                  <a:gd name="connsiteY325" fmla="*/ 1097087 h 6858000"/>
                  <a:gd name="connsiteX326" fmla="*/ 788270 w 4543952"/>
                  <a:gd name="connsiteY326" fmla="*/ 927155 h 6858000"/>
                  <a:gd name="connsiteX327" fmla="*/ 798748 w 4543952"/>
                  <a:gd name="connsiteY327" fmla="*/ 915343 h 6858000"/>
                  <a:gd name="connsiteX328" fmla="*/ 829801 w 4543952"/>
                  <a:gd name="connsiteY328" fmla="*/ 854379 h 6858000"/>
                  <a:gd name="connsiteX329" fmla="*/ 837801 w 4543952"/>
                  <a:gd name="connsiteY329" fmla="*/ 773035 h 6858000"/>
                  <a:gd name="connsiteX330" fmla="*/ 782400 w 4543952"/>
                  <a:gd name="connsiteY330" fmla="*/ 517850 h 6858000"/>
                  <a:gd name="connsiteX331" fmla="*/ 791317 w 4543952"/>
                  <a:gd name="connsiteY331" fmla="*/ 556046 h 6858000"/>
                  <a:gd name="connsiteX332" fmla="*/ 797795 w 4543952"/>
                  <a:gd name="connsiteY332" fmla="*/ 580049 h 6858000"/>
                  <a:gd name="connsiteX333" fmla="*/ 801176 w 4543952"/>
                  <a:gd name="connsiteY333" fmla="*/ 642536 h 6858000"/>
                  <a:gd name="connsiteX334" fmla="*/ 813700 w 4543952"/>
                  <a:gd name="connsiteY334" fmla="*/ 694927 h 6858000"/>
                  <a:gd name="connsiteX335" fmla="*/ 801177 w 4543952"/>
                  <a:gd name="connsiteY335" fmla="*/ 642537 h 6858000"/>
                  <a:gd name="connsiteX336" fmla="*/ 797796 w 4543952"/>
                  <a:gd name="connsiteY336" fmla="*/ 580050 h 6858000"/>
                  <a:gd name="connsiteX337" fmla="*/ 791318 w 4543952"/>
                  <a:gd name="connsiteY337" fmla="*/ 556047 h 6858000"/>
                  <a:gd name="connsiteX338" fmla="*/ 783887 w 4543952"/>
                  <a:gd name="connsiteY338" fmla="*/ 313532 h 6858000"/>
                  <a:gd name="connsiteX339" fmla="*/ 786245 w 4543952"/>
                  <a:gd name="connsiteY339" fmla="*/ 324057 h 6858000"/>
                  <a:gd name="connsiteX340" fmla="*/ 784459 w 4543952"/>
                  <a:gd name="connsiteY340" fmla="*/ 338869 h 6858000"/>
                  <a:gd name="connsiteX341" fmla="*/ 784454 w 4543952"/>
                  <a:gd name="connsiteY341" fmla="*/ 338897 h 6858000"/>
                  <a:gd name="connsiteX342" fmla="*/ 778363 w 4543952"/>
                  <a:gd name="connsiteY342" fmla="*/ 367327 h 6858000"/>
                  <a:gd name="connsiteX343" fmla="*/ 774553 w 4543952"/>
                  <a:gd name="connsiteY343" fmla="*/ 395639 h 6858000"/>
                  <a:gd name="connsiteX344" fmla="*/ 784454 w 4543952"/>
                  <a:gd name="connsiteY344" fmla="*/ 338897 h 6858000"/>
                  <a:gd name="connsiteX345" fmla="*/ 784460 w 4543952"/>
                  <a:gd name="connsiteY345" fmla="*/ 338870 h 6858000"/>
                  <a:gd name="connsiteX346" fmla="*/ 783888 w 4543952"/>
                  <a:gd name="connsiteY346" fmla="*/ 313533 h 6858000"/>
                  <a:gd name="connsiteX347" fmla="*/ 761560 w 4543952"/>
                  <a:gd name="connsiteY347" fmla="*/ 281567 h 6858000"/>
                  <a:gd name="connsiteX348" fmla="*/ 766454 w 4543952"/>
                  <a:gd name="connsiteY348" fmla="*/ 295414 h 6858000"/>
                  <a:gd name="connsiteX349" fmla="*/ 766455 w 4543952"/>
                  <a:gd name="connsiteY349" fmla="*/ 295414 h 6858000"/>
                  <a:gd name="connsiteX350" fmla="*/ 774880 w 4543952"/>
                  <a:gd name="connsiteY350" fmla="*/ 24485 h 6858000"/>
                  <a:gd name="connsiteX351" fmla="*/ 777142 w 4543952"/>
                  <a:gd name="connsiteY351" fmla="*/ 74128 h 6858000"/>
                  <a:gd name="connsiteX352" fmla="*/ 767023 w 4543952"/>
                  <a:gd name="connsiteY352" fmla="*/ 151568 h 6858000"/>
                  <a:gd name="connsiteX353" fmla="*/ 766824 w 4543952"/>
                  <a:gd name="connsiteY353" fmla="*/ 153387 h 6858000"/>
                  <a:gd name="connsiteX354" fmla="*/ 763010 w 4543952"/>
                  <a:gd name="connsiteY354" fmla="*/ 177270 h 6858000"/>
                  <a:gd name="connsiteX355" fmla="*/ 758551 w 4543952"/>
                  <a:gd name="connsiteY355" fmla="*/ 228943 h 6858000"/>
                  <a:gd name="connsiteX356" fmla="*/ 766824 w 4543952"/>
                  <a:gd name="connsiteY356" fmla="*/ 153387 h 6858000"/>
                  <a:gd name="connsiteX357" fmla="*/ 771220 w 4543952"/>
                  <a:gd name="connsiteY357" fmla="*/ 125860 h 6858000"/>
                  <a:gd name="connsiteX358" fmla="*/ 777143 w 4543952"/>
                  <a:gd name="connsiteY358" fmla="*/ 74128 h 6858000"/>
                  <a:gd name="connsiteX359" fmla="*/ 313354 w 4543952"/>
                  <a:gd name="connsiteY359" fmla="*/ 0 h 6858000"/>
                  <a:gd name="connsiteX360" fmla="*/ 777461 w 4543952"/>
                  <a:gd name="connsiteY360" fmla="*/ 0 h 6858000"/>
                  <a:gd name="connsiteX361" fmla="*/ 774743 w 4543952"/>
                  <a:gd name="connsiteY361" fmla="*/ 21485 h 6858000"/>
                  <a:gd name="connsiteX362" fmla="*/ 777461 w 4543952"/>
                  <a:gd name="connsiteY362" fmla="*/ 0 h 6858000"/>
                  <a:gd name="connsiteX363" fmla="*/ 4543952 w 4543952"/>
                  <a:gd name="connsiteY363" fmla="*/ 1 h 6858000"/>
                  <a:gd name="connsiteX364" fmla="*/ 4543952 w 4543952"/>
                  <a:gd name="connsiteY364" fmla="*/ 6858000 h 6858000"/>
                  <a:gd name="connsiteX365" fmla="*/ 284400 w 4543952"/>
                  <a:gd name="connsiteY365" fmla="*/ 6858000 h 6858000"/>
                  <a:gd name="connsiteX366" fmla="*/ 112147 w 4543952"/>
                  <a:gd name="connsiteY366" fmla="*/ 6858000 h 6858000"/>
                  <a:gd name="connsiteX367" fmla="*/ 102447 w 4543952"/>
                  <a:gd name="connsiteY367" fmla="*/ 6815515 h 6858000"/>
                  <a:gd name="connsiteX368" fmla="*/ 83396 w 4543952"/>
                  <a:gd name="connsiteY368" fmla="*/ 6748457 h 6858000"/>
                  <a:gd name="connsiteX369" fmla="*/ 61870 w 4543952"/>
                  <a:gd name="connsiteY369" fmla="*/ 6584811 h 6858000"/>
                  <a:gd name="connsiteX370" fmla="*/ 41105 w 4543952"/>
                  <a:gd name="connsiteY370" fmla="*/ 6415832 h 6858000"/>
                  <a:gd name="connsiteX371" fmla="*/ 34247 w 4543952"/>
                  <a:gd name="connsiteY371" fmla="*/ 6323057 h 6858000"/>
                  <a:gd name="connsiteX372" fmla="*/ 23386 w 4543952"/>
                  <a:gd name="connsiteY372" fmla="*/ 6242092 h 6858000"/>
                  <a:gd name="connsiteX373" fmla="*/ 16528 w 4543952"/>
                  <a:gd name="connsiteY373" fmla="*/ 6171604 h 6858000"/>
                  <a:gd name="connsiteX374" fmla="*/ 2622 w 4543952"/>
                  <a:gd name="connsiteY374" fmla="*/ 6059396 h 6858000"/>
                  <a:gd name="connsiteX375" fmla="*/ 0 w 4543952"/>
                  <a:gd name="connsiteY375" fmla="*/ 6041768 h 6858000"/>
                  <a:gd name="connsiteX376" fmla="*/ 0 w 4543952"/>
                  <a:gd name="connsiteY376" fmla="*/ 6000936 h 6858000"/>
                  <a:gd name="connsiteX377" fmla="*/ 3670 w 4543952"/>
                  <a:gd name="connsiteY377" fmla="*/ 5957594 h 6858000"/>
                  <a:gd name="connsiteX378" fmla="*/ 0 w 4543952"/>
                  <a:gd name="connsiteY378" fmla="*/ 5912510 h 6858000"/>
                  <a:gd name="connsiteX379" fmla="*/ 0 w 4543952"/>
                  <a:gd name="connsiteY379" fmla="*/ 5886400 h 6858000"/>
                  <a:gd name="connsiteX380" fmla="*/ 1098 w 4543952"/>
                  <a:gd name="connsiteY380" fmla="*/ 5864317 h 6858000"/>
                  <a:gd name="connsiteX381" fmla="*/ 24720 w 4543952"/>
                  <a:gd name="connsiteY381" fmla="*/ 5790591 h 6858000"/>
                  <a:gd name="connsiteX382" fmla="*/ 26434 w 4543952"/>
                  <a:gd name="connsiteY382" fmla="*/ 5781829 h 6858000"/>
                  <a:gd name="connsiteX383" fmla="*/ 35771 w 4543952"/>
                  <a:gd name="connsiteY383" fmla="*/ 5733439 h 6858000"/>
                  <a:gd name="connsiteX384" fmla="*/ 38819 w 4543952"/>
                  <a:gd name="connsiteY384" fmla="*/ 5706958 h 6858000"/>
                  <a:gd name="connsiteX385" fmla="*/ 58250 w 4543952"/>
                  <a:gd name="connsiteY385" fmla="*/ 5606371 h 6858000"/>
                  <a:gd name="connsiteX386" fmla="*/ 67394 w 4543952"/>
                  <a:gd name="connsiteY386" fmla="*/ 5548459 h 6858000"/>
                  <a:gd name="connsiteX387" fmla="*/ 66060 w 4543952"/>
                  <a:gd name="connsiteY387" fmla="*/ 5501593 h 6858000"/>
                  <a:gd name="connsiteX388" fmla="*/ 64346 w 4543952"/>
                  <a:gd name="connsiteY388" fmla="*/ 5419294 h 6858000"/>
                  <a:gd name="connsiteX389" fmla="*/ 59964 w 4543952"/>
                  <a:gd name="connsiteY389" fmla="*/ 5393004 h 6858000"/>
                  <a:gd name="connsiteX390" fmla="*/ 72538 w 4543952"/>
                  <a:gd name="connsiteY390" fmla="*/ 5274128 h 6858000"/>
                  <a:gd name="connsiteX391" fmla="*/ 73490 w 4543952"/>
                  <a:gd name="connsiteY391" fmla="*/ 5206307 h 6858000"/>
                  <a:gd name="connsiteX392" fmla="*/ 89113 w 4543952"/>
                  <a:gd name="connsiteY392" fmla="*/ 5129915 h 6858000"/>
                  <a:gd name="connsiteX393" fmla="*/ 88351 w 4543952"/>
                  <a:gd name="connsiteY393" fmla="*/ 5107626 h 6858000"/>
                  <a:gd name="connsiteX394" fmla="*/ 87016 w 4543952"/>
                  <a:gd name="connsiteY394" fmla="*/ 5082669 h 6858000"/>
                  <a:gd name="connsiteX395" fmla="*/ 85872 w 4543952"/>
                  <a:gd name="connsiteY395" fmla="*/ 5006085 h 6858000"/>
                  <a:gd name="connsiteX396" fmla="*/ 80158 w 4543952"/>
                  <a:gd name="connsiteY396" fmla="*/ 4959601 h 6858000"/>
                  <a:gd name="connsiteX397" fmla="*/ 83586 w 4543952"/>
                  <a:gd name="connsiteY397" fmla="*/ 4871018 h 6858000"/>
                  <a:gd name="connsiteX398" fmla="*/ 78634 w 4543952"/>
                  <a:gd name="connsiteY398" fmla="*/ 4838249 h 6858000"/>
                  <a:gd name="connsiteX399" fmla="*/ 78062 w 4543952"/>
                  <a:gd name="connsiteY399" fmla="*/ 4755380 h 6858000"/>
                  <a:gd name="connsiteX400" fmla="*/ 80920 w 4543952"/>
                  <a:gd name="connsiteY400" fmla="*/ 4681082 h 6858000"/>
                  <a:gd name="connsiteX401" fmla="*/ 79396 w 4543952"/>
                  <a:gd name="connsiteY401" fmla="*/ 4609451 h 6858000"/>
                  <a:gd name="connsiteX402" fmla="*/ 73110 w 4543952"/>
                  <a:gd name="connsiteY402" fmla="*/ 4558206 h 6858000"/>
                  <a:gd name="connsiteX403" fmla="*/ 69300 w 4543952"/>
                  <a:gd name="connsiteY403" fmla="*/ 4502578 h 6858000"/>
                  <a:gd name="connsiteX404" fmla="*/ 46629 w 4543952"/>
                  <a:gd name="connsiteY404" fmla="*/ 4349221 h 6858000"/>
                  <a:gd name="connsiteX405" fmla="*/ 52153 w 4543952"/>
                  <a:gd name="connsiteY405" fmla="*/ 4320836 h 6858000"/>
                  <a:gd name="connsiteX406" fmla="*/ 57297 w 4543952"/>
                  <a:gd name="connsiteY406" fmla="*/ 4159666 h 6858000"/>
                  <a:gd name="connsiteX407" fmla="*/ 56915 w 4543952"/>
                  <a:gd name="connsiteY407" fmla="*/ 4124613 h 6858000"/>
                  <a:gd name="connsiteX408" fmla="*/ 79396 w 4543952"/>
                  <a:gd name="connsiteY408" fmla="*/ 4030502 h 6858000"/>
                  <a:gd name="connsiteX409" fmla="*/ 43771 w 4543952"/>
                  <a:gd name="connsiteY409" fmla="*/ 3885337 h 6858000"/>
                  <a:gd name="connsiteX410" fmla="*/ 426 w 4543952"/>
                  <a:gd name="connsiteY410" fmla="*/ 3786776 h 6858000"/>
                  <a:gd name="connsiteX411" fmla="*/ 0 w 4543952"/>
                  <a:gd name="connsiteY411" fmla="*/ 3773896 h 6858000"/>
                  <a:gd name="connsiteX412" fmla="*/ 0 w 4543952"/>
                  <a:gd name="connsiteY412" fmla="*/ 3393881 h 6858000"/>
                  <a:gd name="connsiteX413" fmla="*/ 11838 w 4543952"/>
                  <a:gd name="connsiteY413" fmla="*/ 3359515 h 6858000"/>
                  <a:gd name="connsiteX414" fmla="*/ 12910 w 4543952"/>
                  <a:gd name="connsiteY414" fmla="*/ 3318770 h 6858000"/>
                  <a:gd name="connsiteX415" fmla="*/ 6718 w 4543952"/>
                  <a:gd name="connsiteY415" fmla="*/ 3304078 h 6858000"/>
                  <a:gd name="connsiteX416" fmla="*/ 0 w 4543952"/>
                  <a:gd name="connsiteY416" fmla="*/ 3297656 h 6858000"/>
                  <a:gd name="connsiteX417" fmla="*/ 0 w 4543952"/>
                  <a:gd name="connsiteY417" fmla="*/ 3207866 h 6858000"/>
                  <a:gd name="connsiteX418" fmla="*/ 15553 w 4543952"/>
                  <a:gd name="connsiteY418" fmla="*/ 3186770 h 6858000"/>
                  <a:gd name="connsiteX419" fmla="*/ 36341 w 4543952"/>
                  <a:gd name="connsiteY419" fmla="*/ 3107499 h 6858000"/>
                  <a:gd name="connsiteX420" fmla="*/ 38057 w 4543952"/>
                  <a:gd name="connsiteY420" fmla="*/ 3042727 h 6858000"/>
                  <a:gd name="connsiteX421" fmla="*/ 54249 w 4543952"/>
                  <a:gd name="connsiteY421" fmla="*/ 2901942 h 6858000"/>
                  <a:gd name="connsiteX422" fmla="*/ 77300 w 4543952"/>
                  <a:gd name="connsiteY422" fmla="*/ 2809929 h 6858000"/>
                  <a:gd name="connsiteX423" fmla="*/ 103399 w 4543952"/>
                  <a:gd name="connsiteY423" fmla="*/ 2743825 h 6858000"/>
                  <a:gd name="connsiteX424" fmla="*/ 137500 w 4543952"/>
                  <a:gd name="connsiteY424" fmla="*/ 2649142 h 6858000"/>
                  <a:gd name="connsiteX425" fmla="*/ 155217 w 4543952"/>
                  <a:gd name="connsiteY425" fmla="*/ 2554078 h 6858000"/>
                  <a:gd name="connsiteX426" fmla="*/ 177507 w 4543952"/>
                  <a:gd name="connsiteY426" fmla="*/ 2485306 h 6858000"/>
                  <a:gd name="connsiteX427" fmla="*/ 192748 w 4543952"/>
                  <a:gd name="connsiteY427" fmla="*/ 2401291 h 6858000"/>
                  <a:gd name="connsiteX428" fmla="*/ 193318 w 4543952"/>
                  <a:gd name="connsiteY428" fmla="*/ 2330805 h 6858000"/>
                  <a:gd name="connsiteX429" fmla="*/ 190652 w 4543952"/>
                  <a:gd name="connsiteY429" fmla="*/ 2220311 h 6858000"/>
                  <a:gd name="connsiteX430" fmla="*/ 236753 w 4543952"/>
                  <a:gd name="connsiteY430" fmla="*/ 2085053 h 6858000"/>
                  <a:gd name="connsiteX431" fmla="*/ 247042 w 4543952"/>
                  <a:gd name="connsiteY431" fmla="*/ 2030377 h 6858000"/>
                  <a:gd name="connsiteX432" fmla="*/ 251804 w 4543952"/>
                  <a:gd name="connsiteY432" fmla="*/ 1978939 h 6858000"/>
                  <a:gd name="connsiteX433" fmla="*/ 282475 w 4543952"/>
                  <a:gd name="connsiteY433" fmla="*/ 1869779 h 6858000"/>
                  <a:gd name="connsiteX434" fmla="*/ 292573 w 4543952"/>
                  <a:gd name="connsiteY434" fmla="*/ 1825392 h 6858000"/>
                  <a:gd name="connsiteX435" fmla="*/ 292381 w 4543952"/>
                  <a:gd name="connsiteY435" fmla="*/ 1763286 h 6858000"/>
                  <a:gd name="connsiteX436" fmla="*/ 306480 w 4543952"/>
                  <a:gd name="connsiteY436" fmla="*/ 1650316 h 6858000"/>
                  <a:gd name="connsiteX437" fmla="*/ 347629 w 4543952"/>
                  <a:gd name="connsiteY437" fmla="*/ 1537536 h 6858000"/>
                  <a:gd name="connsiteX438" fmla="*/ 343629 w 4543952"/>
                  <a:gd name="connsiteY438" fmla="*/ 1489719 h 6858000"/>
                  <a:gd name="connsiteX439" fmla="*/ 344581 w 4543952"/>
                  <a:gd name="connsiteY439" fmla="*/ 1472574 h 6858000"/>
                  <a:gd name="connsiteX440" fmla="*/ 367252 w 4543952"/>
                  <a:gd name="connsiteY440" fmla="*/ 1318455 h 6858000"/>
                  <a:gd name="connsiteX441" fmla="*/ 369728 w 4543952"/>
                  <a:gd name="connsiteY441" fmla="*/ 1303023 h 6858000"/>
                  <a:gd name="connsiteX442" fmla="*/ 389921 w 4543952"/>
                  <a:gd name="connsiteY442" fmla="*/ 1230632 h 6858000"/>
                  <a:gd name="connsiteX443" fmla="*/ 402495 w 4543952"/>
                  <a:gd name="connsiteY443" fmla="*/ 1048124 h 6858000"/>
                  <a:gd name="connsiteX444" fmla="*/ 404019 w 4543952"/>
                  <a:gd name="connsiteY444" fmla="*/ 1036886 h 6858000"/>
                  <a:gd name="connsiteX445" fmla="*/ 393923 w 4543952"/>
                  <a:gd name="connsiteY445" fmla="*/ 975732 h 6858000"/>
                  <a:gd name="connsiteX446" fmla="*/ 379634 w 4543952"/>
                  <a:gd name="connsiteY446" fmla="*/ 945443 h 6858000"/>
                  <a:gd name="connsiteX447" fmla="*/ 364774 w 4543952"/>
                  <a:gd name="connsiteY447" fmla="*/ 898197 h 6858000"/>
                  <a:gd name="connsiteX448" fmla="*/ 359250 w 4543952"/>
                  <a:gd name="connsiteY448" fmla="*/ 850188 h 6858000"/>
                  <a:gd name="connsiteX449" fmla="*/ 381730 w 4543952"/>
                  <a:gd name="connsiteY449" fmla="*/ 769604 h 6858000"/>
                  <a:gd name="connsiteX450" fmla="*/ 384016 w 4543952"/>
                  <a:gd name="connsiteY450" fmla="*/ 740267 h 6858000"/>
                  <a:gd name="connsiteX451" fmla="*/ 394875 w 4543952"/>
                  <a:gd name="connsiteY451" fmla="*/ 674922 h 6858000"/>
                  <a:gd name="connsiteX452" fmla="*/ 394113 w 4543952"/>
                  <a:gd name="connsiteY452" fmla="*/ 617771 h 6858000"/>
                  <a:gd name="connsiteX453" fmla="*/ 376776 w 4543952"/>
                  <a:gd name="connsiteY453" fmla="*/ 571859 h 6858000"/>
                  <a:gd name="connsiteX454" fmla="*/ 373348 w 4543952"/>
                  <a:gd name="connsiteY454" fmla="*/ 505181 h 6858000"/>
                  <a:gd name="connsiteX455" fmla="*/ 385920 w 4543952"/>
                  <a:gd name="connsiteY455" fmla="*/ 462125 h 6858000"/>
                  <a:gd name="connsiteX456" fmla="*/ 387634 w 4543952"/>
                  <a:gd name="connsiteY456" fmla="*/ 453363 h 6858000"/>
                  <a:gd name="connsiteX457" fmla="*/ 388399 w 4543952"/>
                  <a:gd name="connsiteY457" fmla="*/ 340773 h 6858000"/>
                  <a:gd name="connsiteX458" fmla="*/ 350487 w 4543952"/>
                  <a:gd name="connsiteY458" fmla="*/ 200181 h 6858000"/>
                  <a:gd name="connsiteX459" fmla="*/ 342485 w 4543952"/>
                  <a:gd name="connsiteY459" fmla="*/ 176938 h 6858000"/>
                  <a:gd name="connsiteX460" fmla="*/ 328579 w 4543952"/>
                  <a:gd name="connsiteY460" fmla="*/ 63586 h 6858000"/>
                  <a:gd name="connsiteX461" fmla="*/ 314480 w 4543952"/>
                  <a:gd name="connsiteY461" fmla="*/ 2816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</a:cxnLst>
                <a:rect l="l" t="t" r="r" b="b"/>
                <a:pathLst>
                  <a:path w="4543952" h="6858000">
                    <a:moveTo>
                      <a:pt x="328959" y="6564619"/>
                    </a:moveTo>
                    <a:lnTo>
                      <a:pt x="306480" y="6588624"/>
                    </a:lnTo>
                    <a:cubicBezTo>
                      <a:pt x="298003" y="6597577"/>
                      <a:pt x="291954" y="6611341"/>
                      <a:pt x="289858" y="6625223"/>
                    </a:cubicBezTo>
                    <a:lnTo>
                      <a:pt x="289858" y="6625224"/>
                    </a:lnTo>
                    <a:lnTo>
                      <a:pt x="289870" y="6645551"/>
                    </a:lnTo>
                    <a:lnTo>
                      <a:pt x="296953" y="6662539"/>
                    </a:lnTo>
                    <a:lnTo>
                      <a:pt x="296953" y="6662541"/>
                    </a:lnTo>
                    <a:lnTo>
                      <a:pt x="296954" y="6662543"/>
                    </a:lnTo>
                    <a:lnTo>
                      <a:pt x="311551" y="6702975"/>
                    </a:lnTo>
                    <a:lnTo>
                      <a:pt x="297715" y="6742551"/>
                    </a:lnTo>
                    <a:lnTo>
                      <a:pt x="297714" y="6742554"/>
                    </a:lnTo>
                    <a:lnTo>
                      <a:pt x="283011" y="6776799"/>
                    </a:lnTo>
                    <a:lnTo>
                      <a:pt x="278238" y="6812061"/>
                    </a:lnTo>
                    <a:lnTo>
                      <a:pt x="278237" y="6812062"/>
                    </a:lnTo>
                    <a:lnTo>
                      <a:pt x="278237" y="6812063"/>
                    </a:lnTo>
                    <a:lnTo>
                      <a:pt x="278238" y="6812061"/>
                    </a:lnTo>
                    <a:lnTo>
                      <a:pt x="297714" y="6742554"/>
                    </a:lnTo>
                    <a:lnTo>
                      <a:pt x="297715" y="6742552"/>
                    </a:lnTo>
                    <a:cubicBezTo>
                      <a:pt x="306003" y="6729218"/>
                      <a:pt x="311147" y="6716168"/>
                      <a:pt x="311551" y="6702976"/>
                    </a:cubicBezTo>
                    <a:lnTo>
                      <a:pt x="311551" y="6702975"/>
                    </a:lnTo>
                    <a:lnTo>
                      <a:pt x="308405" y="6683026"/>
                    </a:lnTo>
                    <a:lnTo>
                      <a:pt x="296954" y="6662543"/>
                    </a:lnTo>
                    <a:lnTo>
                      <a:pt x="296953" y="6662540"/>
                    </a:lnTo>
                    <a:lnTo>
                      <a:pt x="296953" y="6662539"/>
                    </a:lnTo>
                    <a:lnTo>
                      <a:pt x="289858" y="6625224"/>
                    </a:lnTo>
                    <a:lnTo>
                      <a:pt x="306480" y="6588625"/>
                    </a:lnTo>
                    <a:cubicBezTo>
                      <a:pt x="312576" y="6582146"/>
                      <a:pt x="318672" y="6575478"/>
                      <a:pt x="328959" y="6564620"/>
                    </a:cubicBezTo>
                    <a:close/>
                    <a:moveTo>
                      <a:pt x="248638" y="6438980"/>
                    </a:moveTo>
                    <a:cubicBezTo>
                      <a:pt x="258140" y="6444076"/>
                      <a:pt x="265617" y="6451649"/>
                      <a:pt x="268569" y="6463840"/>
                    </a:cubicBezTo>
                    <a:lnTo>
                      <a:pt x="268572" y="6463848"/>
                    </a:lnTo>
                    <a:lnTo>
                      <a:pt x="279556" y="6508051"/>
                    </a:lnTo>
                    <a:lnTo>
                      <a:pt x="282367" y="6513011"/>
                    </a:lnTo>
                    <a:lnTo>
                      <a:pt x="284834" y="6521803"/>
                    </a:lnTo>
                    <a:lnTo>
                      <a:pt x="301172" y="6546194"/>
                    </a:lnTo>
                    <a:lnTo>
                      <a:pt x="301172" y="6546193"/>
                    </a:lnTo>
                    <a:lnTo>
                      <a:pt x="282367" y="6513011"/>
                    </a:lnTo>
                    <a:lnTo>
                      <a:pt x="268572" y="6463848"/>
                    </a:lnTo>
                    <a:lnTo>
                      <a:pt x="268569" y="6463839"/>
                    </a:lnTo>
                    <a:close/>
                    <a:moveTo>
                      <a:pt x="166047" y="6392242"/>
                    </a:moveTo>
                    <a:lnTo>
                      <a:pt x="173364" y="6407332"/>
                    </a:lnTo>
                    <a:lnTo>
                      <a:pt x="173364" y="6407331"/>
                    </a:lnTo>
                    <a:close/>
                    <a:moveTo>
                      <a:pt x="401733" y="4221390"/>
                    </a:moveTo>
                    <a:lnTo>
                      <a:pt x="396017" y="4253013"/>
                    </a:lnTo>
                    <a:cubicBezTo>
                      <a:pt x="383824" y="4277400"/>
                      <a:pt x="368204" y="4300069"/>
                      <a:pt x="356201" y="4324644"/>
                    </a:cubicBezTo>
                    <a:cubicBezTo>
                      <a:pt x="350487" y="4336456"/>
                      <a:pt x="347439" y="4350553"/>
                      <a:pt x="347247" y="4363889"/>
                    </a:cubicBezTo>
                    <a:lnTo>
                      <a:pt x="347247" y="4363890"/>
                    </a:lnTo>
                    <a:cubicBezTo>
                      <a:pt x="346295" y="4403325"/>
                      <a:pt x="346295" y="4442761"/>
                      <a:pt x="348009" y="4482004"/>
                    </a:cubicBezTo>
                    <a:cubicBezTo>
                      <a:pt x="350677" y="4546776"/>
                      <a:pt x="351249" y="4612500"/>
                      <a:pt x="408019" y="4659174"/>
                    </a:cubicBezTo>
                    <a:cubicBezTo>
                      <a:pt x="412591" y="4662986"/>
                      <a:pt x="415259" y="4671176"/>
                      <a:pt x="416021" y="4677655"/>
                    </a:cubicBezTo>
                    <a:cubicBezTo>
                      <a:pt x="419640" y="4707564"/>
                      <a:pt x="420022" y="4738235"/>
                      <a:pt x="425928" y="4767764"/>
                    </a:cubicBezTo>
                    <a:lnTo>
                      <a:pt x="427237" y="4800482"/>
                    </a:lnTo>
                    <a:lnTo>
                      <a:pt x="412401" y="4828915"/>
                    </a:lnTo>
                    <a:cubicBezTo>
                      <a:pt x="404115" y="4837702"/>
                      <a:pt x="397114" y="4847213"/>
                      <a:pt x="391971" y="4857316"/>
                    </a:cubicBezTo>
                    <a:lnTo>
                      <a:pt x="390221" y="4863342"/>
                    </a:lnTo>
                    <a:lnTo>
                      <a:pt x="387469" y="4867613"/>
                    </a:lnTo>
                    <a:lnTo>
                      <a:pt x="382691" y="4889274"/>
                    </a:lnTo>
                    <a:lnTo>
                      <a:pt x="382691" y="4889275"/>
                    </a:lnTo>
                    <a:cubicBezTo>
                      <a:pt x="382122" y="4896713"/>
                      <a:pt x="382634" y="4904357"/>
                      <a:pt x="384396" y="4912168"/>
                    </a:cubicBezTo>
                    <a:lnTo>
                      <a:pt x="385799" y="4933804"/>
                    </a:lnTo>
                    <a:lnTo>
                      <a:pt x="378247" y="4957452"/>
                    </a:lnTo>
                    <a:lnTo>
                      <a:pt x="360964" y="4987036"/>
                    </a:lnTo>
                    <a:cubicBezTo>
                      <a:pt x="349725" y="5003800"/>
                      <a:pt x="335627" y="5022851"/>
                      <a:pt x="334485" y="5041520"/>
                    </a:cubicBezTo>
                    <a:cubicBezTo>
                      <a:pt x="333557" y="5057380"/>
                      <a:pt x="327458" y="5072410"/>
                      <a:pt x="321371" y="5087422"/>
                    </a:cubicBezTo>
                    <a:lnTo>
                      <a:pt x="321364" y="5087449"/>
                    </a:lnTo>
                    <a:lnTo>
                      <a:pt x="315482" y="5102460"/>
                    </a:lnTo>
                    <a:lnTo>
                      <a:pt x="308338" y="5133219"/>
                    </a:lnTo>
                    <a:lnTo>
                      <a:pt x="308337" y="5133223"/>
                    </a:lnTo>
                    <a:lnTo>
                      <a:pt x="308337" y="5133224"/>
                    </a:lnTo>
                    <a:lnTo>
                      <a:pt x="315052" y="5166113"/>
                    </a:lnTo>
                    <a:lnTo>
                      <a:pt x="314362" y="5172089"/>
                    </a:lnTo>
                    <a:cubicBezTo>
                      <a:pt x="313481" y="5174399"/>
                      <a:pt x="312290" y="5176875"/>
                      <a:pt x="311814" y="5179066"/>
                    </a:cubicBezTo>
                    <a:lnTo>
                      <a:pt x="311814" y="5179067"/>
                    </a:lnTo>
                    <a:cubicBezTo>
                      <a:pt x="304574" y="5214121"/>
                      <a:pt x="311624" y="5247078"/>
                      <a:pt x="335437" y="5272796"/>
                    </a:cubicBezTo>
                    <a:lnTo>
                      <a:pt x="360397" y="5321350"/>
                    </a:lnTo>
                    <a:lnTo>
                      <a:pt x="364317" y="5355013"/>
                    </a:lnTo>
                    <a:lnTo>
                      <a:pt x="359440" y="5385383"/>
                    </a:lnTo>
                    <a:cubicBezTo>
                      <a:pt x="356201" y="5398720"/>
                      <a:pt x="353915" y="5412056"/>
                      <a:pt x="351249" y="5425581"/>
                    </a:cubicBezTo>
                    <a:cubicBezTo>
                      <a:pt x="347439" y="5443869"/>
                      <a:pt x="343437" y="5462350"/>
                      <a:pt x="339627" y="5480636"/>
                    </a:cubicBezTo>
                    <a:cubicBezTo>
                      <a:pt x="337722" y="5489496"/>
                      <a:pt x="335151" y="5498831"/>
                      <a:pt x="335103" y="5507666"/>
                    </a:cubicBezTo>
                    <a:lnTo>
                      <a:pt x="335103" y="5507667"/>
                    </a:lnTo>
                    <a:lnTo>
                      <a:pt x="337324" y="5520421"/>
                    </a:lnTo>
                    <a:lnTo>
                      <a:pt x="345722" y="5531691"/>
                    </a:lnTo>
                    <a:lnTo>
                      <a:pt x="345723" y="5531693"/>
                    </a:lnTo>
                    <a:lnTo>
                      <a:pt x="355869" y="5547577"/>
                    </a:lnTo>
                    <a:lnTo>
                      <a:pt x="346295" y="5562745"/>
                    </a:lnTo>
                    <a:cubicBezTo>
                      <a:pt x="303622" y="5600466"/>
                      <a:pt x="276951" y="5646188"/>
                      <a:pt x="275047" y="5704482"/>
                    </a:cubicBezTo>
                    <a:cubicBezTo>
                      <a:pt x="274665" y="5716484"/>
                      <a:pt x="271999" y="5728677"/>
                      <a:pt x="269141" y="5740487"/>
                    </a:cubicBezTo>
                    <a:cubicBezTo>
                      <a:pt x="267426" y="5747727"/>
                      <a:pt x="265520" y="5756492"/>
                      <a:pt x="260376" y="5760872"/>
                    </a:cubicBezTo>
                    <a:cubicBezTo>
                      <a:pt x="221133" y="5794973"/>
                      <a:pt x="193890" y="5837456"/>
                      <a:pt x="171981" y="5883750"/>
                    </a:cubicBezTo>
                    <a:lnTo>
                      <a:pt x="171979" y="5883755"/>
                    </a:lnTo>
                    <a:lnTo>
                      <a:pt x="160957" y="5909350"/>
                    </a:lnTo>
                    <a:lnTo>
                      <a:pt x="154076" y="5935945"/>
                    </a:lnTo>
                    <a:lnTo>
                      <a:pt x="154075" y="5935948"/>
                    </a:lnTo>
                    <a:lnTo>
                      <a:pt x="154075" y="5935949"/>
                    </a:lnTo>
                    <a:lnTo>
                      <a:pt x="154242" y="5964476"/>
                    </a:lnTo>
                    <a:lnTo>
                      <a:pt x="157695" y="5993289"/>
                    </a:lnTo>
                    <a:lnTo>
                      <a:pt x="157695" y="5993291"/>
                    </a:lnTo>
                    <a:cubicBezTo>
                      <a:pt x="158837" y="6004531"/>
                      <a:pt x="158647" y="6017485"/>
                      <a:pt x="164171" y="6026440"/>
                    </a:cubicBezTo>
                    <a:cubicBezTo>
                      <a:pt x="181508" y="6054825"/>
                      <a:pt x="200176" y="6082258"/>
                      <a:pt x="220371" y="6108738"/>
                    </a:cubicBezTo>
                    <a:lnTo>
                      <a:pt x="234064" y="6133314"/>
                    </a:lnTo>
                    <a:lnTo>
                      <a:pt x="218468" y="6155599"/>
                    </a:lnTo>
                    <a:lnTo>
                      <a:pt x="218465" y="6155601"/>
                    </a:lnTo>
                    <a:cubicBezTo>
                      <a:pt x="196176" y="6175796"/>
                      <a:pt x="184556" y="6200943"/>
                      <a:pt x="179794" y="6228755"/>
                    </a:cubicBezTo>
                    <a:cubicBezTo>
                      <a:pt x="172363" y="6272763"/>
                      <a:pt x="166077" y="6317150"/>
                      <a:pt x="162457" y="6361538"/>
                    </a:cubicBezTo>
                    <a:lnTo>
                      <a:pt x="162457" y="6361539"/>
                    </a:lnTo>
                    <a:lnTo>
                      <a:pt x="179794" y="6228756"/>
                    </a:lnTo>
                    <a:cubicBezTo>
                      <a:pt x="184556" y="6200944"/>
                      <a:pt x="196176" y="6175797"/>
                      <a:pt x="218465" y="6155602"/>
                    </a:cubicBezTo>
                    <a:lnTo>
                      <a:pt x="218468" y="6155599"/>
                    </a:lnTo>
                    <a:lnTo>
                      <a:pt x="230364" y="6143189"/>
                    </a:lnTo>
                    <a:lnTo>
                      <a:pt x="234064" y="6133314"/>
                    </a:lnTo>
                    <a:lnTo>
                      <a:pt x="234064" y="6133313"/>
                    </a:lnTo>
                    <a:cubicBezTo>
                      <a:pt x="233993" y="6126883"/>
                      <a:pt x="229039" y="6120073"/>
                      <a:pt x="220371" y="6108737"/>
                    </a:cubicBezTo>
                    <a:cubicBezTo>
                      <a:pt x="200176" y="6082257"/>
                      <a:pt x="181508" y="6054824"/>
                      <a:pt x="164171" y="6026439"/>
                    </a:cubicBezTo>
                    <a:cubicBezTo>
                      <a:pt x="158647" y="6017484"/>
                      <a:pt x="158837" y="6004530"/>
                      <a:pt x="157695" y="5993290"/>
                    </a:cubicBezTo>
                    <a:lnTo>
                      <a:pt x="157695" y="5993289"/>
                    </a:lnTo>
                    <a:lnTo>
                      <a:pt x="154075" y="5935949"/>
                    </a:lnTo>
                    <a:lnTo>
                      <a:pt x="154076" y="5935945"/>
                    </a:lnTo>
                    <a:lnTo>
                      <a:pt x="171979" y="5883755"/>
                    </a:lnTo>
                    <a:lnTo>
                      <a:pt x="171981" y="5883751"/>
                    </a:lnTo>
                    <a:cubicBezTo>
                      <a:pt x="193890" y="5837457"/>
                      <a:pt x="221133" y="5794974"/>
                      <a:pt x="260376" y="5760873"/>
                    </a:cubicBezTo>
                    <a:cubicBezTo>
                      <a:pt x="265520" y="5756493"/>
                      <a:pt x="267426" y="5747728"/>
                      <a:pt x="269141" y="5740488"/>
                    </a:cubicBezTo>
                    <a:cubicBezTo>
                      <a:pt x="271999" y="5728678"/>
                      <a:pt x="274665" y="5716485"/>
                      <a:pt x="275047" y="5704483"/>
                    </a:cubicBezTo>
                    <a:cubicBezTo>
                      <a:pt x="276951" y="5646189"/>
                      <a:pt x="303622" y="5600467"/>
                      <a:pt x="346295" y="5562746"/>
                    </a:cubicBezTo>
                    <a:cubicBezTo>
                      <a:pt x="352392" y="5557317"/>
                      <a:pt x="355774" y="5552507"/>
                      <a:pt x="355869" y="5547578"/>
                    </a:cubicBezTo>
                    <a:lnTo>
                      <a:pt x="355869" y="5547577"/>
                    </a:lnTo>
                    <a:cubicBezTo>
                      <a:pt x="355964" y="5542648"/>
                      <a:pt x="352773" y="5537599"/>
                      <a:pt x="345723" y="5531692"/>
                    </a:cubicBezTo>
                    <a:lnTo>
                      <a:pt x="345722" y="5531691"/>
                    </a:lnTo>
                    <a:lnTo>
                      <a:pt x="335103" y="5507667"/>
                    </a:lnTo>
                    <a:lnTo>
                      <a:pt x="339627" y="5480637"/>
                    </a:lnTo>
                    <a:cubicBezTo>
                      <a:pt x="343437" y="5462351"/>
                      <a:pt x="347439" y="5443870"/>
                      <a:pt x="351249" y="5425582"/>
                    </a:cubicBezTo>
                    <a:cubicBezTo>
                      <a:pt x="353915" y="5412057"/>
                      <a:pt x="356201" y="5398721"/>
                      <a:pt x="359440" y="5385384"/>
                    </a:cubicBezTo>
                    <a:cubicBezTo>
                      <a:pt x="361965" y="5375002"/>
                      <a:pt x="363668" y="5364882"/>
                      <a:pt x="364317" y="5355014"/>
                    </a:cubicBezTo>
                    <a:lnTo>
                      <a:pt x="364317" y="5355013"/>
                    </a:lnTo>
                    <a:lnTo>
                      <a:pt x="362870" y="5326162"/>
                    </a:lnTo>
                    <a:lnTo>
                      <a:pt x="360397" y="5321350"/>
                    </a:lnTo>
                    <a:lnTo>
                      <a:pt x="359341" y="5312287"/>
                    </a:lnTo>
                    <a:cubicBezTo>
                      <a:pt x="354789" y="5298594"/>
                      <a:pt x="347082" y="5285440"/>
                      <a:pt x="335437" y="5272795"/>
                    </a:cubicBezTo>
                    <a:cubicBezTo>
                      <a:pt x="323531" y="5259936"/>
                      <a:pt x="315815" y="5245268"/>
                      <a:pt x="311981" y="5229432"/>
                    </a:cubicBezTo>
                    <a:lnTo>
                      <a:pt x="311814" y="5179067"/>
                    </a:lnTo>
                    <a:lnTo>
                      <a:pt x="314362" y="5172090"/>
                    </a:lnTo>
                    <a:cubicBezTo>
                      <a:pt x="315243" y="5169780"/>
                      <a:pt x="315814" y="5167637"/>
                      <a:pt x="315052" y="5166113"/>
                    </a:cubicBezTo>
                    <a:lnTo>
                      <a:pt x="315052" y="5166112"/>
                    </a:lnTo>
                    <a:lnTo>
                      <a:pt x="308337" y="5133224"/>
                    </a:lnTo>
                    <a:lnTo>
                      <a:pt x="308338" y="5133219"/>
                    </a:lnTo>
                    <a:lnTo>
                      <a:pt x="321364" y="5087449"/>
                    </a:lnTo>
                    <a:lnTo>
                      <a:pt x="327270" y="5072375"/>
                    </a:lnTo>
                    <a:cubicBezTo>
                      <a:pt x="330949" y="5062299"/>
                      <a:pt x="333866" y="5052095"/>
                      <a:pt x="334485" y="5041521"/>
                    </a:cubicBezTo>
                    <a:cubicBezTo>
                      <a:pt x="335627" y="5022852"/>
                      <a:pt x="349725" y="5003801"/>
                      <a:pt x="360964" y="4987037"/>
                    </a:cubicBezTo>
                    <a:cubicBezTo>
                      <a:pt x="366751" y="4978392"/>
                      <a:pt x="372458" y="4970096"/>
                      <a:pt x="376969" y="4961455"/>
                    </a:cubicBezTo>
                    <a:lnTo>
                      <a:pt x="378247" y="4957452"/>
                    </a:lnTo>
                    <a:lnTo>
                      <a:pt x="381039" y="4952672"/>
                    </a:lnTo>
                    <a:lnTo>
                      <a:pt x="385799" y="4933804"/>
                    </a:lnTo>
                    <a:cubicBezTo>
                      <a:pt x="386468" y="4927121"/>
                      <a:pt x="386111" y="4919978"/>
                      <a:pt x="384396" y="4912167"/>
                    </a:cubicBezTo>
                    <a:lnTo>
                      <a:pt x="382691" y="4889274"/>
                    </a:lnTo>
                    <a:lnTo>
                      <a:pt x="390221" y="4863342"/>
                    </a:lnTo>
                    <a:lnTo>
                      <a:pt x="412401" y="4828916"/>
                    </a:lnTo>
                    <a:cubicBezTo>
                      <a:pt x="420784" y="4819963"/>
                      <a:pt x="425356" y="4810580"/>
                      <a:pt x="427237" y="4800483"/>
                    </a:cubicBezTo>
                    <a:lnTo>
                      <a:pt x="427237" y="4800482"/>
                    </a:lnTo>
                    <a:cubicBezTo>
                      <a:pt x="429119" y="4790385"/>
                      <a:pt x="428309" y="4779574"/>
                      <a:pt x="425928" y="4767763"/>
                    </a:cubicBezTo>
                    <a:cubicBezTo>
                      <a:pt x="420022" y="4738234"/>
                      <a:pt x="419640" y="4707563"/>
                      <a:pt x="416021" y="4677654"/>
                    </a:cubicBezTo>
                    <a:cubicBezTo>
                      <a:pt x="415259" y="4671175"/>
                      <a:pt x="412591" y="4662985"/>
                      <a:pt x="408019" y="4659173"/>
                    </a:cubicBezTo>
                    <a:cubicBezTo>
                      <a:pt x="351249" y="4612499"/>
                      <a:pt x="350677" y="4546775"/>
                      <a:pt x="348009" y="4482003"/>
                    </a:cubicBezTo>
                    <a:lnTo>
                      <a:pt x="347247" y="4363890"/>
                    </a:lnTo>
                    <a:lnTo>
                      <a:pt x="356201" y="4324645"/>
                    </a:lnTo>
                    <a:cubicBezTo>
                      <a:pt x="368204" y="4300070"/>
                      <a:pt x="383824" y="4277401"/>
                      <a:pt x="396017" y="4253014"/>
                    </a:cubicBezTo>
                    <a:cubicBezTo>
                      <a:pt x="400781" y="4243872"/>
                      <a:pt x="400971" y="4232060"/>
                      <a:pt x="401733" y="4221391"/>
                    </a:cubicBezTo>
                    <a:close/>
                    <a:moveTo>
                      <a:pt x="332842" y="2836171"/>
                    </a:moveTo>
                    <a:lnTo>
                      <a:pt x="332842" y="2836172"/>
                    </a:lnTo>
                    <a:cubicBezTo>
                      <a:pt x="336914" y="2839982"/>
                      <a:pt x="340200" y="2844316"/>
                      <a:pt x="341533" y="2848793"/>
                    </a:cubicBezTo>
                    <a:lnTo>
                      <a:pt x="358166" y="2903544"/>
                    </a:lnTo>
                    <a:lnTo>
                      <a:pt x="366072" y="2947858"/>
                    </a:lnTo>
                    <a:lnTo>
                      <a:pt x="366072" y="2947862"/>
                    </a:lnTo>
                    <a:lnTo>
                      <a:pt x="362488" y="2982147"/>
                    </a:lnTo>
                    <a:cubicBezTo>
                      <a:pt x="354392" y="3014152"/>
                      <a:pt x="350582" y="3045776"/>
                      <a:pt x="350796" y="3077400"/>
                    </a:cubicBezTo>
                    <a:lnTo>
                      <a:pt x="350796" y="3077401"/>
                    </a:lnTo>
                    <a:cubicBezTo>
                      <a:pt x="351010" y="3109025"/>
                      <a:pt x="355249" y="3140649"/>
                      <a:pt x="363250" y="3172654"/>
                    </a:cubicBezTo>
                    <a:cubicBezTo>
                      <a:pt x="389159" y="3276480"/>
                      <a:pt x="416591" y="3380305"/>
                      <a:pt x="410877" y="3489467"/>
                    </a:cubicBezTo>
                    <a:cubicBezTo>
                      <a:pt x="409925" y="3507563"/>
                      <a:pt x="421546" y="3529090"/>
                      <a:pt x="432976" y="3544713"/>
                    </a:cubicBezTo>
                    <a:cubicBezTo>
                      <a:pt x="438406" y="3552190"/>
                      <a:pt x="442585" y="3557715"/>
                      <a:pt x="445520" y="3562320"/>
                    </a:cubicBezTo>
                    <a:lnTo>
                      <a:pt x="450598" y="3574407"/>
                    </a:lnTo>
                    <a:lnTo>
                      <a:pt x="448246" y="3587173"/>
                    </a:lnTo>
                    <a:cubicBezTo>
                      <a:pt x="446228" y="3592231"/>
                      <a:pt x="442978" y="3598434"/>
                      <a:pt x="438500" y="3606816"/>
                    </a:cubicBezTo>
                    <a:cubicBezTo>
                      <a:pt x="434118" y="3614818"/>
                      <a:pt x="431452" y="3624724"/>
                      <a:pt x="424974" y="3630631"/>
                    </a:cubicBezTo>
                    <a:cubicBezTo>
                      <a:pt x="408496" y="3645681"/>
                      <a:pt x="402257" y="3662493"/>
                      <a:pt x="400733" y="3680162"/>
                    </a:cubicBezTo>
                    <a:lnTo>
                      <a:pt x="400733" y="3680163"/>
                    </a:lnTo>
                    <a:lnTo>
                      <a:pt x="404781" y="3734837"/>
                    </a:lnTo>
                    <a:lnTo>
                      <a:pt x="404399" y="3754651"/>
                    </a:lnTo>
                    <a:cubicBezTo>
                      <a:pt x="398399" y="3767129"/>
                      <a:pt x="396447" y="3778654"/>
                      <a:pt x="398042" y="3789775"/>
                    </a:cubicBezTo>
                    <a:lnTo>
                      <a:pt x="398042" y="3789776"/>
                    </a:lnTo>
                    <a:cubicBezTo>
                      <a:pt x="399638" y="3800896"/>
                      <a:pt x="404781" y="3811613"/>
                      <a:pt x="412973" y="3822472"/>
                    </a:cubicBezTo>
                    <a:lnTo>
                      <a:pt x="427308" y="3852619"/>
                    </a:lnTo>
                    <a:lnTo>
                      <a:pt x="417926" y="3885336"/>
                    </a:lnTo>
                    <a:lnTo>
                      <a:pt x="417925" y="3885337"/>
                    </a:lnTo>
                    <a:cubicBezTo>
                      <a:pt x="398494" y="3910103"/>
                      <a:pt x="388302" y="3935726"/>
                      <a:pt x="386040" y="3962158"/>
                    </a:cubicBezTo>
                    <a:lnTo>
                      <a:pt x="386040" y="3962159"/>
                    </a:lnTo>
                    <a:lnTo>
                      <a:pt x="388431" y="4002409"/>
                    </a:lnTo>
                    <a:lnTo>
                      <a:pt x="401733" y="4043837"/>
                    </a:lnTo>
                    <a:lnTo>
                      <a:pt x="401733" y="4043839"/>
                    </a:lnTo>
                    <a:lnTo>
                      <a:pt x="416855" y="4103825"/>
                    </a:lnTo>
                    <a:lnTo>
                      <a:pt x="405544" y="4165381"/>
                    </a:lnTo>
                    <a:lnTo>
                      <a:pt x="405543" y="4165382"/>
                    </a:lnTo>
                    <a:cubicBezTo>
                      <a:pt x="402114" y="4173479"/>
                      <a:pt x="401543" y="4182766"/>
                      <a:pt x="401638" y="4192386"/>
                    </a:cubicBezTo>
                    <a:lnTo>
                      <a:pt x="401638" y="4192387"/>
                    </a:lnTo>
                    <a:lnTo>
                      <a:pt x="405543" y="4165383"/>
                    </a:lnTo>
                    <a:lnTo>
                      <a:pt x="405544" y="4165381"/>
                    </a:lnTo>
                    <a:lnTo>
                      <a:pt x="414887" y="4134255"/>
                    </a:lnTo>
                    <a:lnTo>
                      <a:pt x="416855" y="4103825"/>
                    </a:lnTo>
                    <a:lnTo>
                      <a:pt x="416855" y="4103824"/>
                    </a:lnTo>
                    <a:cubicBezTo>
                      <a:pt x="415879" y="4083701"/>
                      <a:pt x="410497" y="4063841"/>
                      <a:pt x="401733" y="4043838"/>
                    </a:cubicBezTo>
                    <a:lnTo>
                      <a:pt x="401733" y="4043837"/>
                    </a:lnTo>
                    <a:lnTo>
                      <a:pt x="386040" y="3962159"/>
                    </a:lnTo>
                    <a:lnTo>
                      <a:pt x="395544" y="3923124"/>
                    </a:lnTo>
                    <a:cubicBezTo>
                      <a:pt x="400804" y="3910318"/>
                      <a:pt x="408210" y="3897721"/>
                      <a:pt x="417925" y="3885338"/>
                    </a:cubicBezTo>
                    <a:lnTo>
                      <a:pt x="417926" y="3885336"/>
                    </a:lnTo>
                    <a:lnTo>
                      <a:pt x="426528" y="3868763"/>
                    </a:lnTo>
                    <a:lnTo>
                      <a:pt x="427308" y="3852619"/>
                    </a:lnTo>
                    <a:lnTo>
                      <a:pt x="427308" y="3852618"/>
                    </a:lnTo>
                    <a:cubicBezTo>
                      <a:pt x="425642" y="3842045"/>
                      <a:pt x="420022" y="3831901"/>
                      <a:pt x="412973" y="3822471"/>
                    </a:cubicBezTo>
                    <a:lnTo>
                      <a:pt x="398042" y="3789775"/>
                    </a:lnTo>
                    <a:lnTo>
                      <a:pt x="404399" y="3754652"/>
                    </a:lnTo>
                    <a:cubicBezTo>
                      <a:pt x="407067" y="3749125"/>
                      <a:pt x="405733" y="3741315"/>
                      <a:pt x="404781" y="3734837"/>
                    </a:cubicBezTo>
                    <a:lnTo>
                      <a:pt x="404781" y="3734836"/>
                    </a:lnTo>
                    <a:lnTo>
                      <a:pt x="400733" y="3680163"/>
                    </a:lnTo>
                    <a:lnTo>
                      <a:pt x="407246" y="3654415"/>
                    </a:lnTo>
                    <a:cubicBezTo>
                      <a:pt x="411056" y="3646122"/>
                      <a:pt x="416735" y="3638157"/>
                      <a:pt x="424974" y="3630632"/>
                    </a:cubicBezTo>
                    <a:cubicBezTo>
                      <a:pt x="431452" y="3624725"/>
                      <a:pt x="434118" y="3614819"/>
                      <a:pt x="438500" y="3606817"/>
                    </a:cubicBezTo>
                    <a:cubicBezTo>
                      <a:pt x="447455" y="3590053"/>
                      <a:pt x="451503" y="3582004"/>
                      <a:pt x="450598" y="3574408"/>
                    </a:cubicBezTo>
                    <a:lnTo>
                      <a:pt x="450598" y="3574407"/>
                    </a:lnTo>
                    <a:cubicBezTo>
                      <a:pt x="449693" y="3566810"/>
                      <a:pt x="443835" y="3559667"/>
                      <a:pt x="432976" y="3544712"/>
                    </a:cubicBezTo>
                    <a:cubicBezTo>
                      <a:pt x="421546" y="3529089"/>
                      <a:pt x="409925" y="3507562"/>
                      <a:pt x="410877" y="3489466"/>
                    </a:cubicBezTo>
                    <a:cubicBezTo>
                      <a:pt x="416591" y="3380304"/>
                      <a:pt x="389159" y="3276479"/>
                      <a:pt x="363250" y="3172653"/>
                    </a:cubicBezTo>
                    <a:lnTo>
                      <a:pt x="350796" y="3077401"/>
                    </a:lnTo>
                    <a:lnTo>
                      <a:pt x="362488" y="2982148"/>
                    </a:lnTo>
                    <a:cubicBezTo>
                      <a:pt x="365441" y="2970575"/>
                      <a:pt x="366442" y="2959156"/>
                      <a:pt x="366072" y="2947862"/>
                    </a:cubicBezTo>
                    <a:lnTo>
                      <a:pt x="366072" y="2947861"/>
                    </a:lnTo>
                    <a:lnTo>
                      <a:pt x="366072" y="2947858"/>
                    </a:lnTo>
                    <a:lnTo>
                      <a:pt x="361441" y="2914327"/>
                    </a:lnTo>
                    <a:lnTo>
                      <a:pt x="358166" y="2903544"/>
                    </a:lnTo>
                    <a:lnTo>
                      <a:pt x="357138" y="2897784"/>
                    </a:lnTo>
                    <a:cubicBezTo>
                      <a:pt x="352392" y="2881306"/>
                      <a:pt x="346534" y="2865009"/>
                      <a:pt x="341533" y="2848792"/>
                    </a:cubicBezTo>
                    <a:close/>
                    <a:moveTo>
                      <a:pt x="296001" y="2745351"/>
                    </a:moveTo>
                    <a:lnTo>
                      <a:pt x="289670" y="2770757"/>
                    </a:lnTo>
                    <a:lnTo>
                      <a:pt x="290080" y="2778005"/>
                    </a:lnTo>
                    <a:lnTo>
                      <a:pt x="289301" y="2782304"/>
                    </a:lnTo>
                    <a:lnTo>
                      <a:pt x="290501" y="2785439"/>
                    </a:lnTo>
                    <a:lnTo>
                      <a:pt x="290929" y="2793022"/>
                    </a:lnTo>
                    <a:lnTo>
                      <a:pt x="300579" y="2811779"/>
                    </a:lnTo>
                    <a:lnTo>
                      <a:pt x="300582" y="2811786"/>
                    </a:lnTo>
                    <a:lnTo>
                      <a:pt x="300583" y="2811786"/>
                    </a:lnTo>
                    <a:lnTo>
                      <a:pt x="300579" y="2811779"/>
                    </a:lnTo>
                    <a:lnTo>
                      <a:pt x="290501" y="2785439"/>
                    </a:lnTo>
                    <a:lnTo>
                      <a:pt x="290080" y="2778005"/>
                    </a:lnTo>
                    <a:close/>
                    <a:moveTo>
                      <a:pt x="817328" y="1508457"/>
                    </a:moveTo>
                    <a:lnTo>
                      <a:pt x="845421" y="1596212"/>
                    </a:lnTo>
                    <a:cubicBezTo>
                      <a:pt x="847898" y="1604977"/>
                      <a:pt x="846373" y="1615835"/>
                      <a:pt x="843517" y="1624979"/>
                    </a:cubicBezTo>
                    <a:cubicBezTo>
                      <a:pt x="833801" y="1656222"/>
                      <a:pt x="809415" y="1676035"/>
                      <a:pt x="786935" y="1697752"/>
                    </a:cubicBezTo>
                    <a:cubicBezTo>
                      <a:pt x="777029" y="1707278"/>
                      <a:pt x="769981" y="1720422"/>
                      <a:pt x="764267" y="1733187"/>
                    </a:cubicBezTo>
                    <a:cubicBezTo>
                      <a:pt x="749595" y="1766334"/>
                      <a:pt x="736452" y="1800245"/>
                      <a:pt x="722546" y="1833774"/>
                    </a:cubicBezTo>
                    <a:cubicBezTo>
                      <a:pt x="721212" y="1837012"/>
                      <a:pt x="717783" y="1839678"/>
                      <a:pt x="714925" y="1842157"/>
                    </a:cubicBezTo>
                    <a:cubicBezTo>
                      <a:pt x="684824" y="1866921"/>
                      <a:pt x="654535" y="1891496"/>
                      <a:pt x="624434" y="1916453"/>
                    </a:cubicBezTo>
                    <a:cubicBezTo>
                      <a:pt x="618720" y="1921215"/>
                      <a:pt x="614528" y="1928075"/>
                      <a:pt x="609004" y="1933218"/>
                    </a:cubicBezTo>
                    <a:cubicBezTo>
                      <a:pt x="601384" y="1940458"/>
                      <a:pt x="594143" y="1949602"/>
                      <a:pt x="584999" y="1953412"/>
                    </a:cubicBezTo>
                    <a:cubicBezTo>
                      <a:pt x="556234" y="1965223"/>
                      <a:pt x="543850" y="1987893"/>
                      <a:pt x="538516" y="2016468"/>
                    </a:cubicBezTo>
                    <a:cubicBezTo>
                      <a:pt x="533563" y="2042569"/>
                      <a:pt x="529371" y="2068668"/>
                      <a:pt x="523657" y="2094577"/>
                    </a:cubicBezTo>
                    <a:cubicBezTo>
                      <a:pt x="516799" y="2126200"/>
                      <a:pt x="509369" y="2157635"/>
                      <a:pt x="500986" y="2188878"/>
                    </a:cubicBezTo>
                    <a:cubicBezTo>
                      <a:pt x="497366" y="2202403"/>
                      <a:pt x="493176" y="2216691"/>
                      <a:pt x="485746" y="2228313"/>
                    </a:cubicBezTo>
                    <a:cubicBezTo>
                      <a:pt x="465171" y="2260889"/>
                      <a:pt x="451265" y="2295752"/>
                      <a:pt x="456789" y="2334043"/>
                    </a:cubicBezTo>
                    <a:cubicBezTo>
                      <a:pt x="461171" y="2364714"/>
                      <a:pt x="449931" y="2390433"/>
                      <a:pt x="432404" y="2409484"/>
                    </a:cubicBezTo>
                    <a:cubicBezTo>
                      <a:pt x="424451" y="2418153"/>
                      <a:pt x="418938" y="2426976"/>
                      <a:pt x="415303" y="2435912"/>
                    </a:cubicBezTo>
                    <a:lnTo>
                      <a:pt x="415303" y="2435912"/>
                    </a:lnTo>
                    <a:lnTo>
                      <a:pt x="415303" y="2435912"/>
                    </a:lnTo>
                    <a:lnTo>
                      <a:pt x="414227" y="2440915"/>
                    </a:lnTo>
                    <a:lnTo>
                      <a:pt x="409472" y="2463016"/>
                    </a:lnTo>
                    <a:lnTo>
                      <a:pt x="409472" y="2463017"/>
                    </a:lnTo>
                    <a:lnTo>
                      <a:pt x="411535" y="2490550"/>
                    </a:lnTo>
                    <a:lnTo>
                      <a:pt x="418115" y="2518261"/>
                    </a:lnTo>
                    <a:lnTo>
                      <a:pt x="418115" y="2518264"/>
                    </a:lnTo>
                    <a:lnTo>
                      <a:pt x="421759" y="2545006"/>
                    </a:lnTo>
                    <a:lnTo>
                      <a:pt x="417545" y="2571033"/>
                    </a:lnTo>
                    <a:cubicBezTo>
                      <a:pt x="405543" y="2612944"/>
                      <a:pt x="372966" y="2640949"/>
                      <a:pt x="344391" y="2668000"/>
                    </a:cubicBezTo>
                    <a:cubicBezTo>
                      <a:pt x="320006" y="2691053"/>
                      <a:pt x="306290" y="2716962"/>
                      <a:pt x="296001" y="2745347"/>
                    </a:cubicBezTo>
                    <a:lnTo>
                      <a:pt x="296001" y="2745348"/>
                    </a:lnTo>
                    <a:cubicBezTo>
                      <a:pt x="306290" y="2716963"/>
                      <a:pt x="320006" y="2691054"/>
                      <a:pt x="344391" y="2668001"/>
                    </a:cubicBezTo>
                    <a:cubicBezTo>
                      <a:pt x="372966" y="2640950"/>
                      <a:pt x="405543" y="2612945"/>
                      <a:pt x="417545" y="2571034"/>
                    </a:cubicBezTo>
                    <a:cubicBezTo>
                      <a:pt x="420117" y="2561985"/>
                      <a:pt x="421593" y="2553555"/>
                      <a:pt x="421760" y="2545006"/>
                    </a:cubicBezTo>
                    <a:lnTo>
                      <a:pt x="421759" y="2545006"/>
                    </a:lnTo>
                    <a:lnTo>
                      <a:pt x="421760" y="2545005"/>
                    </a:lnTo>
                    <a:cubicBezTo>
                      <a:pt x="421926" y="2536456"/>
                      <a:pt x="420783" y="2527789"/>
                      <a:pt x="418115" y="2518263"/>
                    </a:cubicBezTo>
                    <a:lnTo>
                      <a:pt x="418115" y="2518261"/>
                    </a:lnTo>
                    <a:lnTo>
                      <a:pt x="409472" y="2463017"/>
                    </a:lnTo>
                    <a:lnTo>
                      <a:pt x="414227" y="2440915"/>
                    </a:lnTo>
                    <a:lnTo>
                      <a:pt x="415303" y="2435912"/>
                    </a:lnTo>
                    <a:lnTo>
                      <a:pt x="432404" y="2409485"/>
                    </a:lnTo>
                    <a:cubicBezTo>
                      <a:pt x="449931" y="2390434"/>
                      <a:pt x="461171" y="2364715"/>
                      <a:pt x="456789" y="2334044"/>
                    </a:cubicBezTo>
                    <a:cubicBezTo>
                      <a:pt x="451265" y="2295753"/>
                      <a:pt x="465171" y="2260890"/>
                      <a:pt x="485746" y="2228314"/>
                    </a:cubicBezTo>
                    <a:cubicBezTo>
                      <a:pt x="493176" y="2216692"/>
                      <a:pt x="497366" y="2202404"/>
                      <a:pt x="500986" y="2188879"/>
                    </a:cubicBezTo>
                    <a:cubicBezTo>
                      <a:pt x="509369" y="2157636"/>
                      <a:pt x="516799" y="2126201"/>
                      <a:pt x="523657" y="2094578"/>
                    </a:cubicBezTo>
                    <a:cubicBezTo>
                      <a:pt x="529371" y="2068669"/>
                      <a:pt x="533563" y="2042570"/>
                      <a:pt x="538516" y="2016469"/>
                    </a:cubicBezTo>
                    <a:cubicBezTo>
                      <a:pt x="543850" y="1987894"/>
                      <a:pt x="556234" y="1965224"/>
                      <a:pt x="584999" y="1953413"/>
                    </a:cubicBezTo>
                    <a:cubicBezTo>
                      <a:pt x="594143" y="1949603"/>
                      <a:pt x="601384" y="1940459"/>
                      <a:pt x="609004" y="1933219"/>
                    </a:cubicBezTo>
                    <a:cubicBezTo>
                      <a:pt x="614528" y="1928076"/>
                      <a:pt x="618720" y="1921216"/>
                      <a:pt x="624434" y="1916454"/>
                    </a:cubicBezTo>
                    <a:cubicBezTo>
                      <a:pt x="654535" y="1891497"/>
                      <a:pt x="684824" y="1866922"/>
                      <a:pt x="714925" y="1842158"/>
                    </a:cubicBezTo>
                    <a:cubicBezTo>
                      <a:pt x="717783" y="1839679"/>
                      <a:pt x="721212" y="1837013"/>
                      <a:pt x="722546" y="1833775"/>
                    </a:cubicBezTo>
                    <a:cubicBezTo>
                      <a:pt x="736452" y="1800246"/>
                      <a:pt x="749596" y="1766335"/>
                      <a:pt x="764267" y="1733188"/>
                    </a:cubicBezTo>
                    <a:cubicBezTo>
                      <a:pt x="769981" y="1720423"/>
                      <a:pt x="777029" y="1707279"/>
                      <a:pt x="786936" y="1697753"/>
                    </a:cubicBezTo>
                    <a:cubicBezTo>
                      <a:pt x="809416" y="1676036"/>
                      <a:pt x="833801" y="1656223"/>
                      <a:pt x="843517" y="1624980"/>
                    </a:cubicBezTo>
                    <a:cubicBezTo>
                      <a:pt x="846374" y="1615836"/>
                      <a:pt x="847899" y="1604978"/>
                      <a:pt x="845422" y="1596213"/>
                    </a:cubicBezTo>
                    <a:close/>
                    <a:moveTo>
                      <a:pt x="798723" y="1459072"/>
                    </a:moveTo>
                    <a:lnTo>
                      <a:pt x="807941" y="1481571"/>
                    </a:lnTo>
                    <a:lnTo>
                      <a:pt x="798724" y="1459073"/>
                    </a:lnTo>
                    <a:close/>
                    <a:moveTo>
                      <a:pt x="779530" y="1268757"/>
                    </a:moveTo>
                    <a:lnTo>
                      <a:pt x="774363" y="1286068"/>
                    </a:lnTo>
                    <a:cubicBezTo>
                      <a:pt x="759789" y="1306929"/>
                      <a:pt x="753550" y="1328551"/>
                      <a:pt x="752025" y="1350626"/>
                    </a:cubicBezTo>
                    <a:lnTo>
                      <a:pt x="757620" y="1413839"/>
                    </a:lnTo>
                    <a:lnTo>
                      <a:pt x="752026" y="1350627"/>
                    </a:lnTo>
                    <a:cubicBezTo>
                      <a:pt x="753550" y="1328552"/>
                      <a:pt x="759790" y="1306929"/>
                      <a:pt x="774363" y="1286069"/>
                    </a:cubicBezTo>
                    <a:cubicBezTo>
                      <a:pt x="777506" y="1281688"/>
                      <a:pt x="779078" y="1275401"/>
                      <a:pt x="779530" y="1268757"/>
                    </a:cubicBezTo>
                    <a:close/>
                    <a:moveTo>
                      <a:pt x="837801" y="773034"/>
                    </a:moveTo>
                    <a:lnTo>
                      <a:pt x="829801" y="854378"/>
                    </a:lnTo>
                    <a:cubicBezTo>
                      <a:pt x="827515" y="878955"/>
                      <a:pt x="826753" y="903721"/>
                      <a:pt x="798747" y="915342"/>
                    </a:cubicBezTo>
                    <a:cubicBezTo>
                      <a:pt x="794365" y="917058"/>
                      <a:pt x="791127" y="922772"/>
                      <a:pt x="788269" y="927154"/>
                    </a:cubicBezTo>
                    <a:cubicBezTo>
                      <a:pt x="744261" y="994784"/>
                      <a:pt x="745405" y="1030979"/>
                      <a:pt x="791889" y="1097086"/>
                    </a:cubicBezTo>
                    <a:cubicBezTo>
                      <a:pt x="796651" y="1103944"/>
                      <a:pt x="800081" y="1118612"/>
                      <a:pt x="796271" y="1123184"/>
                    </a:cubicBezTo>
                    <a:cubicBezTo>
                      <a:pt x="780459" y="1142616"/>
                      <a:pt x="773411" y="1162953"/>
                      <a:pt x="771553" y="1184028"/>
                    </a:cubicBezTo>
                    <a:cubicBezTo>
                      <a:pt x="773411" y="1162953"/>
                      <a:pt x="780460" y="1142617"/>
                      <a:pt x="796272" y="1123185"/>
                    </a:cubicBezTo>
                    <a:cubicBezTo>
                      <a:pt x="800082" y="1118613"/>
                      <a:pt x="796652" y="1103945"/>
                      <a:pt x="791890" y="1097087"/>
                    </a:cubicBezTo>
                    <a:cubicBezTo>
                      <a:pt x="745406" y="1030980"/>
                      <a:pt x="744262" y="994785"/>
                      <a:pt x="788270" y="927155"/>
                    </a:cubicBezTo>
                    <a:cubicBezTo>
                      <a:pt x="791128" y="922773"/>
                      <a:pt x="794366" y="917059"/>
                      <a:pt x="798748" y="915343"/>
                    </a:cubicBezTo>
                    <a:cubicBezTo>
                      <a:pt x="826753" y="903722"/>
                      <a:pt x="827515" y="878956"/>
                      <a:pt x="829801" y="854379"/>
                    </a:cubicBezTo>
                    <a:cubicBezTo>
                      <a:pt x="832277" y="827329"/>
                      <a:pt x="835515" y="800276"/>
                      <a:pt x="837801" y="773035"/>
                    </a:cubicBezTo>
                    <a:close/>
                    <a:moveTo>
                      <a:pt x="782400" y="517850"/>
                    </a:moveTo>
                    <a:lnTo>
                      <a:pt x="791317" y="556046"/>
                    </a:lnTo>
                    <a:cubicBezTo>
                      <a:pt x="793413" y="564047"/>
                      <a:pt x="798937" y="572621"/>
                      <a:pt x="797795" y="580049"/>
                    </a:cubicBezTo>
                    <a:cubicBezTo>
                      <a:pt x="794461" y="601577"/>
                      <a:pt x="796890" y="622200"/>
                      <a:pt x="801176" y="642536"/>
                    </a:cubicBezTo>
                    <a:lnTo>
                      <a:pt x="813700" y="694927"/>
                    </a:lnTo>
                    <a:lnTo>
                      <a:pt x="801177" y="642537"/>
                    </a:lnTo>
                    <a:cubicBezTo>
                      <a:pt x="796891" y="622200"/>
                      <a:pt x="794462" y="601578"/>
                      <a:pt x="797796" y="580050"/>
                    </a:cubicBezTo>
                    <a:cubicBezTo>
                      <a:pt x="798938" y="572622"/>
                      <a:pt x="793414" y="564048"/>
                      <a:pt x="791318" y="556047"/>
                    </a:cubicBezTo>
                    <a:close/>
                    <a:moveTo>
                      <a:pt x="783887" y="313532"/>
                    </a:moveTo>
                    <a:lnTo>
                      <a:pt x="786245" y="324057"/>
                    </a:lnTo>
                    <a:cubicBezTo>
                      <a:pt x="786031" y="328963"/>
                      <a:pt x="785126" y="334583"/>
                      <a:pt x="784459" y="338869"/>
                    </a:cubicBezTo>
                    <a:lnTo>
                      <a:pt x="784454" y="338897"/>
                    </a:lnTo>
                    <a:lnTo>
                      <a:pt x="778363" y="367327"/>
                    </a:lnTo>
                    <a:lnTo>
                      <a:pt x="774553" y="395639"/>
                    </a:lnTo>
                    <a:lnTo>
                      <a:pt x="784454" y="338897"/>
                    </a:lnTo>
                    <a:lnTo>
                      <a:pt x="784460" y="338870"/>
                    </a:lnTo>
                    <a:cubicBezTo>
                      <a:pt x="785794" y="330298"/>
                      <a:pt x="788080" y="316389"/>
                      <a:pt x="783888" y="313533"/>
                    </a:cubicBezTo>
                    <a:close/>
                    <a:moveTo>
                      <a:pt x="761560" y="281567"/>
                    </a:moveTo>
                    <a:lnTo>
                      <a:pt x="766454" y="295414"/>
                    </a:lnTo>
                    <a:lnTo>
                      <a:pt x="766455" y="295414"/>
                    </a:lnTo>
                    <a:close/>
                    <a:moveTo>
                      <a:pt x="774880" y="24485"/>
                    </a:moveTo>
                    <a:lnTo>
                      <a:pt x="777142" y="74128"/>
                    </a:lnTo>
                    <a:cubicBezTo>
                      <a:pt x="775758" y="100173"/>
                      <a:pt x="771253" y="125875"/>
                      <a:pt x="767023" y="151568"/>
                    </a:cubicBezTo>
                    <a:lnTo>
                      <a:pt x="766824" y="153387"/>
                    </a:lnTo>
                    <a:lnTo>
                      <a:pt x="763010" y="177270"/>
                    </a:lnTo>
                    <a:lnTo>
                      <a:pt x="758551" y="228943"/>
                    </a:lnTo>
                    <a:lnTo>
                      <a:pt x="766824" y="153387"/>
                    </a:lnTo>
                    <a:lnTo>
                      <a:pt x="771220" y="125860"/>
                    </a:lnTo>
                    <a:cubicBezTo>
                      <a:pt x="773910" y="108702"/>
                      <a:pt x="776220" y="91491"/>
                      <a:pt x="777143" y="74128"/>
                    </a:cubicBezTo>
                    <a:close/>
                    <a:moveTo>
                      <a:pt x="313354" y="0"/>
                    </a:moveTo>
                    <a:lnTo>
                      <a:pt x="777461" y="0"/>
                    </a:lnTo>
                    <a:lnTo>
                      <a:pt x="774743" y="21485"/>
                    </a:lnTo>
                    <a:lnTo>
                      <a:pt x="777461" y="0"/>
                    </a:lnTo>
                    <a:lnTo>
                      <a:pt x="4543952" y="1"/>
                    </a:lnTo>
                    <a:lnTo>
                      <a:pt x="4543952" y="6858000"/>
                    </a:lnTo>
                    <a:lnTo>
                      <a:pt x="284400" y="6858000"/>
                    </a:lnTo>
                    <a:lnTo>
                      <a:pt x="112147" y="6858000"/>
                    </a:lnTo>
                    <a:lnTo>
                      <a:pt x="102447" y="6815515"/>
                    </a:lnTo>
                    <a:cubicBezTo>
                      <a:pt x="96923" y="6793034"/>
                      <a:pt x="87016" y="6771318"/>
                      <a:pt x="83396" y="6748457"/>
                    </a:cubicBezTo>
                    <a:cubicBezTo>
                      <a:pt x="74824" y="6694163"/>
                      <a:pt x="68728" y="6639487"/>
                      <a:pt x="61870" y="6584811"/>
                    </a:cubicBezTo>
                    <a:cubicBezTo>
                      <a:pt x="54821" y="6528423"/>
                      <a:pt x="47391" y="6472224"/>
                      <a:pt x="41105" y="6415832"/>
                    </a:cubicBezTo>
                    <a:cubicBezTo>
                      <a:pt x="37865" y="6384971"/>
                      <a:pt x="37295" y="6353918"/>
                      <a:pt x="34247" y="6323057"/>
                    </a:cubicBezTo>
                    <a:cubicBezTo>
                      <a:pt x="31579" y="6296004"/>
                      <a:pt x="26626" y="6269143"/>
                      <a:pt x="23386" y="6242092"/>
                    </a:cubicBezTo>
                    <a:cubicBezTo>
                      <a:pt x="20720" y="6218659"/>
                      <a:pt x="19196" y="6195036"/>
                      <a:pt x="16528" y="6171604"/>
                    </a:cubicBezTo>
                    <a:cubicBezTo>
                      <a:pt x="12148" y="6134074"/>
                      <a:pt x="7194" y="6096735"/>
                      <a:pt x="2622" y="6059396"/>
                    </a:cubicBezTo>
                    <a:lnTo>
                      <a:pt x="0" y="6041768"/>
                    </a:lnTo>
                    <a:lnTo>
                      <a:pt x="0" y="6000936"/>
                    </a:lnTo>
                    <a:lnTo>
                      <a:pt x="3670" y="5957594"/>
                    </a:lnTo>
                    <a:lnTo>
                      <a:pt x="0" y="5912510"/>
                    </a:lnTo>
                    <a:lnTo>
                      <a:pt x="0" y="5886400"/>
                    </a:lnTo>
                    <a:lnTo>
                      <a:pt x="1098" y="5864317"/>
                    </a:lnTo>
                    <a:cubicBezTo>
                      <a:pt x="7576" y="5839360"/>
                      <a:pt x="16720" y="5815168"/>
                      <a:pt x="24720" y="5790591"/>
                    </a:cubicBezTo>
                    <a:cubicBezTo>
                      <a:pt x="25672" y="5787923"/>
                      <a:pt x="25864" y="5784685"/>
                      <a:pt x="26434" y="5781829"/>
                    </a:cubicBezTo>
                    <a:cubicBezTo>
                      <a:pt x="29675" y="5765634"/>
                      <a:pt x="32913" y="5749633"/>
                      <a:pt x="35771" y="5733439"/>
                    </a:cubicBezTo>
                    <a:cubicBezTo>
                      <a:pt x="37295" y="5724677"/>
                      <a:pt x="37485" y="5715722"/>
                      <a:pt x="38819" y="5706958"/>
                    </a:cubicBezTo>
                    <a:cubicBezTo>
                      <a:pt x="44153" y="5673049"/>
                      <a:pt x="35199" y="5635710"/>
                      <a:pt x="58250" y="5606371"/>
                    </a:cubicBezTo>
                    <a:cubicBezTo>
                      <a:pt x="73110" y="5587320"/>
                      <a:pt x="69680" y="5568841"/>
                      <a:pt x="67394" y="5548459"/>
                    </a:cubicBezTo>
                    <a:cubicBezTo>
                      <a:pt x="65680" y="5533026"/>
                      <a:pt x="66252" y="5517214"/>
                      <a:pt x="66060" y="5501593"/>
                    </a:cubicBezTo>
                    <a:cubicBezTo>
                      <a:pt x="65490" y="5474160"/>
                      <a:pt x="65298" y="5446727"/>
                      <a:pt x="64346" y="5419294"/>
                    </a:cubicBezTo>
                    <a:cubicBezTo>
                      <a:pt x="63966" y="5410530"/>
                      <a:pt x="59202" y="5401578"/>
                      <a:pt x="59964" y="5393004"/>
                    </a:cubicBezTo>
                    <a:cubicBezTo>
                      <a:pt x="63584" y="5353378"/>
                      <a:pt x="69300" y="5313753"/>
                      <a:pt x="72538" y="5274128"/>
                    </a:cubicBezTo>
                    <a:cubicBezTo>
                      <a:pt x="74442" y="5251649"/>
                      <a:pt x="70824" y="5228596"/>
                      <a:pt x="73490" y="5206307"/>
                    </a:cubicBezTo>
                    <a:cubicBezTo>
                      <a:pt x="76538" y="5180590"/>
                      <a:pt x="84348" y="5155444"/>
                      <a:pt x="89113" y="5129915"/>
                    </a:cubicBezTo>
                    <a:cubicBezTo>
                      <a:pt x="90445" y="5122866"/>
                      <a:pt x="88731" y="5115056"/>
                      <a:pt x="88351" y="5107626"/>
                    </a:cubicBezTo>
                    <a:cubicBezTo>
                      <a:pt x="87968" y="5099244"/>
                      <a:pt x="87206" y="5091051"/>
                      <a:pt x="87016" y="5082669"/>
                    </a:cubicBezTo>
                    <a:cubicBezTo>
                      <a:pt x="86634" y="5057140"/>
                      <a:pt x="87206" y="5031613"/>
                      <a:pt x="85872" y="5006085"/>
                    </a:cubicBezTo>
                    <a:cubicBezTo>
                      <a:pt x="85110" y="4990464"/>
                      <a:pt x="77300" y="4974081"/>
                      <a:pt x="80158" y="4959601"/>
                    </a:cubicBezTo>
                    <a:cubicBezTo>
                      <a:pt x="85682" y="4930074"/>
                      <a:pt x="73300" y="4900545"/>
                      <a:pt x="83586" y="4871018"/>
                    </a:cubicBezTo>
                    <a:cubicBezTo>
                      <a:pt x="86634" y="4861872"/>
                      <a:pt x="79014" y="4849299"/>
                      <a:pt x="78634" y="4838249"/>
                    </a:cubicBezTo>
                    <a:cubicBezTo>
                      <a:pt x="77682" y="4810626"/>
                      <a:pt x="77872" y="4783003"/>
                      <a:pt x="78062" y="4755380"/>
                    </a:cubicBezTo>
                    <a:cubicBezTo>
                      <a:pt x="78252" y="4730613"/>
                      <a:pt x="75586" y="4704894"/>
                      <a:pt x="80920" y="4681082"/>
                    </a:cubicBezTo>
                    <a:cubicBezTo>
                      <a:pt x="86634" y="4656125"/>
                      <a:pt x="85872" y="4633646"/>
                      <a:pt x="79396" y="4609451"/>
                    </a:cubicBezTo>
                    <a:cubicBezTo>
                      <a:pt x="75014" y="4592877"/>
                      <a:pt x="74442" y="4575350"/>
                      <a:pt x="73110" y="4558206"/>
                    </a:cubicBezTo>
                    <a:cubicBezTo>
                      <a:pt x="71586" y="4539727"/>
                      <a:pt x="75586" y="4519342"/>
                      <a:pt x="69300" y="4502578"/>
                    </a:cubicBezTo>
                    <a:cubicBezTo>
                      <a:pt x="50629" y="4452664"/>
                      <a:pt x="46629" y="4401418"/>
                      <a:pt x="46629" y="4349221"/>
                    </a:cubicBezTo>
                    <a:cubicBezTo>
                      <a:pt x="46629" y="4339694"/>
                      <a:pt x="49295" y="4329978"/>
                      <a:pt x="52153" y="4320836"/>
                    </a:cubicBezTo>
                    <a:cubicBezTo>
                      <a:pt x="69300" y="4267492"/>
                      <a:pt x="67776" y="4213960"/>
                      <a:pt x="57297" y="4159666"/>
                    </a:cubicBezTo>
                    <a:cubicBezTo>
                      <a:pt x="55011" y="4148426"/>
                      <a:pt x="54629" y="4135853"/>
                      <a:pt x="56915" y="4124613"/>
                    </a:cubicBezTo>
                    <a:cubicBezTo>
                      <a:pt x="63584" y="4092988"/>
                      <a:pt x="74634" y="4062317"/>
                      <a:pt x="79396" y="4030502"/>
                    </a:cubicBezTo>
                    <a:cubicBezTo>
                      <a:pt x="87206" y="3977924"/>
                      <a:pt x="60918" y="3932393"/>
                      <a:pt x="43771" y="3885337"/>
                    </a:cubicBezTo>
                    <a:cubicBezTo>
                      <a:pt x="31627" y="3851760"/>
                      <a:pt x="8016" y="3821934"/>
                      <a:pt x="426" y="3786776"/>
                    </a:cubicBezTo>
                    <a:lnTo>
                      <a:pt x="0" y="3773896"/>
                    </a:lnTo>
                    <a:lnTo>
                      <a:pt x="0" y="3393881"/>
                    </a:lnTo>
                    <a:lnTo>
                      <a:pt x="11838" y="3359515"/>
                    </a:lnTo>
                    <a:cubicBezTo>
                      <a:pt x="14434" y="3346204"/>
                      <a:pt x="14910" y="3332773"/>
                      <a:pt x="12910" y="3318770"/>
                    </a:cubicBezTo>
                    <a:cubicBezTo>
                      <a:pt x="12243" y="3314103"/>
                      <a:pt x="9909" y="3308769"/>
                      <a:pt x="6718" y="3304078"/>
                    </a:cubicBezTo>
                    <a:lnTo>
                      <a:pt x="0" y="3297656"/>
                    </a:lnTo>
                    <a:lnTo>
                      <a:pt x="0" y="3207866"/>
                    </a:lnTo>
                    <a:lnTo>
                      <a:pt x="15553" y="3186770"/>
                    </a:lnTo>
                    <a:cubicBezTo>
                      <a:pt x="28483" y="3162328"/>
                      <a:pt x="30484" y="3134646"/>
                      <a:pt x="36341" y="3107499"/>
                    </a:cubicBezTo>
                    <a:cubicBezTo>
                      <a:pt x="41105" y="3085402"/>
                      <a:pt x="41295" y="3064826"/>
                      <a:pt x="38057" y="3042727"/>
                    </a:cubicBezTo>
                    <a:cubicBezTo>
                      <a:pt x="30817" y="2994721"/>
                      <a:pt x="41105" y="2948046"/>
                      <a:pt x="54249" y="2901942"/>
                    </a:cubicBezTo>
                    <a:cubicBezTo>
                      <a:pt x="63012" y="2871461"/>
                      <a:pt x="68346" y="2840218"/>
                      <a:pt x="77300" y="2809929"/>
                    </a:cubicBezTo>
                    <a:cubicBezTo>
                      <a:pt x="84158" y="2787258"/>
                      <a:pt x="92351" y="2764589"/>
                      <a:pt x="103399" y="2743825"/>
                    </a:cubicBezTo>
                    <a:cubicBezTo>
                      <a:pt x="119594" y="2713722"/>
                      <a:pt x="143978" y="2687435"/>
                      <a:pt x="137500" y="2649142"/>
                    </a:cubicBezTo>
                    <a:cubicBezTo>
                      <a:pt x="131786" y="2615420"/>
                      <a:pt x="143786" y="2584941"/>
                      <a:pt x="155217" y="2554078"/>
                    </a:cubicBezTo>
                    <a:cubicBezTo>
                      <a:pt x="163599" y="2531408"/>
                      <a:pt x="172173" y="2508741"/>
                      <a:pt x="177507" y="2485306"/>
                    </a:cubicBezTo>
                    <a:cubicBezTo>
                      <a:pt x="183794" y="2457491"/>
                      <a:pt x="181126" y="2426058"/>
                      <a:pt x="192748" y="2401291"/>
                    </a:cubicBezTo>
                    <a:cubicBezTo>
                      <a:pt x="204940" y="2375382"/>
                      <a:pt x="196748" y="2353858"/>
                      <a:pt x="193318" y="2330805"/>
                    </a:cubicBezTo>
                    <a:cubicBezTo>
                      <a:pt x="187984" y="2294038"/>
                      <a:pt x="178077" y="2257458"/>
                      <a:pt x="190652" y="2220311"/>
                    </a:cubicBezTo>
                    <a:cubicBezTo>
                      <a:pt x="205892" y="2175162"/>
                      <a:pt x="222275" y="2130392"/>
                      <a:pt x="236753" y="2085053"/>
                    </a:cubicBezTo>
                    <a:cubicBezTo>
                      <a:pt x="242280" y="2067524"/>
                      <a:pt x="244566" y="2048667"/>
                      <a:pt x="247042" y="2030377"/>
                    </a:cubicBezTo>
                    <a:cubicBezTo>
                      <a:pt x="249138" y="2013042"/>
                      <a:pt x="243804" y="1992278"/>
                      <a:pt x="251804" y="1978939"/>
                    </a:cubicBezTo>
                    <a:cubicBezTo>
                      <a:pt x="272379" y="1944648"/>
                      <a:pt x="282475" y="1909407"/>
                      <a:pt x="282475" y="1869779"/>
                    </a:cubicBezTo>
                    <a:cubicBezTo>
                      <a:pt x="282475" y="1854919"/>
                      <a:pt x="291049" y="1840440"/>
                      <a:pt x="292573" y="1825392"/>
                    </a:cubicBezTo>
                    <a:cubicBezTo>
                      <a:pt x="294477" y="1804815"/>
                      <a:pt x="299622" y="1781193"/>
                      <a:pt x="292381" y="1763286"/>
                    </a:cubicBezTo>
                    <a:cubicBezTo>
                      <a:pt x="275237" y="1721184"/>
                      <a:pt x="289525" y="1687085"/>
                      <a:pt x="306480" y="1650316"/>
                    </a:cubicBezTo>
                    <a:cubicBezTo>
                      <a:pt x="323244" y="1614119"/>
                      <a:pt x="336579" y="1576018"/>
                      <a:pt x="347629" y="1537536"/>
                    </a:cubicBezTo>
                    <a:cubicBezTo>
                      <a:pt x="351629" y="1523058"/>
                      <a:pt x="344961" y="1505723"/>
                      <a:pt x="343629" y="1489719"/>
                    </a:cubicBezTo>
                    <a:cubicBezTo>
                      <a:pt x="343247" y="1484003"/>
                      <a:pt x="342675" y="1477716"/>
                      <a:pt x="344581" y="1472574"/>
                    </a:cubicBezTo>
                    <a:cubicBezTo>
                      <a:pt x="362870" y="1422853"/>
                      <a:pt x="376776" y="1372367"/>
                      <a:pt x="367252" y="1318455"/>
                    </a:cubicBezTo>
                    <a:cubicBezTo>
                      <a:pt x="366298" y="1313503"/>
                      <a:pt x="368394" y="1307977"/>
                      <a:pt x="369728" y="1303023"/>
                    </a:cubicBezTo>
                    <a:cubicBezTo>
                      <a:pt x="376586" y="1278828"/>
                      <a:pt x="387444" y="1255205"/>
                      <a:pt x="389921" y="1230632"/>
                    </a:cubicBezTo>
                    <a:cubicBezTo>
                      <a:pt x="396017" y="1170050"/>
                      <a:pt x="398495" y="1109090"/>
                      <a:pt x="402495" y="1048124"/>
                    </a:cubicBezTo>
                    <a:cubicBezTo>
                      <a:pt x="402685" y="1044314"/>
                      <a:pt x="402685" y="1040314"/>
                      <a:pt x="404019" y="1036886"/>
                    </a:cubicBezTo>
                    <a:cubicBezTo>
                      <a:pt x="412211" y="1014405"/>
                      <a:pt x="409543" y="994784"/>
                      <a:pt x="393923" y="975732"/>
                    </a:cubicBezTo>
                    <a:cubicBezTo>
                      <a:pt x="387064" y="967349"/>
                      <a:pt x="383444" y="955919"/>
                      <a:pt x="379634" y="945443"/>
                    </a:cubicBezTo>
                    <a:cubicBezTo>
                      <a:pt x="373918" y="930010"/>
                      <a:pt x="368394" y="914199"/>
                      <a:pt x="364774" y="898197"/>
                    </a:cubicBezTo>
                    <a:cubicBezTo>
                      <a:pt x="361346" y="882383"/>
                      <a:pt x="356583" y="865429"/>
                      <a:pt x="359250" y="850188"/>
                    </a:cubicBezTo>
                    <a:cubicBezTo>
                      <a:pt x="364012" y="822755"/>
                      <a:pt x="374680" y="796654"/>
                      <a:pt x="381730" y="769604"/>
                    </a:cubicBezTo>
                    <a:cubicBezTo>
                      <a:pt x="384206" y="760269"/>
                      <a:pt x="383824" y="749981"/>
                      <a:pt x="384016" y="740267"/>
                    </a:cubicBezTo>
                    <a:cubicBezTo>
                      <a:pt x="384586" y="717976"/>
                      <a:pt x="379062" y="695115"/>
                      <a:pt x="394875" y="674922"/>
                    </a:cubicBezTo>
                    <a:cubicBezTo>
                      <a:pt x="409733" y="656254"/>
                      <a:pt x="405353" y="637391"/>
                      <a:pt x="394113" y="617771"/>
                    </a:cubicBezTo>
                    <a:cubicBezTo>
                      <a:pt x="386110" y="603672"/>
                      <a:pt x="379824" y="587671"/>
                      <a:pt x="376776" y="571859"/>
                    </a:cubicBezTo>
                    <a:cubicBezTo>
                      <a:pt x="372586" y="550140"/>
                      <a:pt x="370870" y="528614"/>
                      <a:pt x="373348" y="505181"/>
                    </a:cubicBezTo>
                    <a:cubicBezTo>
                      <a:pt x="375062" y="488606"/>
                      <a:pt x="375824" y="475080"/>
                      <a:pt x="385920" y="462125"/>
                    </a:cubicBezTo>
                    <a:cubicBezTo>
                      <a:pt x="387444" y="460031"/>
                      <a:pt x="387826" y="456221"/>
                      <a:pt x="387634" y="453363"/>
                    </a:cubicBezTo>
                    <a:cubicBezTo>
                      <a:pt x="384396" y="415834"/>
                      <a:pt x="386110" y="378685"/>
                      <a:pt x="388399" y="340773"/>
                    </a:cubicBezTo>
                    <a:cubicBezTo>
                      <a:pt x="391445" y="292578"/>
                      <a:pt x="382492" y="241900"/>
                      <a:pt x="350487" y="200181"/>
                    </a:cubicBezTo>
                    <a:cubicBezTo>
                      <a:pt x="345723" y="194084"/>
                      <a:pt x="343629" y="184940"/>
                      <a:pt x="342485" y="176938"/>
                    </a:cubicBezTo>
                    <a:cubicBezTo>
                      <a:pt x="337533" y="139218"/>
                      <a:pt x="334103" y="101307"/>
                      <a:pt x="328579" y="63586"/>
                    </a:cubicBezTo>
                    <a:cubicBezTo>
                      <a:pt x="325530" y="43011"/>
                      <a:pt x="322862" y="21485"/>
                      <a:pt x="314480" y="2816"/>
                    </a:cubicBez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7F50E3A-159C-47E4-95D9-6CB23AE21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7620000" y="-1"/>
              <a:ext cx="874716" cy="6858001"/>
              <a:chOff x="7620000" y="-1"/>
              <a:chExt cx="874716" cy="6858001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283F107-CFFF-46A6-92CA-C482348BBD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>
                <a:off x="4628357" y="2991642"/>
                <a:ext cx="6858001" cy="874716"/>
              </a:xfrm>
              <a:custGeom>
                <a:avLst/>
                <a:gdLst>
                  <a:gd name="connsiteX0" fmla="*/ 0 w 6858001"/>
                  <a:gd name="connsiteY0" fmla="*/ 533314 h 874716"/>
                  <a:gd name="connsiteX1" fmla="*/ 0 w 6858001"/>
                  <a:gd name="connsiteY1" fmla="*/ 69206 h 874716"/>
                  <a:gd name="connsiteX2" fmla="*/ 21486 w 6858001"/>
                  <a:gd name="connsiteY2" fmla="*/ 71924 h 874716"/>
                  <a:gd name="connsiteX3" fmla="*/ 228948 w 6858001"/>
                  <a:gd name="connsiteY3" fmla="*/ 88116 h 874716"/>
                  <a:gd name="connsiteX4" fmla="*/ 313533 w 6858001"/>
                  <a:gd name="connsiteY4" fmla="*/ 62779 h 874716"/>
                  <a:gd name="connsiteX5" fmla="*/ 338870 w 6858001"/>
                  <a:gd name="connsiteY5" fmla="*/ 62207 h 874716"/>
                  <a:gd name="connsiteX6" fmla="*/ 395640 w 6858001"/>
                  <a:gd name="connsiteY6" fmla="*/ 72114 h 874716"/>
                  <a:gd name="connsiteX7" fmla="*/ 512802 w 6858001"/>
                  <a:gd name="connsiteY7" fmla="*/ 65446 h 874716"/>
                  <a:gd name="connsiteX8" fmla="*/ 556047 w 6858001"/>
                  <a:gd name="connsiteY8" fmla="*/ 55349 h 874716"/>
                  <a:gd name="connsiteX9" fmla="*/ 580050 w 6858001"/>
                  <a:gd name="connsiteY9" fmla="*/ 48871 h 874716"/>
                  <a:gd name="connsiteX10" fmla="*/ 703308 w 6858001"/>
                  <a:gd name="connsiteY10" fmla="*/ 30964 h 874716"/>
                  <a:gd name="connsiteX11" fmla="*/ 758174 w 6858001"/>
                  <a:gd name="connsiteY11" fmla="*/ 11724 h 874716"/>
                  <a:gd name="connsiteX12" fmla="*/ 773035 w 6858001"/>
                  <a:gd name="connsiteY12" fmla="*/ 8866 h 874716"/>
                  <a:gd name="connsiteX13" fmla="*/ 854379 w 6858001"/>
                  <a:gd name="connsiteY13" fmla="*/ 16866 h 874716"/>
                  <a:gd name="connsiteX14" fmla="*/ 915343 w 6858001"/>
                  <a:gd name="connsiteY14" fmla="*/ 47919 h 874716"/>
                  <a:gd name="connsiteX15" fmla="*/ 927155 w 6858001"/>
                  <a:gd name="connsiteY15" fmla="*/ 58397 h 874716"/>
                  <a:gd name="connsiteX16" fmla="*/ 1097087 w 6858001"/>
                  <a:gd name="connsiteY16" fmla="*/ 54777 h 874716"/>
                  <a:gd name="connsiteX17" fmla="*/ 1123185 w 6858001"/>
                  <a:gd name="connsiteY17" fmla="*/ 50395 h 874716"/>
                  <a:gd name="connsiteX18" fmla="*/ 1249302 w 6858001"/>
                  <a:gd name="connsiteY18" fmla="*/ 68684 h 874716"/>
                  <a:gd name="connsiteX19" fmla="*/ 1286069 w 6858001"/>
                  <a:gd name="connsiteY19" fmla="*/ 72304 h 874716"/>
                  <a:gd name="connsiteX20" fmla="*/ 1417899 w 6858001"/>
                  <a:gd name="connsiteY20" fmla="*/ 88688 h 874716"/>
                  <a:gd name="connsiteX21" fmla="*/ 1436568 w 6858001"/>
                  <a:gd name="connsiteY21" fmla="*/ 73448 h 874716"/>
                  <a:gd name="connsiteX22" fmla="*/ 1490292 w 6858001"/>
                  <a:gd name="connsiteY22" fmla="*/ 35154 h 874716"/>
                  <a:gd name="connsiteX23" fmla="*/ 1596213 w 6858001"/>
                  <a:gd name="connsiteY23" fmla="*/ 1245 h 874716"/>
                  <a:gd name="connsiteX24" fmla="*/ 1624980 w 6858001"/>
                  <a:gd name="connsiteY24" fmla="*/ 3150 h 874716"/>
                  <a:gd name="connsiteX25" fmla="*/ 1697753 w 6858001"/>
                  <a:gd name="connsiteY25" fmla="*/ 59731 h 874716"/>
                  <a:gd name="connsiteX26" fmla="*/ 1733188 w 6858001"/>
                  <a:gd name="connsiteY26" fmla="*/ 82400 h 874716"/>
                  <a:gd name="connsiteX27" fmla="*/ 1833775 w 6858001"/>
                  <a:gd name="connsiteY27" fmla="*/ 124121 h 874716"/>
                  <a:gd name="connsiteX28" fmla="*/ 1842158 w 6858001"/>
                  <a:gd name="connsiteY28" fmla="*/ 131742 h 874716"/>
                  <a:gd name="connsiteX29" fmla="*/ 1916454 w 6858001"/>
                  <a:gd name="connsiteY29" fmla="*/ 222233 h 874716"/>
                  <a:gd name="connsiteX30" fmla="*/ 1933219 w 6858001"/>
                  <a:gd name="connsiteY30" fmla="*/ 237663 h 874716"/>
                  <a:gd name="connsiteX31" fmla="*/ 1953413 w 6858001"/>
                  <a:gd name="connsiteY31" fmla="*/ 261668 h 874716"/>
                  <a:gd name="connsiteX32" fmla="*/ 2016469 w 6858001"/>
                  <a:gd name="connsiteY32" fmla="*/ 308151 h 874716"/>
                  <a:gd name="connsiteX33" fmla="*/ 2094578 w 6858001"/>
                  <a:gd name="connsiteY33" fmla="*/ 323010 h 874716"/>
                  <a:gd name="connsiteX34" fmla="*/ 2188879 w 6858001"/>
                  <a:gd name="connsiteY34" fmla="*/ 345681 h 874716"/>
                  <a:gd name="connsiteX35" fmla="*/ 2228314 w 6858001"/>
                  <a:gd name="connsiteY35" fmla="*/ 360921 h 874716"/>
                  <a:gd name="connsiteX36" fmla="*/ 2334044 w 6858001"/>
                  <a:gd name="connsiteY36" fmla="*/ 389878 h 874716"/>
                  <a:gd name="connsiteX37" fmla="*/ 2409485 w 6858001"/>
                  <a:gd name="connsiteY37" fmla="*/ 414263 h 874716"/>
                  <a:gd name="connsiteX38" fmla="*/ 2518264 w 6858001"/>
                  <a:gd name="connsiteY38" fmla="*/ 428552 h 874716"/>
                  <a:gd name="connsiteX39" fmla="*/ 2571034 w 6858001"/>
                  <a:gd name="connsiteY39" fmla="*/ 429122 h 874716"/>
                  <a:gd name="connsiteX40" fmla="*/ 2668001 w 6858001"/>
                  <a:gd name="connsiteY40" fmla="*/ 502276 h 874716"/>
                  <a:gd name="connsiteX41" fmla="*/ 2745348 w 6858001"/>
                  <a:gd name="connsiteY41" fmla="*/ 550666 h 874716"/>
                  <a:gd name="connsiteX42" fmla="*/ 2826694 w 6858001"/>
                  <a:gd name="connsiteY42" fmla="*/ 527233 h 874716"/>
                  <a:gd name="connsiteX43" fmla="*/ 2848793 w 6858001"/>
                  <a:gd name="connsiteY43" fmla="*/ 505134 h 874716"/>
                  <a:gd name="connsiteX44" fmla="*/ 2982148 w 6858001"/>
                  <a:gd name="connsiteY44" fmla="*/ 484179 h 874716"/>
                  <a:gd name="connsiteX45" fmla="*/ 3172654 w 6858001"/>
                  <a:gd name="connsiteY45" fmla="*/ 483417 h 874716"/>
                  <a:gd name="connsiteX46" fmla="*/ 3489467 w 6858001"/>
                  <a:gd name="connsiteY46" fmla="*/ 435790 h 874716"/>
                  <a:gd name="connsiteX47" fmla="*/ 3544713 w 6858001"/>
                  <a:gd name="connsiteY47" fmla="*/ 413691 h 874716"/>
                  <a:gd name="connsiteX48" fmla="*/ 3606817 w 6858001"/>
                  <a:gd name="connsiteY48" fmla="*/ 408167 h 874716"/>
                  <a:gd name="connsiteX49" fmla="*/ 3630632 w 6858001"/>
                  <a:gd name="connsiteY49" fmla="*/ 421693 h 874716"/>
                  <a:gd name="connsiteX50" fmla="*/ 3734837 w 6858001"/>
                  <a:gd name="connsiteY50" fmla="*/ 441886 h 874716"/>
                  <a:gd name="connsiteX51" fmla="*/ 3754652 w 6858001"/>
                  <a:gd name="connsiteY51" fmla="*/ 442268 h 874716"/>
                  <a:gd name="connsiteX52" fmla="*/ 3822472 w 6858001"/>
                  <a:gd name="connsiteY52" fmla="*/ 433694 h 874716"/>
                  <a:gd name="connsiteX53" fmla="*/ 3885338 w 6858001"/>
                  <a:gd name="connsiteY53" fmla="*/ 428742 h 874716"/>
                  <a:gd name="connsiteX54" fmla="*/ 4043839 w 6858001"/>
                  <a:gd name="connsiteY54" fmla="*/ 444934 h 874716"/>
                  <a:gd name="connsiteX55" fmla="*/ 4165383 w 6858001"/>
                  <a:gd name="connsiteY55" fmla="*/ 441124 h 874716"/>
                  <a:gd name="connsiteX56" fmla="*/ 4221391 w 6858001"/>
                  <a:gd name="connsiteY56" fmla="*/ 444934 h 874716"/>
                  <a:gd name="connsiteX57" fmla="*/ 4253014 w 6858001"/>
                  <a:gd name="connsiteY57" fmla="*/ 450650 h 874716"/>
                  <a:gd name="connsiteX58" fmla="*/ 4324645 w 6858001"/>
                  <a:gd name="connsiteY58" fmla="*/ 490466 h 874716"/>
                  <a:gd name="connsiteX59" fmla="*/ 4363890 w 6858001"/>
                  <a:gd name="connsiteY59" fmla="*/ 499420 h 874716"/>
                  <a:gd name="connsiteX60" fmla="*/ 4482004 w 6858001"/>
                  <a:gd name="connsiteY60" fmla="*/ 498658 h 874716"/>
                  <a:gd name="connsiteX61" fmla="*/ 4659174 w 6858001"/>
                  <a:gd name="connsiteY61" fmla="*/ 438648 h 874716"/>
                  <a:gd name="connsiteX62" fmla="*/ 4677655 w 6858001"/>
                  <a:gd name="connsiteY62" fmla="*/ 430646 h 874716"/>
                  <a:gd name="connsiteX63" fmla="*/ 4767764 w 6858001"/>
                  <a:gd name="connsiteY63" fmla="*/ 420739 h 874716"/>
                  <a:gd name="connsiteX64" fmla="*/ 4828916 w 6858001"/>
                  <a:gd name="connsiteY64" fmla="*/ 434266 h 874716"/>
                  <a:gd name="connsiteX65" fmla="*/ 4912168 w 6858001"/>
                  <a:gd name="connsiteY65" fmla="*/ 462271 h 874716"/>
                  <a:gd name="connsiteX66" fmla="*/ 4987037 w 6858001"/>
                  <a:gd name="connsiteY66" fmla="*/ 485703 h 874716"/>
                  <a:gd name="connsiteX67" fmla="*/ 5041521 w 6858001"/>
                  <a:gd name="connsiteY67" fmla="*/ 512182 h 874716"/>
                  <a:gd name="connsiteX68" fmla="*/ 5166113 w 6858001"/>
                  <a:gd name="connsiteY68" fmla="*/ 531615 h 874716"/>
                  <a:gd name="connsiteX69" fmla="*/ 5179067 w 6858001"/>
                  <a:gd name="connsiteY69" fmla="*/ 534853 h 874716"/>
                  <a:gd name="connsiteX70" fmla="*/ 5272796 w 6858001"/>
                  <a:gd name="connsiteY70" fmla="*/ 511230 h 874716"/>
                  <a:gd name="connsiteX71" fmla="*/ 5385384 w 6858001"/>
                  <a:gd name="connsiteY71" fmla="*/ 487227 h 874716"/>
                  <a:gd name="connsiteX72" fmla="*/ 5425582 w 6858001"/>
                  <a:gd name="connsiteY72" fmla="*/ 495418 h 874716"/>
                  <a:gd name="connsiteX73" fmla="*/ 5480637 w 6858001"/>
                  <a:gd name="connsiteY73" fmla="*/ 507040 h 874716"/>
                  <a:gd name="connsiteX74" fmla="*/ 5531693 w 6858001"/>
                  <a:gd name="connsiteY74" fmla="*/ 500944 h 874716"/>
                  <a:gd name="connsiteX75" fmla="*/ 5562746 w 6858001"/>
                  <a:gd name="connsiteY75" fmla="*/ 500372 h 874716"/>
                  <a:gd name="connsiteX76" fmla="*/ 5704483 w 6858001"/>
                  <a:gd name="connsiteY76" fmla="*/ 571620 h 874716"/>
                  <a:gd name="connsiteX77" fmla="*/ 5740488 w 6858001"/>
                  <a:gd name="connsiteY77" fmla="*/ 577526 h 874716"/>
                  <a:gd name="connsiteX78" fmla="*/ 5760873 w 6858001"/>
                  <a:gd name="connsiteY78" fmla="*/ 586291 h 874716"/>
                  <a:gd name="connsiteX79" fmla="*/ 5883751 w 6858001"/>
                  <a:gd name="connsiteY79" fmla="*/ 674686 h 874716"/>
                  <a:gd name="connsiteX80" fmla="*/ 5935949 w 6858001"/>
                  <a:gd name="connsiteY80" fmla="*/ 692592 h 874716"/>
                  <a:gd name="connsiteX81" fmla="*/ 5993291 w 6858001"/>
                  <a:gd name="connsiteY81" fmla="*/ 688972 h 874716"/>
                  <a:gd name="connsiteX82" fmla="*/ 6026440 w 6858001"/>
                  <a:gd name="connsiteY82" fmla="*/ 682496 h 874716"/>
                  <a:gd name="connsiteX83" fmla="*/ 6108738 w 6858001"/>
                  <a:gd name="connsiteY83" fmla="*/ 626296 h 874716"/>
                  <a:gd name="connsiteX84" fmla="*/ 6155602 w 6858001"/>
                  <a:gd name="connsiteY84" fmla="*/ 628202 h 874716"/>
                  <a:gd name="connsiteX85" fmla="*/ 6228756 w 6858001"/>
                  <a:gd name="connsiteY85" fmla="*/ 666873 h 874716"/>
                  <a:gd name="connsiteX86" fmla="*/ 6361539 w 6858001"/>
                  <a:gd name="connsiteY86" fmla="*/ 684210 h 874716"/>
                  <a:gd name="connsiteX87" fmla="*/ 6428979 w 6858001"/>
                  <a:gd name="connsiteY87" fmla="*/ 630106 h 874716"/>
                  <a:gd name="connsiteX88" fmla="*/ 6463840 w 6858001"/>
                  <a:gd name="connsiteY88" fmla="*/ 578098 h 874716"/>
                  <a:gd name="connsiteX89" fmla="*/ 6564620 w 6858001"/>
                  <a:gd name="connsiteY89" fmla="*/ 517708 h 874716"/>
                  <a:gd name="connsiteX90" fmla="*/ 6588625 w 6858001"/>
                  <a:gd name="connsiteY90" fmla="*/ 540187 h 874716"/>
                  <a:gd name="connsiteX91" fmla="*/ 6662541 w 6858001"/>
                  <a:gd name="connsiteY91" fmla="*/ 549714 h 874716"/>
                  <a:gd name="connsiteX92" fmla="*/ 6742552 w 6858001"/>
                  <a:gd name="connsiteY92" fmla="*/ 548952 h 874716"/>
                  <a:gd name="connsiteX93" fmla="*/ 6812063 w 6858001"/>
                  <a:gd name="connsiteY93" fmla="*/ 568430 h 874716"/>
                  <a:gd name="connsiteX94" fmla="*/ 6858001 w 6858001"/>
                  <a:gd name="connsiteY94" fmla="*/ 562267 h 874716"/>
                  <a:gd name="connsiteX95" fmla="*/ 6858001 w 6858001"/>
                  <a:gd name="connsiteY95" fmla="*/ 734520 h 874716"/>
                  <a:gd name="connsiteX96" fmla="*/ 6815516 w 6858001"/>
                  <a:gd name="connsiteY96" fmla="*/ 744220 h 874716"/>
                  <a:gd name="connsiteX97" fmla="*/ 6748458 w 6858001"/>
                  <a:gd name="connsiteY97" fmla="*/ 763271 h 874716"/>
                  <a:gd name="connsiteX98" fmla="*/ 6584812 w 6858001"/>
                  <a:gd name="connsiteY98" fmla="*/ 784797 h 874716"/>
                  <a:gd name="connsiteX99" fmla="*/ 6415833 w 6858001"/>
                  <a:gd name="connsiteY99" fmla="*/ 805562 h 874716"/>
                  <a:gd name="connsiteX100" fmla="*/ 6323058 w 6858001"/>
                  <a:gd name="connsiteY100" fmla="*/ 812420 h 874716"/>
                  <a:gd name="connsiteX101" fmla="*/ 6242093 w 6858001"/>
                  <a:gd name="connsiteY101" fmla="*/ 823281 h 874716"/>
                  <a:gd name="connsiteX102" fmla="*/ 6171605 w 6858001"/>
                  <a:gd name="connsiteY102" fmla="*/ 830139 h 874716"/>
                  <a:gd name="connsiteX103" fmla="*/ 6059397 w 6858001"/>
                  <a:gd name="connsiteY103" fmla="*/ 844045 h 874716"/>
                  <a:gd name="connsiteX104" fmla="*/ 6012723 w 6858001"/>
                  <a:gd name="connsiteY104" fmla="*/ 847665 h 874716"/>
                  <a:gd name="connsiteX105" fmla="*/ 5902610 w 6858001"/>
                  <a:gd name="connsiteY105" fmla="*/ 847473 h 874716"/>
                  <a:gd name="connsiteX106" fmla="*/ 5864318 w 6858001"/>
                  <a:gd name="connsiteY106" fmla="*/ 845569 h 874716"/>
                  <a:gd name="connsiteX107" fmla="*/ 5790592 w 6858001"/>
                  <a:gd name="connsiteY107" fmla="*/ 821947 h 874716"/>
                  <a:gd name="connsiteX108" fmla="*/ 5781830 w 6858001"/>
                  <a:gd name="connsiteY108" fmla="*/ 820233 h 874716"/>
                  <a:gd name="connsiteX109" fmla="*/ 5733440 w 6858001"/>
                  <a:gd name="connsiteY109" fmla="*/ 810896 h 874716"/>
                  <a:gd name="connsiteX110" fmla="*/ 5706959 w 6858001"/>
                  <a:gd name="connsiteY110" fmla="*/ 807848 h 874716"/>
                  <a:gd name="connsiteX111" fmla="*/ 5606372 w 6858001"/>
                  <a:gd name="connsiteY111" fmla="*/ 788417 h 874716"/>
                  <a:gd name="connsiteX112" fmla="*/ 5548460 w 6858001"/>
                  <a:gd name="connsiteY112" fmla="*/ 779273 h 874716"/>
                  <a:gd name="connsiteX113" fmla="*/ 5501594 w 6858001"/>
                  <a:gd name="connsiteY113" fmla="*/ 780607 h 874716"/>
                  <a:gd name="connsiteX114" fmla="*/ 5419295 w 6858001"/>
                  <a:gd name="connsiteY114" fmla="*/ 782321 h 874716"/>
                  <a:gd name="connsiteX115" fmla="*/ 5393005 w 6858001"/>
                  <a:gd name="connsiteY115" fmla="*/ 786703 h 874716"/>
                  <a:gd name="connsiteX116" fmla="*/ 5274129 w 6858001"/>
                  <a:gd name="connsiteY116" fmla="*/ 774129 h 874716"/>
                  <a:gd name="connsiteX117" fmla="*/ 5206308 w 6858001"/>
                  <a:gd name="connsiteY117" fmla="*/ 773177 h 874716"/>
                  <a:gd name="connsiteX118" fmla="*/ 5129916 w 6858001"/>
                  <a:gd name="connsiteY118" fmla="*/ 757554 h 874716"/>
                  <a:gd name="connsiteX119" fmla="*/ 5107627 w 6858001"/>
                  <a:gd name="connsiteY119" fmla="*/ 758316 h 874716"/>
                  <a:gd name="connsiteX120" fmla="*/ 5082670 w 6858001"/>
                  <a:gd name="connsiteY120" fmla="*/ 759651 h 874716"/>
                  <a:gd name="connsiteX121" fmla="*/ 5006086 w 6858001"/>
                  <a:gd name="connsiteY121" fmla="*/ 760795 h 874716"/>
                  <a:gd name="connsiteX122" fmla="*/ 4959602 w 6858001"/>
                  <a:gd name="connsiteY122" fmla="*/ 766509 h 874716"/>
                  <a:gd name="connsiteX123" fmla="*/ 4871019 w 6858001"/>
                  <a:gd name="connsiteY123" fmla="*/ 763081 h 874716"/>
                  <a:gd name="connsiteX124" fmla="*/ 4838250 w 6858001"/>
                  <a:gd name="connsiteY124" fmla="*/ 768033 h 874716"/>
                  <a:gd name="connsiteX125" fmla="*/ 4755381 w 6858001"/>
                  <a:gd name="connsiteY125" fmla="*/ 768605 h 874716"/>
                  <a:gd name="connsiteX126" fmla="*/ 4681083 w 6858001"/>
                  <a:gd name="connsiteY126" fmla="*/ 765747 h 874716"/>
                  <a:gd name="connsiteX127" fmla="*/ 4609452 w 6858001"/>
                  <a:gd name="connsiteY127" fmla="*/ 767271 h 874716"/>
                  <a:gd name="connsiteX128" fmla="*/ 4558207 w 6858001"/>
                  <a:gd name="connsiteY128" fmla="*/ 773557 h 874716"/>
                  <a:gd name="connsiteX129" fmla="*/ 4502579 w 6858001"/>
                  <a:gd name="connsiteY129" fmla="*/ 777367 h 874716"/>
                  <a:gd name="connsiteX130" fmla="*/ 4349222 w 6858001"/>
                  <a:gd name="connsiteY130" fmla="*/ 800038 h 874716"/>
                  <a:gd name="connsiteX131" fmla="*/ 4320837 w 6858001"/>
                  <a:gd name="connsiteY131" fmla="*/ 794514 h 874716"/>
                  <a:gd name="connsiteX132" fmla="*/ 4159667 w 6858001"/>
                  <a:gd name="connsiteY132" fmla="*/ 789370 h 874716"/>
                  <a:gd name="connsiteX133" fmla="*/ 4124614 w 6858001"/>
                  <a:gd name="connsiteY133" fmla="*/ 789752 h 874716"/>
                  <a:gd name="connsiteX134" fmla="*/ 4030503 w 6858001"/>
                  <a:gd name="connsiteY134" fmla="*/ 767271 h 874716"/>
                  <a:gd name="connsiteX135" fmla="*/ 3885338 w 6858001"/>
                  <a:gd name="connsiteY135" fmla="*/ 802896 h 874716"/>
                  <a:gd name="connsiteX136" fmla="*/ 3749506 w 6858001"/>
                  <a:gd name="connsiteY136" fmla="*/ 847473 h 874716"/>
                  <a:gd name="connsiteX137" fmla="*/ 3732361 w 6858001"/>
                  <a:gd name="connsiteY137" fmla="*/ 853190 h 874716"/>
                  <a:gd name="connsiteX138" fmla="*/ 3683591 w 6858001"/>
                  <a:gd name="connsiteY138" fmla="*/ 862906 h 874716"/>
                  <a:gd name="connsiteX139" fmla="*/ 3623201 w 6858001"/>
                  <a:gd name="connsiteY139" fmla="*/ 866334 h 874716"/>
                  <a:gd name="connsiteX140" fmla="*/ 3546617 w 6858001"/>
                  <a:gd name="connsiteY140" fmla="*/ 874716 h 874716"/>
                  <a:gd name="connsiteX141" fmla="*/ 3485275 w 6858001"/>
                  <a:gd name="connsiteY141" fmla="*/ 864238 h 874716"/>
                  <a:gd name="connsiteX142" fmla="*/ 3399546 w 6858001"/>
                  <a:gd name="connsiteY142" fmla="*/ 848618 h 874716"/>
                  <a:gd name="connsiteX143" fmla="*/ 3318771 w 6858001"/>
                  <a:gd name="connsiteY143" fmla="*/ 833757 h 874716"/>
                  <a:gd name="connsiteX144" fmla="*/ 3293244 w 6858001"/>
                  <a:gd name="connsiteY144" fmla="*/ 851284 h 874716"/>
                  <a:gd name="connsiteX145" fmla="*/ 3253809 w 6858001"/>
                  <a:gd name="connsiteY145" fmla="*/ 866524 h 874716"/>
                  <a:gd name="connsiteX146" fmla="*/ 3209993 w 6858001"/>
                  <a:gd name="connsiteY146" fmla="*/ 848235 h 874716"/>
                  <a:gd name="connsiteX147" fmla="*/ 3107500 w 6858001"/>
                  <a:gd name="connsiteY147" fmla="*/ 810326 h 874716"/>
                  <a:gd name="connsiteX148" fmla="*/ 3042728 w 6858001"/>
                  <a:gd name="connsiteY148" fmla="*/ 808610 h 874716"/>
                  <a:gd name="connsiteX149" fmla="*/ 2901943 w 6858001"/>
                  <a:gd name="connsiteY149" fmla="*/ 792418 h 874716"/>
                  <a:gd name="connsiteX150" fmla="*/ 2809930 w 6858001"/>
                  <a:gd name="connsiteY150" fmla="*/ 769367 h 874716"/>
                  <a:gd name="connsiteX151" fmla="*/ 2743826 w 6858001"/>
                  <a:gd name="connsiteY151" fmla="*/ 743268 h 874716"/>
                  <a:gd name="connsiteX152" fmla="*/ 2649143 w 6858001"/>
                  <a:gd name="connsiteY152" fmla="*/ 709167 h 874716"/>
                  <a:gd name="connsiteX153" fmla="*/ 2554079 w 6858001"/>
                  <a:gd name="connsiteY153" fmla="*/ 691450 h 874716"/>
                  <a:gd name="connsiteX154" fmla="*/ 2485307 w 6858001"/>
                  <a:gd name="connsiteY154" fmla="*/ 669160 h 874716"/>
                  <a:gd name="connsiteX155" fmla="*/ 2401292 w 6858001"/>
                  <a:gd name="connsiteY155" fmla="*/ 653919 h 874716"/>
                  <a:gd name="connsiteX156" fmla="*/ 2330806 w 6858001"/>
                  <a:gd name="connsiteY156" fmla="*/ 653349 h 874716"/>
                  <a:gd name="connsiteX157" fmla="*/ 2220312 w 6858001"/>
                  <a:gd name="connsiteY157" fmla="*/ 656015 h 874716"/>
                  <a:gd name="connsiteX158" fmla="*/ 2085054 w 6858001"/>
                  <a:gd name="connsiteY158" fmla="*/ 609914 h 874716"/>
                  <a:gd name="connsiteX159" fmla="*/ 2030378 w 6858001"/>
                  <a:gd name="connsiteY159" fmla="*/ 599625 h 874716"/>
                  <a:gd name="connsiteX160" fmla="*/ 1978940 w 6858001"/>
                  <a:gd name="connsiteY160" fmla="*/ 594863 h 874716"/>
                  <a:gd name="connsiteX161" fmla="*/ 1869780 w 6858001"/>
                  <a:gd name="connsiteY161" fmla="*/ 564192 h 874716"/>
                  <a:gd name="connsiteX162" fmla="*/ 1825393 w 6858001"/>
                  <a:gd name="connsiteY162" fmla="*/ 554094 h 874716"/>
                  <a:gd name="connsiteX163" fmla="*/ 1763287 w 6858001"/>
                  <a:gd name="connsiteY163" fmla="*/ 554286 h 874716"/>
                  <a:gd name="connsiteX164" fmla="*/ 1650317 w 6858001"/>
                  <a:gd name="connsiteY164" fmla="*/ 540187 h 874716"/>
                  <a:gd name="connsiteX165" fmla="*/ 1537537 w 6858001"/>
                  <a:gd name="connsiteY165" fmla="*/ 499038 h 874716"/>
                  <a:gd name="connsiteX166" fmla="*/ 1489720 w 6858001"/>
                  <a:gd name="connsiteY166" fmla="*/ 503038 h 874716"/>
                  <a:gd name="connsiteX167" fmla="*/ 1472575 w 6858001"/>
                  <a:gd name="connsiteY167" fmla="*/ 502086 h 874716"/>
                  <a:gd name="connsiteX168" fmla="*/ 1318456 w 6858001"/>
                  <a:gd name="connsiteY168" fmla="*/ 479415 h 874716"/>
                  <a:gd name="connsiteX169" fmla="*/ 1303024 w 6858001"/>
                  <a:gd name="connsiteY169" fmla="*/ 476939 h 874716"/>
                  <a:gd name="connsiteX170" fmla="*/ 1230633 w 6858001"/>
                  <a:gd name="connsiteY170" fmla="*/ 456746 h 874716"/>
                  <a:gd name="connsiteX171" fmla="*/ 1048125 w 6858001"/>
                  <a:gd name="connsiteY171" fmla="*/ 444172 h 874716"/>
                  <a:gd name="connsiteX172" fmla="*/ 1036887 w 6858001"/>
                  <a:gd name="connsiteY172" fmla="*/ 442648 h 874716"/>
                  <a:gd name="connsiteX173" fmla="*/ 975733 w 6858001"/>
                  <a:gd name="connsiteY173" fmla="*/ 452744 h 874716"/>
                  <a:gd name="connsiteX174" fmla="*/ 945444 w 6858001"/>
                  <a:gd name="connsiteY174" fmla="*/ 467033 h 874716"/>
                  <a:gd name="connsiteX175" fmla="*/ 898198 w 6858001"/>
                  <a:gd name="connsiteY175" fmla="*/ 481893 h 874716"/>
                  <a:gd name="connsiteX176" fmla="*/ 850189 w 6858001"/>
                  <a:gd name="connsiteY176" fmla="*/ 487417 h 874716"/>
                  <a:gd name="connsiteX177" fmla="*/ 769605 w 6858001"/>
                  <a:gd name="connsiteY177" fmla="*/ 464937 h 874716"/>
                  <a:gd name="connsiteX178" fmla="*/ 740268 w 6858001"/>
                  <a:gd name="connsiteY178" fmla="*/ 462651 h 874716"/>
                  <a:gd name="connsiteX179" fmla="*/ 674923 w 6858001"/>
                  <a:gd name="connsiteY179" fmla="*/ 451792 h 874716"/>
                  <a:gd name="connsiteX180" fmla="*/ 617772 w 6858001"/>
                  <a:gd name="connsiteY180" fmla="*/ 452554 h 874716"/>
                  <a:gd name="connsiteX181" fmla="*/ 571860 w 6858001"/>
                  <a:gd name="connsiteY181" fmla="*/ 469891 h 874716"/>
                  <a:gd name="connsiteX182" fmla="*/ 505182 w 6858001"/>
                  <a:gd name="connsiteY182" fmla="*/ 473319 h 874716"/>
                  <a:gd name="connsiteX183" fmla="*/ 462126 w 6858001"/>
                  <a:gd name="connsiteY183" fmla="*/ 460747 h 874716"/>
                  <a:gd name="connsiteX184" fmla="*/ 453364 w 6858001"/>
                  <a:gd name="connsiteY184" fmla="*/ 459033 h 874716"/>
                  <a:gd name="connsiteX185" fmla="*/ 340774 w 6858001"/>
                  <a:gd name="connsiteY185" fmla="*/ 458268 h 874716"/>
                  <a:gd name="connsiteX186" fmla="*/ 200182 w 6858001"/>
                  <a:gd name="connsiteY186" fmla="*/ 496180 h 874716"/>
                  <a:gd name="connsiteX187" fmla="*/ 176939 w 6858001"/>
                  <a:gd name="connsiteY187" fmla="*/ 504182 h 874716"/>
                  <a:gd name="connsiteX188" fmla="*/ 63587 w 6858001"/>
                  <a:gd name="connsiteY188" fmla="*/ 518088 h 874716"/>
                  <a:gd name="connsiteX189" fmla="*/ 2817 w 6858001"/>
                  <a:gd name="connsiteY189" fmla="*/ 532187 h 874716"/>
                  <a:gd name="connsiteX190" fmla="*/ 0 w 6858001"/>
                  <a:gd name="connsiteY190" fmla="*/ 533314 h 8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</a:cxnLst>
                <a:rect l="l" t="t" r="r" b="b"/>
                <a:pathLst>
                  <a:path w="6858001" h="874716">
                    <a:moveTo>
                      <a:pt x="0" y="533314"/>
                    </a:moveTo>
                    <a:lnTo>
                      <a:pt x="0" y="69206"/>
                    </a:lnTo>
                    <a:lnTo>
                      <a:pt x="21486" y="71924"/>
                    </a:lnTo>
                    <a:cubicBezTo>
                      <a:pt x="92546" y="60493"/>
                      <a:pt x="159604" y="87354"/>
                      <a:pt x="228948" y="88116"/>
                    </a:cubicBezTo>
                    <a:cubicBezTo>
                      <a:pt x="260382" y="88496"/>
                      <a:pt x="291435" y="94592"/>
                      <a:pt x="313533" y="62779"/>
                    </a:cubicBezTo>
                    <a:cubicBezTo>
                      <a:pt x="316389" y="58587"/>
                      <a:pt x="330298" y="60873"/>
                      <a:pt x="338870" y="62207"/>
                    </a:cubicBezTo>
                    <a:cubicBezTo>
                      <a:pt x="357921" y="65066"/>
                      <a:pt x="376781" y="72304"/>
                      <a:pt x="395640" y="72114"/>
                    </a:cubicBezTo>
                    <a:cubicBezTo>
                      <a:pt x="434695" y="71924"/>
                      <a:pt x="473939" y="68876"/>
                      <a:pt x="512802" y="65446"/>
                    </a:cubicBezTo>
                    <a:cubicBezTo>
                      <a:pt x="527470" y="64112"/>
                      <a:pt x="541569" y="58969"/>
                      <a:pt x="556047" y="55349"/>
                    </a:cubicBezTo>
                    <a:cubicBezTo>
                      <a:pt x="564048" y="53253"/>
                      <a:pt x="572622" y="47729"/>
                      <a:pt x="580050" y="48871"/>
                    </a:cubicBezTo>
                    <a:cubicBezTo>
                      <a:pt x="623106" y="55539"/>
                      <a:pt x="662541" y="39157"/>
                      <a:pt x="703308" y="30964"/>
                    </a:cubicBezTo>
                    <a:cubicBezTo>
                      <a:pt x="722169" y="27154"/>
                      <a:pt x="739886" y="18010"/>
                      <a:pt x="758174" y="11724"/>
                    </a:cubicBezTo>
                    <a:cubicBezTo>
                      <a:pt x="762936" y="10008"/>
                      <a:pt x="768271" y="8484"/>
                      <a:pt x="773035" y="8866"/>
                    </a:cubicBezTo>
                    <a:cubicBezTo>
                      <a:pt x="800276" y="11152"/>
                      <a:pt x="827329" y="14390"/>
                      <a:pt x="854379" y="16866"/>
                    </a:cubicBezTo>
                    <a:cubicBezTo>
                      <a:pt x="878956" y="19152"/>
                      <a:pt x="903722" y="19914"/>
                      <a:pt x="915343" y="47919"/>
                    </a:cubicBezTo>
                    <a:cubicBezTo>
                      <a:pt x="917059" y="52301"/>
                      <a:pt x="922773" y="55539"/>
                      <a:pt x="927155" y="58397"/>
                    </a:cubicBezTo>
                    <a:cubicBezTo>
                      <a:pt x="994785" y="102405"/>
                      <a:pt x="1030980" y="101261"/>
                      <a:pt x="1097087" y="54777"/>
                    </a:cubicBezTo>
                    <a:cubicBezTo>
                      <a:pt x="1103945" y="50015"/>
                      <a:pt x="1118613" y="46585"/>
                      <a:pt x="1123185" y="50395"/>
                    </a:cubicBezTo>
                    <a:cubicBezTo>
                      <a:pt x="1162049" y="82020"/>
                      <a:pt x="1204532" y="78590"/>
                      <a:pt x="1249302" y="68684"/>
                    </a:cubicBezTo>
                    <a:cubicBezTo>
                      <a:pt x="1260922" y="66018"/>
                      <a:pt x="1277307" y="66018"/>
                      <a:pt x="1286069" y="72304"/>
                    </a:cubicBezTo>
                    <a:cubicBezTo>
                      <a:pt x="1327790" y="101451"/>
                      <a:pt x="1372560" y="97261"/>
                      <a:pt x="1417899" y="88688"/>
                    </a:cubicBezTo>
                    <a:cubicBezTo>
                      <a:pt x="1424948" y="87354"/>
                      <a:pt x="1433522" y="80114"/>
                      <a:pt x="1436568" y="73448"/>
                    </a:cubicBezTo>
                    <a:cubicBezTo>
                      <a:pt x="1447428" y="49825"/>
                      <a:pt x="1467813" y="41823"/>
                      <a:pt x="1490292" y="35154"/>
                    </a:cubicBezTo>
                    <a:cubicBezTo>
                      <a:pt x="1525727" y="24296"/>
                      <a:pt x="1560588" y="11532"/>
                      <a:pt x="1596213" y="1245"/>
                    </a:cubicBezTo>
                    <a:cubicBezTo>
                      <a:pt x="1604978" y="-1231"/>
                      <a:pt x="1615836" y="293"/>
                      <a:pt x="1624980" y="3150"/>
                    </a:cubicBezTo>
                    <a:cubicBezTo>
                      <a:pt x="1656223" y="12866"/>
                      <a:pt x="1676036" y="37251"/>
                      <a:pt x="1697753" y="59731"/>
                    </a:cubicBezTo>
                    <a:cubicBezTo>
                      <a:pt x="1707279" y="69638"/>
                      <a:pt x="1720423" y="76686"/>
                      <a:pt x="1733188" y="82400"/>
                    </a:cubicBezTo>
                    <a:cubicBezTo>
                      <a:pt x="1766335" y="97071"/>
                      <a:pt x="1800246" y="110215"/>
                      <a:pt x="1833775" y="124121"/>
                    </a:cubicBezTo>
                    <a:cubicBezTo>
                      <a:pt x="1837013" y="125455"/>
                      <a:pt x="1839679" y="128884"/>
                      <a:pt x="1842158" y="131742"/>
                    </a:cubicBezTo>
                    <a:cubicBezTo>
                      <a:pt x="1866922" y="161843"/>
                      <a:pt x="1891497" y="192132"/>
                      <a:pt x="1916454" y="222233"/>
                    </a:cubicBezTo>
                    <a:cubicBezTo>
                      <a:pt x="1921216" y="227947"/>
                      <a:pt x="1928076" y="232139"/>
                      <a:pt x="1933219" y="237663"/>
                    </a:cubicBezTo>
                    <a:cubicBezTo>
                      <a:pt x="1940459" y="245283"/>
                      <a:pt x="1949603" y="252524"/>
                      <a:pt x="1953413" y="261668"/>
                    </a:cubicBezTo>
                    <a:cubicBezTo>
                      <a:pt x="1965224" y="290433"/>
                      <a:pt x="1987894" y="302817"/>
                      <a:pt x="2016469" y="308151"/>
                    </a:cubicBezTo>
                    <a:cubicBezTo>
                      <a:pt x="2042570" y="313104"/>
                      <a:pt x="2068669" y="317296"/>
                      <a:pt x="2094578" y="323010"/>
                    </a:cubicBezTo>
                    <a:cubicBezTo>
                      <a:pt x="2126201" y="329868"/>
                      <a:pt x="2157636" y="337298"/>
                      <a:pt x="2188879" y="345681"/>
                    </a:cubicBezTo>
                    <a:cubicBezTo>
                      <a:pt x="2202404" y="349301"/>
                      <a:pt x="2216692" y="353491"/>
                      <a:pt x="2228314" y="360921"/>
                    </a:cubicBezTo>
                    <a:cubicBezTo>
                      <a:pt x="2260890" y="381496"/>
                      <a:pt x="2295753" y="395402"/>
                      <a:pt x="2334044" y="389878"/>
                    </a:cubicBezTo>
                    <a:cubicBezTo>
                      <a:pt x="2364715" y="385496"/>
                      <a:pt x="2390434" y="396736"/>
                      <a:pt x="2409485" y="414263"/>
                    </a:cubicBezTo>
                    <a:cubicBezTo>
                      <a:pt x="2444158" y="446078"/>
                      <a:pt x="2481305" y="438838"/>
                      <a:pt x="2518264" y="428552"/>
                    </a:cubicBezTo>
                    <a:cubicBezTo>
                      <a:pt x="2537315" y="423217"/>
                      <a:pt x="2552935" y="423979"/>
                      <a:pt x="2571034" y="429122"/>
                    </a:cubicBezTo>
                    <a:cubicBezTo>
                      <a:pt x="2612945" y="441124"/>
                      <a:pt x="2640950" y="473701"/>
                      <a:pt x="2668001" y="502276"/>
                    </a:cubicBezTo>
                    <a:cubicBezTo>
                      <a:pt x="2691054" y="526661"/>
                      <a:pt x="2716963" y="540377"/>
                      <a:pt x="2745348" y="550666"/>
                    </a:cubicBezTo>
                    <a:cubicBezTo>
                      <a:pt x="2781163" y="563810"/>
                      <a:pt x="2809548" y="558858"/>
                      <a:pt x="2826694" y="527233"/>
                    </a:cubicBezTo>
                    <a:cubicBezTo>
                      <a:pt x="2831457" y="518278"/>
                      <a:pt x="2839839" y="507800"/>
                      <a:pt x="2848793" y="505134"/>
                    </a:cubicBezTo>
                    <a:cubicBezTo>
                      <a:pt x="2892037" y="491800"/>
                      <a:pt x="2935854" y="472367"/>
                      <a:pt x="2982148" y="484179"/>
                    </a:cubicBezTo>
                    <a:cubicBezTo>
                      <a:pt x="3046158" y="500372"/>
                      <a:pt x="3108644" y="499420"/>
                      <a:pt x="3172654" y="483417"/>
                    </a:cubicBezTo>
                    <a:cubicBezTo>
                      <a:pt x="3276480" y="457508"/>
                      <a:pt x="3380305" y="430076"/>
                      <a:pt x="3489467" y="435790"/>
                    </a:cubicBezTo>
                    <a:cubicBezTo>
                      <a:pt x="3507563" y="436742"/>
                      <a:pt x="3529090" y="425121"/>
                      <a:pt x="3544713" y="413691"/>
                    </a:cubicBezTo>
                    <a:cubicBezTo>
                      <a:pt x="3574622" y="391974"/>
                      <a:pt x="3573288" y="390258"/>
                      <a:pt x="3606817" y="408167"/>
                    </a:cubicBezTo>
                    <a:cubicBezTo>
                      <a:pt x="3614819" y="412549"/>
                      <a:pt x="3624725" y="415215"/>
                      <a:pt x="3630632" y="421693"/>
                    </a:cubicBezTo>
                    <a:cubicBezTo>
                      <a:pt x="3660731" y="454650"/>
                      <a:pt x="3697880" y="446648"/>
                      <a:pt x="3734837" y="441886"/>
                    </a:cubicBezTo>
                    <a:cubicBezTo>
                      <a:pt x="3741315" y="440934"/>
                      <a:pt x="3749125" y="439600"/>
                      <a:pt x="3754652" y="442268"/>
                    </a:cubicBezTo>
                    <a:cubicBezTo>
                      <a:pt x="3779607" y="454268"/>
                      <a:pt x="3800753" y="450078"/>
                      <a:pt x="3822472" y="433694"/>
                    </a:cubicBezTo>
                    <a:cubicBezTo>
                      <a:pt x="3841331" y="419597"/>
                      <a:pt x="3863049" y="411215"/>
                      <a:pt x="3885338" y="428742"/>
                    </a:cubicBezTo>
                    <a:cubicBezTo>
                      <a:pt x="3934870" y="467605"/>
                      <a:pt x="3987829" y="469509"/>
                      <a:pt x="4043839" y="444934"/>
                    </a:cubicBezTo>
                    <a:cubicBezTo>
                      <a:pt x="4083845" y="427407"/>
                      <a:pt x="4123280" y="423407"/>
                      <a:pt x="4165383" y="441124"/>
                    </a:cubicBezTo>
                    <a:cubicBezTo>
                      <a:pt x="4181576" y="447982"/>
                      <a:pt x="4202531" y="443410"/>
                      <a:pt x="4221391" y="444934"/>
                    </a:cubicBezTo>
                    <a:cubicBezTo>
                      <a:pt x="4232060" y="445696"/>
                      <a:pt x="4243872" y="445886"/>
                      <a:pt x="4253014" y="450650"/>
                    </a:cubicBezTo>
                    <a:cubicBezTo>
                      <a:pt x="4277401" y="462843"/>
                      <a:pt x="4300070" y="478463"/>
                      <a:pt x="4324645" y="490466"/>
                    </a:cubicBezTo>
                    <a:cubicBezTo>
                      <a:pt x="4336457" y="496180"/>
                      <a:pt x="4350554" y="499228"/>
                      <a:pt x="4363890" y="499420"/>
                    </a:cubicBezTo>
                    <a:cubicBezTo>
                      <a:pt x="4403325" y="500372"/>
                      <a:pt x="4442761" y="500372"/>
                      <a:pt x="4482004" y="498658"/>
                    </a:cubicBezTo>
                    <a:cubicBezTo>
                      <a:pt x="4546776" y="495990"/>
                      <a:pt x="4612500" y="495418"/>
                      <a:pt x="4659174" y="438648"/>
                    </a:cubicBezTo>
                    <a:cubicBezTo>
                      <a:pt x="4662986" y="434076"/>
                      <a:pt x="4671176" y="431408"/>
                      <a:pt x="4677655" y="430646"/>
                    </a:cubicBezTo>
                    <a:cubicBezTo>
                      <a:pt x="4707564" y="427027"/>
                      <a:pt x="4738235" y="426645"/>
                      <a:pt x="4767764" y="420739"/>
                    </a:cubicBezTo>
                    <a:cubicBezTo>
                      <a:pt x="4791386" y="415977"/>
                      <a:pt x="4811009" y="417501"/>
                      <a:pt x="4828916" y="434266"/>
                    </a:cubicBezTo>
                    <a:cubicBezTo>
                      <a:pt x="4852348" y="456364"/>
                      <a:pt x="4880925" y="469319"/>
                      <a:pt x="4912168" y="462271"/>
                    </a:cubicBezTo>
                    <a:cubicBezTo>
                      <a:pt x="4943409" y="455412"/>
                      <a:pt x="4963984" y="470271"/>
                      <a:pt x="4987037" y="485703"/>
                    </a:cubicBezTo>
                    <a:cubicBezTo>
                      <a:pt x="5003801" y="496942"/>
                      <a:pt x="5022852" y="511040"/>
                      <a:pt x="5041521" y="512182"/>
                    </a:cubicBezTo>
                    <a:cubicBezTo>
                      <a:pt x="5083814" y="514658"/>
                      <a:pt x="5120201" y="553904"/>
                      <a:pt x="5166113" y="531615"/>
                    </a:cubicBezTo>
                    <a:cubicBezTo>
                      <a:pt x="5169161" y="530091"/>
                      <a:pt x="5174685" y="533901"/>
                      <a:pt x="5179067" y="534853"/>
                    </a:cubicBezTo>
                    <a:cubicBezTo>
                      <a:pt x="5214121" y="542093"/>
                      <a:pt x="5247078" y="535043"/>
                      <a:pt x="5272796" y="511230"/>
                    </a:cubicBezTo>
                    <a:cubicBezTo>
                      <a:pt x="5306516" y="480177"/>
                      <a:pt x="5343855" y="477129"/>
                      <a:pt x="5385384" y="487227"/>
                    </a:cubicBezTo>
                    <a:cubicBezTo>
                      <a:pt x="5398721" y="490466"/>
                      <a:pt x="5412057" y="492752"/>
                      <a:pt x="5425582" y="495418"/>
                    </a:cubicBezTo>
                    <a:cubicBezTo>
                      <a:pt x="5443870" y="499228"/>
                      <a:pt x="5462351" y="503230"/>
                      <a:pt x="5480637" y="507040"/>
                    </a:cubicBezTo>
                    <a:cubicBezTo>
                      <a:pt x="5498356" y="510850"/>
                      <a:pt x="5517979" y="517326"/>
                      <a:pt x="5531693" y="500944"/>
                    </a:cubicBezTo>
                    <a:cubicBezTo>
                      <a:pt x="5543506" y="486845"/>
                      <a:pt x="5551888" y="488179"/>
                      <a:pt x="5562746" y="500372"/>
                    </a:cubicBezTo>
                    <a:cubicBezTo>
                      <a:pt x="5600467" y="543045"/>
                      <a:pt x="5646189" y="569716"/>
                      <a:pt x="5704483" y="571620"/>
                    </a:cubicBezTo>
                    <a:cubicBezTo>
                      <a:pt x="5716485" y="572002"/>
                      <a:pt x="5728678" y="574668"/>
                      <a:pt x="5740488" y="577526"/>
                    </a:cubicBezTo>
                    <a:cubicBezTo>
                      <a:pt x="5747728" y="579241"/>
                      <a:pt x="5756493" y="581147"/>
                      <a:pt x="5760873" y="586291"/>
                    </a:cubicBezTo>
                    <a:cubicBezTo>
                      <a:pt x="5794974" y="625534"/>
                      <a:pt x="5837457" y="652777"/>
                      <a:pt x="5883751" y="674686"/>
                    </a:cubicBezTo>
                    <a:cubicBezTo>
                      <a:pt x="5900323" y="682496"/>
                      <a:pt x="5918042" y="690306"/>
                      <a:pt x="5935949" y="692592"/>
                    </a:cubicBezTo>
                    <a:cubicBezTo>
                      <a:pt x="5954617" y="694878"/>
                      <a:pt x="5974240" y="691068"/>
                      <a:pt x="5993291" y="688972"/>
                    </a:cubicBezTo>
                    <a:cubicBezTo>
                      <a:pt x="6004531" y="687830"/>
                      <a:pt x="6017485" y="688020"/>
                      <a:pt x="6026440" y="682496"/>
                    </a:cubicBezTo>
                    <a:cubicBezTo>
                      <a:pt x="6054825" y="665159"/>
                      <a:pt x="6082258" y="646491"/>
                      <a:pt x="6108738" y="626296"/>
                    </a:cubicBezTo>
                    <a:cubicBezTo>
                      <a:pt x="6131409" y="608960"/>
                      <a:pt x="6135981" y="606483"/>
                      <a:pt x="6155602" y="628202"/>
                    </a:cubicBezTo>
                    <a:cubicBezTo>
                      <a:pt x="6175797" y="650491"/>
                      <a:pt x="6200944" y="662111"/>
                      <a:pt x="6228756" y="666873"/>
                    </a:cubicBezTo>
                    <a:cubicBezTo>
                      <a:pt x="6272764" y="674304"/>
                      <a:pt x="6317151" y="680590"/>
                      <a:pt x="6361539" y="684210"/>
                    </a:cubicBezTo>
                    <a:cubicBezTo>
                      <a:pt x="6401736" y="687448"/>
                      <a:pt x="6420977" y="669922"/>
                      <a:pt x="6428979" y="630106"/>
                    </a:cubicBezTo>
                    <a:cubicBezTo>
                      <a:pt x="6433551" y="608007"/>
                      <a:pt x="6439458" y="584003"/>
                      <a:pt x="6463840" y="578098"/>
                    </a:cubicBezTo>
                    <a:cubicBezTo>
                      <a:pt x="6503658" y="568572"/>
                      <a:pt x="6544997" y="564382"/>
                      <a:pt x="6564620" y="517708"/>
                    </a:cubicBezTo>
                    <a:cubicBezTo>
                      <a:pt x="6575478" y="527995"/>
                      <a:pt x="6582146" y="534091"/>
                      <a:pt x="6588625" y="540187"/>
                    </a:cubicBezTo>
                    <a:cubicBezTo>
                      <a:pt x="6606531" y="557142"/>
                      <a:pt x="6643678" y="564382"/>
                      <a:pt x="6662541" y="549714"/>
                    </a:cubicBezTo>
                    <a:cubicBezTo>
                      <a:pt x="6690354" y="528377"/>
                      <a:pt x="6715883" y="532377"/>
                      <a:pt x="6742552" y="548952"/>
                    </a:cubicBezTo>
                    <a:cubicBezTo>
                      <a:pt x="6764841" y="562668"/>
                      <a:pt x="6788417" y="567954"/>
                      <a:pt x="6812063" y="568430"/>
                    </a:cubicBezTo>
                    <a:lnTo>
                      <a:pt x="6858001" y="562267"/>
                    </a:lnTo>
                    <a:lnTo>
                      <a:pt x="6858001" y="734520"/>
                    </a:lnTo>
                    <a:lnTo>
                      <a:pt x="6815516" y="744220"/>
                    </a:lnTo>
                    <a:cubicBezTo>
                      <a:pt x="6793035" y="749744"/>
                      <a:pt x="6771319" y="759651"/>
                      <a:pt x="6748458" y="763271"/>
                    </a:cubicBezTo>
                    <a:cubicBezTo>
                      <a:pt x="6694164" y="771843"/>
                      <a:pt x="6639488" y="777939"/>
                      <a:pt x="6584812" y="784797"/>
                    </a:cubicBezTo>
                    <a:cubicBezTo>
                      <a:pt x="6528424" y="791846"/>
                      <a:pt x="6472225" y="799276"/>
                      <a:pt x="6415833" y="805562"/>
                    </a:cubicBezTo>
                    <a:cubicBezTo>
                      <a:pt x="6384972" y="808802"/>
                      <a:pt x="6353919" y="809372"/>
                      <a:pt x="6323058" y="812420"/>
                    </a:cubicBezTo>
                    <a:cubicBezTo>
                      <a:pt x="6296005" y="815088"/>
                      <a:pt x="6269144" y="820041"/>
                      <a:pt x="6242093" y="823281"/>
                    </a:cubicBezTo>
                    <a:cubicBezTo>
                      <a:pt x="6218660" y="825947"/>
                      <a:pt x="6195037" y="827471"/>
                      <a:pt x="6171605" y="830139"/>
                    </a:cubicBezTo>
                    <a:cubicBezTo>
                      <a:pt x="6134075" y="834519"/>
                      <a:pt x="6096736" y="839473"/>
                      <a:pt x="6059397" y="844045"/>
                    </a:cubicBezTo>
                    <a:cubicBezTo>
                      <a:pt x="6043776" y="845759"/>
                      <a:pt x="6027392" y="850522"/>
                      <a:pt x="6012723" y="847665"/>
                    </a:cubicBezTo>
                    <a:cubicBezTo>
                      <a:pt x="5975764" y="840425"/>
                      <a:pt x="5939377" y="842521"/>
                      <a:pt x="5902610" y="847473"/>
                    </a:cubicBezTo>
                    <a:cubicBezTo>
                      <a:pt x="5890037" y="849190"/>
                      <a:pt x="5876511" y="848808"/>
                      <a:pt x="5864318" y="845569"/>
                    </a:cubicBezTo>
                    <a:cubicBezTo>
                      <a:pt x="5839361" y="839091"/>
                      <a:pt x="5815169" y="829947"/>
                      <a:pt x="5790592" y="821947"/>
                    </a:cubicBezTo>
                    <a:cubicBezTo>
                      <a:pt x="5787924" y="820995"/>
                      <a:pt x="5784686" y="820803"/>
                      <a:pt x="5781830" y="820233"/>
                    </a:cubicBezTo>
                    <a:cubicBezTo>
                      <a:pt x="5765635" y="816992"/>
                      <a:pt x="5749634" y="813754"/>
                      <a:pt x="5733440" y="810896"/>
                    </a:cubicBezTo>
                    <a:cubicBezTo>
                      <a:pt x="5724678" y="809372"/>
                      <a:pt x="5715723" y="809182"/>
                      <a:pt x="5706959" y="807848"/>
                    </a:cubicBezTo>
                    <a:cubicBezTo>
                      <a:pt x="5673050" y="802514"/>
                      <a:pt x="5635711" y="811468"/>
                      <a:pt x="5606372" y="788417"/>
                    </a:cubicBezTo>
                    <a:cubicBezTo>
                      <a:pt x="5587321" y="773557"/>
                      <a:pt x="5568842" y="776987"/>
                      <a:pt x="5548460" y="779273"/>
                    </a:cubicBezTo>
                    <a:cubicBezTo>
                      <a:pt x="5533027" y="780987"/>
                      <a:pt x="5517215" y="780415"/>
                      <a:pt x="5501594" y="780607"/>
                    </a:cubicBezTo>
                    <a:cubicBezTo>
                      <a:pt x="5474161" y="781177"/>
                      <a:pt x="5446728" y="781369"/>
                      <a:pt x="5419295" y="782321"/>
                    </a:cubicBezTo>
                    <a:cubicBezTo>
                      <a:pt x="5410531" y="782701"/>
                      <a:pt x="5401579" y="787465"/>
                      <a:pt x="5393005" y="786703"/>
                    </a:cubicBezTo>
                    <a:cubicBezTo>
                      <a:pt x="5353379" y="783083"/>
                      <a:pt x="5313754" y="777367"/>
                      <a:pt x="5274129" y="774129"/>
                    </a:cubicBezTo>
                    <a:cubicBezTo>
                      <a:pt x="5251650" y="772225"/>
                      <a:pt x="5228597" y="775843"/>
                      <a:pt x="5206308" y="773177"/>
                    </a:cubicBezTo>
                    <a:cubicBezTo>
                      <a:pt x="5180591" y="770129"/>
                      <a:pt x="5155445" y="762319"/>
                      <a:pt x="5129916" y="757554"/>
                    </a:cubicBezTo>
                    <a:cubicBezTo>
                      <a:pt x="5122867" y="756222"/>
                      <a:pt x="5115057" y="757936"/>
                      <a:pt x="5107627" y="758316"/>
                    </a:cubicBezTo>
                    <a:cubicBezTo>
                      <a:pt x="5099245" y="758699"/>
                      <a:pt x="5091052" y="759461"/>
                      <a:pt x="5082670" y="759651"/>
                    </a:cubicBezTo>
                    <a:cubicBezTo>
                      <a:pt x="5057141" y="760033"/>
                      <a:pt x="5031614" y="759461"/>
                      <a:pt x="5006086" y="760795"/>
                    </a:cubicBezTo>
                    <a:cubicBezTo>
                      <a:pt x="4990465" y="761557"/>
                      <a:pt x="4974082" y="769367"/>
                      <a:pt x="4959602" y="766509"/>
                    </a:cubicBezTo>
                    <a:cubicBezTo>
                      <a:pt x="4930075" y="760985"/>
                      <a:pt x="4900546" y="773367"/>
                      <a:pt x="4871019" y="763081"/>
                    </a:cubicBezTo>
                    <a:cubicBezTo>
                      <a:pt x="4861873" y="760033"/>
                      <a:pt x="4849300" y="767653"/>
                      <a:pt x="4838250" y="768033"/>
                    </a:cubicBezTo>
                    <a:cubicBezTo>
                      <a:pt x="4810627" y="768985"/>
                      <a:pt x="4783004" y="768795"/>
                      <a:pt x="4755381" y="768605"/>
                    </a:cubicBezTo>
                    <a:cubicBezTo>
                      <a:pt x="4730614" y="768415"/>
                      <a:pt x="4704895" y="771081"/>
                      <a:pt x="4681083" y="765747"/>
                    </a:cubicBezTo>
                    <a:cubicBezTo>
                      <a:pt x="4656126" y="760033"/>
                      <a:pt x="4633647" y="760795"/>
                      <a:pt x="4609452" y="767271"/>
                    </a:cubicBezTo>
                    <a:cubicBezTo>
                      <a:pt x="4592878" y="771653"/>
                      <a:pt x="4575351" y="772225"/>
                      <a:pt x="4558207" y="773557"/>
                    </a:cubicBezTo>
                    <a:cubicBezTo>
                      <a:pt x="4539728" y="775081"/>
                      <a:pt x="4519343" y="771081"/>
                      <a:pt x="4502579" y="777367"/>
                    </a:cubicBezTo>
                    <a:cubicBezTo>
                      <a:pt x="4452665" y="796038"/>
                      <a:pt x="4401419" y="800038"/>
                      <a:pt x="4349222" y="800038"/>
                    </a:cubicBezTo>
                    <a:cubicBezTo>
                      <a:pt x="4339695" y="800038"/>
                      <a:pt x="4329979" y="797372"/>
                      <a:pt x="4320837" y="794514"/>
                    </a:cubicBezTo>
                    <a:cubicBezTo>
                      <a:pt x="4267493" y="777367"/>
                      <a:pt x="4213961" y="778891"/>
                      <a:pt x="4159667" y="789370"/>
                    </a:cubicBezTo>
                    <a:cubicBezTo>
                      <a:pt x="4148427" y="791656"/>
                      <a:pt x="4135854" y="792038"/>
                      <a:pt x="4124614" y="789752"/>
                    </a:cubicBezTo>
                    <a:cubicBezTo>
                      <a:pt x="4092989" y="783083"/>
                      <a:pt x="4062318" y="772033"/>
                      <a:pt x="4030503" y="767271"/>
                    </a:cubicBezTo>
                    <a:cubicBezTo>
                      <a:pt x="3977925" y="759461"/>
                      <a:pt x="3932394" y="785749"/>
                      <a:pt x="3885338" y="802896"/>
                    </a:cubicBezTo>
                    <a:cubicBezTo>
                      <a:pt x="3840569" y="819089"/>
                      <a:pt x="3802467" y="855666"/>
                      <a:pt x="3749506" y="847473"/>
                    </a:cubicBezTo>
                    <a:cubicBezTo>
                      <a:pt x="3744173" y="846711"/>
                      <a:pt x="3738267" y="851856"/>
                      <a:pt x="3732361" y="853190"/>
                    </a:cubicBezTo>
                    <a:cubicBezTo>
                      <a:pt x="3716168" y="856810"/>
                      <a:pt x="3699976" y="861190"/>
                      <a:pt x="3683591" y="862906"/>
                    </a:cubicBezTo>
                    <a:cubicBezTo>
                      <a:pt x="3663589" y="865192"/>
                      <a:pt x="3643204" y="864430"/>
                      <a:pt x="3623201" y="866334"/>
                    </a:cubicBezTo>
                    <a:cubicBezTo>
                      <a:pt x="3597482" y="868620"/>
                      <a:pt x="3572146" y="874716"/>
                      <a:pt x="3546617" y="874716"/>
                    </a:cubicBezTo>
                    <a:cubicBezTo>
                      <a:pt x="3526042" y="874716"/>
                      <a:pt x="3505657" y="867668"/>
                      <a:pt x="3485275" y="864238"/>
                    </a:cubicBezTo>
                    <a:cubicBezTo>
                      <a:pt x="3456508" y="859476"/>
                      <a:pt x="3424883" y="860810"/>
                      <a:pt x="3399546" y="848618"/>
                    </a:cubicBezTo>
                    <a:cubicBezTo>
                      <a:pt x="3372495" y="835663"/>
                      <a:pt x="3346776" y="829757"/>
                      <a:pt x="3318771" y="833757"/>
                    </a:cubicBezTo>
                    <a:cubicBezTo>
                      <a:pt x="3309437" y="835091"/>
                      <a:pt x="3297434" y="843093"/>
                      <a:pt x="3293244" y="851284"/>
                    </a:cubicBezTo>
                    <a:cubicBezTo>
                      <a:pt x="3283908" y="869572"/>
                      <a:pt x="3271145" y="872812"/>
                      <a:pt x="3253809" y="866524"/>
                    </a:cubicBezTo>
                    <a:cubicBezTo>
                      <a:pt x="3238758" y="861190"/>
                      <a:pt x="3220280" y="858524"/>
                      <a:pt x="3209993" y="848235"/>
                    </a:cubicBezTo>
                    <a:cubicBezTo>
                      <a:pt x="3180844" y="819089"/>
                      <a:pt x="3143695" y="818136"/>
                      <a:pt x="3107500" y="810326"/>
                    </a:cubicBezTo>
                    <a:cubicBezTo>
                      <a:pt x="3085403" y="805562"/>
                      <a:pt x="3064827" y="805372"/>
                      <a:pt x="3042728" y="808610"/>
                    </a:cubicBezTo>
                    <a:cubicBezTo>
                      <a:pt x="2994722" y="815850"/>
                      <a:pt x="2948047" y="805562"/>
                      <a:pt x="2901943" y="792418"/>
                    </a:cubicBezTo>
                    <a:cubicBezTo>
                      <a:pt x="2871462" y="783655"/>
                      <a:pt x="2840219" y="778321"/>
                      <a:pt x="2809930" y="769367"/>
                    </a:cubicBezTo>
                    <a:cubicBezTo>
                      <a:pt x="2787259" y="762509"/>
                      <a:pt x="2764590" y="754316"/>
                      <a:pt x="2743826" y="743268"/>
                    </a:cubicBezTo>
                    <a:cubicBezTo>
                      <a:pt x="2713723" y="727073"/>
                      <a:pt x="2687436" y="702689"/>
                      <a:pt x="2649143" y="709167"/>
                    </a:cubicBezTo>
                    <a:cubicBezTo>
                      <a:pt x="2615421" y="714881"/>
                      <a:pt x="2584942" y="702881"/>
                      <a:pt x="2554079" y="691450"/>
                    </a:cubicBezTo>
                    <a:cubicBezTo>
                      <a:pt x="2531409" y="683068"/>
                      <a:pt x="2508742" y="674494"/>
                      <a:pt x="2485307" y="669160"/>
                    </a:cubicBezTo>
                    <a:cubicBezTo>
                      <a:pt x="2457492" y="662873"/>
                      <a:pt x="2426059" y="665541"/>
                      <a:pt x="2401292" y="653919"/>
                    </a:cubicBezTo>
                    <a:cubicBezTo>
                      <a:pt x="2375383" y="641727"/>
                      <a:pt x="2353859" y="649919"/>
                      <a:pt x="2330806" y="653349"/>
                    </a:cubicBezTo>
                    <a:cubicBezTo>
                      <a:pt x="2294039" y="658683"/>
                      <a:pt x="2257459" y="668590"/>
                      <a:pt x="2220312" y="656015"/>
                    </a:cubicBezTo>
                    <a:cubicBezTo>
                      <a:pt x="2175163" y="640775"/>
                      <a:pt x="2130393" y="624392"/>
                      <a:pt x="2085054" y="609914"/>
                    </a:cubicBezTo>
                    <a:cubicBezTo>
                      <a:pt x="2067525" y="604387"/>
                      <a:pt x="2048668" y="602101"/>
                      <a:pt x="2030378" y="599625"/>
                    </a:cubicBezTo>
                    <a:cubicBezTo>
                      <a:pt x="2013043" y="597529"/>
                      <a:pt x="1992279" y="602863"/>
                      <a:pt x="1978940" y="594863"/>
                    </a:cubicBezTo>
                    <a:cubicBezTo>
                      <a:pt x="1944649" y="574288"/>
                      <a:pt x="1909408" y="564192"/>
                      <a:pt x="1869780" y="564192"/>
                    </a:cubicBezTo>
                    <a:cubicBezTo>
                      <a:pt x="1854920" y="564192"/>
                      <a:pt x="1840441" y="555618"/>
                      <a:pt x="1825393" y="554094"/>
                    </a:cubicBezTo>
                    <a:cubicBezTo>
                      <a:pt x="1804816" y="552190"/>
                      <a:pt x="1781194" y="547045"/>
                      <a:pt x="1763287" y="554286"/>
                    </a:cubicBezTo>
                    <a:cubicBezTo>
                      <a:pt x="1721185" y="571430"/>
                      <a:pt x="1687086" y="557142"/>
                      <a:pt x="1650317" y="540187"/>
                    </a:cubicBezTo>
                    <a:cubicBezTo>
                      <a:pt x="1614120" y="523423"/>
                      <a:pt x="1576019" y="510088"/>
                      <a:pt x="1537537" y="499038"/>
                    </a:cubicBezTo>
                    <a:cubicBezTo>
                      <a:pt x="1523059" y="495038"/>
                      <a:pt x="1505724" y="501706"/>
                      <a:pt x="1489720" y="503038"/>
                    </a:cubicBezTo>
                    <a:cubicBezTo>
                      <a:pt x="1484004" y="503420"/>
                      <a:pt x="1477717" y="503992"/>
                      <a:pt x="1472575" y="502086"/>
                    </a:cubicBezTo>
                    <a:cubicBezTo>
                      <a:pt x="1422854" y="483797"/>
                      <a:pt x="1372368" y="469891"/>
                      <a:pt x="1318456" y="479415"/>
                    </a:cubicBezTo>
                    <a:cubicBezTo>
                      <a:pt x="1313504" y="480369"/>
                      <a:pt x="1307978" y="478273"/>
                      <a:pt x="1303024" y="476939"/>
                    </a:cubicBezTo>
                    <a:cubicBezTo>
                      <a:pt x="1278829" y="470081"/>
                      <a:pt x="1255206" y="459223"/>
                      <a:pt x="1230633" y="456746"/>
                    </a:cubicBezTo>
                    <a:cubicBezTo>
                      <a:pt x="1170051" y="450650"/>
                      <a:pt x="1109091" y="448172"/>
                      <a:pt x="1048125" y="444172"/>
                    </a:cubicBezTo>
                    <a:cubicBezTo>
                      <a:pt x="1044315" y="443982"/>
                      <a:pt x="1040315" y="443982"/>
                      <a:pt x="1036887" y="442648"/>
                    </a:cubicBezTo>
                    <a:cubicBezTo>
                      <a:pt x="1014406" y="434456"/>
                      <a:pt x="994785" y="437124"/>
                      <a:pt x="975733" y="452744"/>
                    </a:cubicBezTo>
                    <a:cubicBezTo>
                      <a:pt x="967350" y="459603"/>
                      <a:pt x="955920" y="463223"/>
                      <a:pt x="945444" y="467033"/>
                    </a:cubicBezTo>
                    <a:cubicBezTo>
                      <a:pt x="930011" y="472749"/>
                      <a:pt x="914200" y="478273"/>
                      <a:pt x="898198" y="481893"/>
                    </a:cubicBezTo>
                    <a:cubicBezTo>
                      <a:pt x="882384" y="485321"/>
                      <a:pt x="865430" y="490084"/>
                      <a:pt x="850189" y="487417"/>
                    </a:cubicBezTo>
                    <a:cubicBezTo>
                      <a:pt x="822756" y="482655"/>
                      <a:pt x="796655" y="471987"/>
                      <a:pt x="769605" y="464937"/>
                    </a:cubicBezTo>
                    <a:cubicBezTo>
                      <a:pt x="760270" y="462461"/>
                      <a:pt x="749982" y="462843"/>
                      <a:pt x="740268" y="462651"/>
                    </a:cubicBezTo>
                    <a:cubicBezTo>
                      <a:pt x="717977" y="462081"/>
                      <a:pt x="695116" y="467605"/>
                      <a:pt x="674923" y="451792"/>
                    </a:cubicBezTo>
                    <a:cubicBezTo>
                      <a:pt x="656255" y="436934"/>
                      <a:pt x="637392" y="441314"/>
                      <a:pt x="617772" y="452554"/>
                    </a:cubicBezTo>
                    <a:cubicBezTo>
                      <a:pt x="603673" y="460557"/>
                      <a:pt x="587672" y="466843"/>
                      <a:pt x="571860" y="469891"/>
                    </a:cubicBezTo>
                    <a:cubicBezTo>
                      <a:pt x="550141" y="474081"/>
                      <a:pt x="528615" y="475797"/>
                      <a:pt x="505182" y="473319"/>
                    </a:cubicBezTo>
                    <a:cubicBezTo>
                      <a:pt x="488607" y="471605"/>
                      <a:pt x="475081" y="470843"/>
                      <a:pt x="462126" y="460747"/>
                    </a:cubicBezTo>
                    <a:cubicBezTo>
                      <a:pt x="460032" y="459223"/>
                      <a:pt x="456222" y="458841"/>
                      <a:pt x="453364" y="459033"/>
                    </a:cubicBezTo>
                    <a:cubicBezTo>
                      <a:pt x="415835" y="462271"/>
                      <a:pt x="378686" y="460557"/>
                      <a:pt x="340774" y="458268"/>
                    </a:cubicBezTo>
                    <a:cubicBezTo>
                      <a:pt x="292579" y="455222"/>
                      <a:pt x="241901" y="464175"/>
                      <a:pt x="200182" y="496180"/>
                    </a:cubicBezTo>
                    <a:cubicBezTo>
                      <a:pt x="194085" y="500944"/>
                      <a:pt x="184941" y="503038"/>
                      <a:pt x="176939" y="504182"/>
                    </a:cubicBezTo>
                    <a:cubicBezTo>
                      <a:pt x="139219" y="509134"/>
                      <a:pt x="101308" y="512564"/>
                      <a:pt x="63587" y="518088"/>
                    </a:cubicBezTo>
                    <a:cubicBezTo>
                      <a:pt x="43012" y="521137"/>
                      <a:pt x="21486" y="523805"/>
                      <a:pt x="2817" y="532187"/>
                    </a:cubicBezTo>
                    <a:lnTo>
                      <a:pt x="0" y="5333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81A41DC-38A5-4D78-915B-B7DB869D29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>
                <a:off x="4628357" y="2991642"/>
                <a:ext cx="6858001" cy="874716"/>
              </a:xfrm>
              <a:custGeom>
                <a:avLst/>
                <a:gdLst>
                  <a:gd name="connsiteX0" fmla="*/ 0 w 6858001"/>
                  <a:gd name="connsiteY0" fmla="*/ 533314 h 874716"/>
                  <a:gd name="connsiteX1" fmla="*/ 0 w 6858001"/>
                  <a:gd name="connsiteY1" fmla="*/ 69206 h 874716"/>
                  <a:gd name="connsiteX2" fmla="*/ 21486 w 6858001"/>
                  <a:gd name="connsiteY2" fmla="*/ 71924 h 874716"/>
                  <a:gd name="connsiteX3" fmla="*/ 228948 w 6858001"/>
                  <a:gd name="connsiteY3" fmla="*/ 88116 h 874716"/>
                  <a:gd name="connsiteX4" fmla="*/ 313533 w 6858001"/>
                  <a:gd name="connsiteY4" fmla="*/ 62779 h 874716"/>
                  <a:gd name="connsiteX5" fmla="*/ 338870 w 6858001"/>
                  <a:gd name="connsiteY5" fmla="*/ 62207 h 874716"/>
                  <a:gd name="connsiteX6" fmla="*/ 395640 w 6858001"/>
                  <a:gd name="connsiteY6" fmla="*/ 72114 h 874716"/>
                  <a:gd name="connsiteX7" fmla="*/ 512802 w 6858001"/>
                  <a:gd name="connsiteY7" fmla="*/ 65446 h 874716"/>
                  <a:gd name="connsiteX8" fmla="*/ 556047 w 6858001"/>
                  <a:gd name="connsiteY8" fmla="*/ 55349 h 874716"/>
                  <a:gd name="connsiteX9" fmla="*/ 580050 w 6858001"/>
                  <a:gd name="connsiteY9" fmla="*/ 48871 h 874716"/>
                  <a:gd name="connsiteX10" fmla="*/ 703308 w 6858001"/>
                  <a:gd name="connsiteY10" fmla="*/ 30964 h 874716"/>
                  <a:gd name="connsiteX11" fmla="*/ 758174 w 6858001"/>
                  <a:gd name="connsiteY11" fmla="*/ 11724 h 874716"/>
                  <a:gd name="connsiteX12" fmla="*/ 773035 w 6858001"/>
                  <a:gd name="connsiteY12" fmla="*/ 8866 h 874716"/>
                  <a:gd name="connsiteX13" fmla="*/ 854379 w 6858001"/>
                  <a:gd name="connsiteY13" fmla="*/ 16866 h 874716"/>
                  <a:gd name="connsiteX14" fmla="*/ 915343 w 6858001"/>
                  <a:gd name="connsiteY14" fmla="*/ 47919 h 874716"/>
                  <a:gd name="connsiteX15" fmla="*/ 927155 w 6858001"/>
                  <a:gd name="connsiteY15" fmla="*/ 58397 h 874716"/>
                  <a:gd name="connsiteX16" fmla="*/ 1097087 w 6858001"/>
                  <a:gd name="connsiteY16" fmla="*/ 54777 h 874716"/>
                  <a:gd name="connsiteX17" fmla="*/ 1123185 w 6858001"/>
                  <a:gd name="connsiteY17" fmla="*/ 50395 h 874716"/>
                  <a:gd name="connsiteX18" fmla="*/ 1249302 w 6858001"/>
                  <a:gd name="connsiteY18" fmla="*/ 68684 h 874716"/>
                  <a:gd name="connsiteX19" fmla="*/ 1286069 w 6858001"/>
                  <a:gd name="connsiteY19" fmla="*/ 72304 h 874716"/>
                  <a:gd name="connsiteX20" fmla="*/ 1417899 w 6858001"/>
                  <a:gd name="connsiteY20" fmla="*/ 88688 h 874716"/>
                  <a:gd name="connsiteX21" fmla="*/ 1436568 w 6858001"/>
                  <a:gd name="connsiteY21" fmla="*/ 73448 h 874716"/>
                  <a:gd name="connsiteX22" fmla="*/ 1490292 w 6858001"/>
                  <a:gd name="connsiteY22" fmla="*/ 35154 h 874716"/>
                  <a:gd name="connsiteX23" fmla="*/ 1596213 w 6858001"/>
                  <a:gd name="connsiteY23" fmla="*/ 1245 h 874716"/>
                  <a:gd name="connsiteX24" fmla="*/ 1624980 w 6858001"/>
                  <a:gd name="connsiteY24" fmla="*/ 3150 h 874716"/>
                  <a:gd name="connsiteX25" fmla="*/ 1697753 w 6858001"/>
                  <a:gd name="connsiteY25" fmla="*/ 59731 h 874716"/>
                  <a:gd name="connsiteX26" fmla="*/ 1733188 w 6858001"/>
                  <a:gd name="connsiteY26" fmla="*/ 82400 h 874716"/>
                  <a:gd name="connsiteX27" fmla="*/ 1833775 w 6858001"/>
                  <a:gd name="connsiteY27" fmla="*/ 124121 h 874716"/>
                  <a:gd name="connsiteX28" fmla="*/ 1842158 w 6858001"/>
                  <a:gd name="connsiteY28" fmla="*/ 131742 h 874716"/>
                  <a:gd name="connsiteX29" fmla="*/ 1916454 w 6858001"/>
                  <a:gd name="connsiteY29" fmla="*/ 222233 h 874716"/>
                  <a:gd name="connsiteX30" fmla="*/ 1933219 w 6858001"/>
                  <a:gd name="connsiteY30" fmla="*/ 237663 h 874716"/>
                  <a:gd name="connsiteX31" fmla="*/ 1953413 w 6858001"/>
                  <a:gd name="connsiteY31" fmla="*/ 261668 h 874716"/>
                  <a:gd name="connsiteX32" fmla="*/ 2016469 w 6858001"/>
                  <a:gd name="connsiteY32" fmla="*/ 308151 h 874716"/>
                  <a:gd name="connsiteX33" fmla="*/ 2094578 w 6858001"/>
                  <a:gd name="connsiteY33" fmla="*/ 323010 h 874716"/>
                  <a:gd name="connsiteX34" fmla="*/ 2188879 w 6858001"/>
                  <a:gd name="connsiteY34" fmla="*/ 345681 h 874716"/>
                  <a:gd name="connsiteX35" fmla="*/ 2228314 w 6858001"/>
                  <a:gd name="connsiteY35" fmla="*/ 360921 h 874716"/>
                  <a:gd name="connsiteX36" fmla="*/ 2334044 w 6858001"/>
                  <a:gd name="connsiteY36" fmla="*/ 389878 h 874716"/>
                  <a:gd name="connsiteX37" fmla="*/ 2409485 w 6858001"/>
                  <a:gd name="connsiteY37" fmla="*/ 414263 h 874716"/>
                  <a:gd name="connsiteX38" fmla="*/ 2518264 w 6858001"/>
                  <a:gd name="connsiteY38" fmla="*/ 428552 h 874716"/>
                  <a:gd name="connsiteX39" fmla="*/ 2571034 w 6858001"/>
                  <a:gd name="connsiteY39" fmla="*/ 429122 h 874716"/>
                  <a:gd name="connsiteX40" fmla="*/ 2668001 w 6858001"/>
                  <a:gd name="connsiteY40" fmla="*/ 502276 h 874716"/>
                  <a:gd name="connsiteX41" fmla="*/ 2745348 w 6858001"/>
                  <a:gd name="connsiteY41" fmla="*/ 550666 h 874716"/>
                  <a:gd name="connsiteX42" fmla="*/ 2826694 w 6858001"/>
                  <a:gd name="connsiteY42" fmla="*/ 527233 h 874716"/>
                  <a:gd name="connsiteX43" fmla="*/ 2848793 w 6858001"/>
                  <a:gd name="connsiteY43" fmla="*/ 505134 h 874716"/>
                  <a:gd name="connsiteX44" fmla="*/ 2982148 w 6858001"/>
                  <a:gd name="connsiteY44" fmla="*/ 484179 h 874716"/>
                  <a:gd name="connsiteX45" fmla="*/ 3172654 w 6858001"/>
                  <a:gd name="connsiteY45" fmla="*/ 483417 h 874716"/>
                  <a:gd name="connsiteX46" fmla="*/ 3489467 w 6858001"/>
                  <a:gd name="connsiteY46" fmla="*/ 435790 h 874716"/>
                  <a:gd name="connsiteX47" fmla="*/ 3544713 w 6858001"/>
                  <a:gd name="connsiteY47" fmla="*/ 413691 h 874716"/>
                  <a:gd name="connsiteX48" fmla="*/ 3606817 w 6858001"/>
                  <a:gd name="connsiteY48" fmla="*/ 408167 h 874716"/>
                  <a:gd name="connsiteX49" fmla="*/ 3630632 w 6858001"/>
                  <a:gd name="connsiteY49" fmla="*/ 421693 h 874716"/>
                  <a:gd name="connsiteX50" fmla="*/ 3734837 w 6858001"/>
                  <a:gd name="connsiteY50" fmla="*/ 441886 h 874716"/>
                  <a:gd name="connsiteX51" fmla="*/ 3754652 w 6858001"/>
                  <a:gd name="connsiteY51" fmla="*/ 442268 h 874716"/>
                  <a:gd name="connsiteX52" fmla="*/ 3822472 w 6858001"/>
                  <a:gd name="connsiteY52" fmla="*/ 433694 h 874716"/>
                  <a:gd name="connsiteX53" fmla="*/ 3885338 w 6858001"/>
                  <a:gd name="connsiteY53" fmla="*/ 428742 h 874716"/>
                  <a:gd name="connsiteX54" fmla="*/ 4043839 w 6858001"/>
                  <a:gd name="connsiteY54" fmla="*/ 444934 h 874716"/>
                  <a:gd name="connsiteX55" fmla="*/ 4165383 w 6858001"/>
                  <a:gd name="connsiteY55" fmla="*/ 441124 h 874716"/>
                  <a:gd name="connsiteX56" fmla="*/ 4221391 w 6858001"/>
                  <a:gd name="connsiteY56" fmla="*/ 444934 h 874716"/>
                  <a:gd name="connsiteX57" fmla="*/ 4253014 w 6858001"/>
                  <a:gd name="connsiteY57" fmla="*/ 450650 h 874716"/>
                  <a:gd name="connsiteX58" fmla="*/ 4324645 w 6858001"/>
                  <a:gd name="connsiteY58" fmla="*/ 490466 h 874716"/>
                  <a:gd name="connsiteX59" fmla="*/ 4363890 w 6858001"/>
                  <a:gd name="connsiteY59" fmla="*/ 499420 h 874716"/>
                  <a:gd name="connsiteX60" fmla="*/ 4482004 w 6858001"/>
                  <a:gd name="connsiteY60" fmla="*/ 498658 h 874716"/>
                  <a:gd name="connsiteX61" fmla="*/ 4659174 w 6858001"/>
                  <a:gd name="connsiteY61" fmla="*/ 438648 h 874716"/>
                  <a:gd name="connsiteX62" fmla="*/ 4677655 w 6858001"/>
                  <a:gd name="connsiteY62" fmla="*/ 430646 h 874716"/>
                  <a:gd name="connsiteX63" fmla="*/ 4767764 w 6858001"/>
                  <a:gd name="connsiteY63" fmla="*/ 420739 h 874716"/>
                  <a:gd name="connsiteX64" fmla="*/ 4828916 w 6858001"/>
                  <a:gd name="connsiteY64" fmla="*/ 434266 h 874716"/>
                  <a:gd name="connsiteX65" fmla="*/ 4912168 w 6858001"/>
                  <a:gd name="connsiteY65" fmla="*/ 462271 h 874716"/>
                  <a:gd name="connsiteX66" fmla="*/ 4987037 w 6858001"/>
                  <a:gd name="connsiteY66" fmla="*/ 485703 h 874716"/>
                  <a:gd name="connsiteX67" fmla="*/ 5041521 w 6858001"/>
                  <a:gd name="connsiteY67" fmla="*/ 512182 h 874716"/>
                  <a:gd name="connsiteX68" fmla="*/ 5166113 w 6858001"/>
                  <a:gd name="connsiteY68" fmla="*/ 531615 h 874716"/>
                  <a:gd name="connsiteX69" fmla="*/ 5179067 w 6858001"/>
                  <a:gd name="connsiteY69" fmla="*/ 534853 h 874716"/>
                  <a:gd name="connsiteX70" fmla="*/ 5272796 w 6858001"/>
                  <a:gd name="connsiteY70" fmla="*/ 511230 h 874716"/>
                  <a:gd name="connsiteX71" fmla="*/ 5385384 w 6858001"/>
                  <a:gd name="connsiteY71" fmla="*/ 487227 h 874716"/>
                  <a:gd name="connsiteX72" fmla="*/ 5425582 w 6858001"/>
                  <a:gd name="connsiteY72" fmla="*/ 495418 h 874716"/>
                  <a:gd name="connsiteX73" fmla="*/ 5480637 w 6858001"/>
                  <a:gd name="connsiteY73" fmla="*/ 507040 h 874716"/>
                  <a:gd name="connsiteX74" fmla="*/ 5531693 w 6858001"/>
                  <a:gd name="connsiteY74" fmla="*/ 500944 h 874716"/>
                  <a:gd name="connsiteX75" fmla="*/ 5562746 w 6858001"/>
                  <a:gd name="connsiteY75" fmla="*/ 500372 h 874716"/>
                  <a:gd name="connsiteX76" fmla="*/ 5704483 w 6858001"/>
                  <a:gd name="connsiteY76" fmla="*/ 571620 h 874716"/>
                  <a:gd name="connsiteX77" fmla="*/ 5740488 w 6858001"/>
                  <a:gd name="connsiteY77" fmla="*/ 577526 h 874716"/>
                  <a:gd name="connsiteX78" fmla="*/ 5760873 w 6858001"/>
                  <a:gd name="connsiteY78" fmla="*/ 586291 h 874716"/>
                  <a:gd name="connsiteX79" fmla="*/ 5883751 w 6858001"/>
                  <a:gd name="connsiteY79" fmla="*/ 674686 h 874716"/>
                  <a:gd name="connsiteX80" fmla="*/ 5935949 w 6858001"/>
                  <a:gd name="connsiteY80" fmla="*/ 692592 h 874716"/>
                  <a:gd name="connsiteX81" fmla="*/ 5993291 w 6858001"/>
                  <a:gd name="connsiteY81" fmla="*/ 688972 h 874716"/>
                  <a:gd name="connsiteX82" fmla="*/ 6026440 w 6858001"/>
                  <a:gd name="connsiteY82" fmla="*/ 682496 h 874716"/>
                  <a:gd name="connsiteX83" fmla="*/ 6108738 w 6858001"/>
                  <a:gd name="connsiteY83" fmla="*/ 626296 h 874716"/>
                  <a:gd name="connsiteX84" fmla="*/ 6155602 w 6858001"/>
                  <a:gd name="connsiteY84" fmla="*/ 628202 h 874716"/>
                  <a:gd name="connsiteX85" fmla="*/ 6228756 w 6858001"/>
                  <a:gd name="connsiteY85" fmla="*/ 666873 h 874716"/>
                  <a:gd name="connsiteX86" fmla="*/ 6361539 w 6858001"/>
                  <a:gd name="connsiteY86" fmla="*/ 684210 h 874716"/>
                  <a:gd name="connsiteX87" fmla="*/ 6428979 w 6858001"/>
                  <a:gd name="connsiteY87" fmla="*/ 630106 h 874716"/>
                  <a:gd name="connsiteX88" fmla="*/ 6463840 w 6858001"/>
                  <a:gd name="connsiteY88" fmla="*/ 578098 h 874716"/>
                  <a:gd name="connsiteX89" fmla="*/ 6564620 w 6858001"/>
                  <a:gd name="connsiteY89" fmla="*/ 517708 h 874716"/>
                  <a:gd name="connsiteX90" fmla="*/ 6588625 w 6858001"/>
                  <a:gd name="connsiteY90" fmla="*/ 540187 h 874716"/>
                  <a:gd name="connsiteX91" fmla="*/ 6662541 w 6858001"/>
                  <a:gd name="connsiteY91" fmla="*/ 549714 h 874716"/>
                  <a:gd name="connsiteX92" fmla="*/ 6742552 w 6858001"/>
                  <a:gd name="connsiteY92" fmla="*/ 548952 h 874716"/>
                  <a:gd name="connsiteX93" fmla="*/ 6812063 w 6858001"/>
                  <a:gd name="connsiteY93" fmla="*/ 568430 h 874716"/>
                  <a:gd name="connsiteX94" fmla="*/ 6858001 w 6858001"/>
                  <a:gd name="connsiteY94" fmla="*/ 562267 h 874716"/>
                  <a:gd name="connsiteX95" fmla="*/ 6858001 w 6858001"/>
                  <a:gd name="connsiteY95" fmla="*/ 734520 h 874716"/>
                  <a:gd name="connsiteX96" fmla="*/ 6815516 w 6858001"/>
                  <a:gd name="connsiteY96" fmla="*/ 744220 h 874716"/>
                  <a:gd name="connsiteX97" fmla="*/ 6748458 w 6858001"/>
                  <a:gd name="connsiteY97" fmla="*/ 763271 h 874716"/>
                  <a:gd name="connsiteX98" fmla="*/ 6584812 w 6858001"/>
                  <a:gd name="connsiteY98" fmla="*/ 784797 h 874716"/>
                  <a:gd name="connsiteX99" fmla="*/ 6415833 w 6858001"/>
                  <a:gd name="connsiteY99" fmla="*/ 805562 h 874716"/>
                  <a:gd name="connsiteX100" fmla="*/ 6323058 w 6858001"/>
                  <a:gd name="connsiteY100" fmla="*/ 812420 h 874716"/>
                  <a:gd name="connsiteX101" fmla="*/ 6242093 w 6858001"/>
                  <a:gd name="connsiteY101" fmla="*/ 823281 h 874716"/>
                  <a:gd name="connsiteX102" fmla="*/ 6171605 w 6858001"/>
                  <a:gd name="connsiteY102" fmla="*/ 830139 h 874716"/>
                  <a:gd name="connsiteX103" fmla="*/ 6059397 w 6858001"/>
                  <a:gd name="connsiteY103" fmla="*/ 844045 h 874716"/>
                  <a:gd name="connsiteX104" fmla="*/ 6012723 w 6858001"/>
                  <a:gd name="connsiteY104" fmla="*/ 847665 h 874716"/>
                  <a:gd name="connsiteX105" fmla="*/ 5902610 w 6858001"/>
                  <a:gd name="connsiteY105" fmla="*/ 847473 h 874716"/>
                  <a:gd name="connsiteX106" fmla="*/ 5864318 w 6858001"/>
                  <a:gd name="connsiteY106" fmla="*/ 845569 h 874716"/>
                  <a:gd name="connsiteX107" fmla="*/ 5790592 w 6858001"/>
                  <a:gd name="connsiteY107" fmla="*/ 821947 h 874716"/>
                  <a:gd name="connsiteX108" fmla="*/ 5781830 w 6858001"/>
                  <a:gd name="connsiteY108" fmla="*/ 820233 h 874716"/>
                  <a:gd name="connsiteX109" fmla="*/ 5733440 w 6858001"/>
                  <a:gd name="connsiteY109" fmla="*/ 810896 h 874716"/>
                  <a:gd name="connsiteX110" fmla="*/ 5706959 w 6858001"/>
                  <a:gd name="connsiteY110" fmla="*/ 807848 h 874716"/>
                  <a:gd name="connsiteX111" fmla="*/ 5606372 w 6858001"/>
                  <a:gd name="connsiteY111" fmla="*/ 788417 h 874716"/>
                  <a:gd name="connsiteX112" fmla="*/ 5548460 w 6858001"/>
                  <a:gd name="connsiteY112" fmla="*/ 779273 h 874716"/>
                  <a:gd name="connsiteX113" fmla="*/ 5501594 w 6858001"/>
                  <a:gd name="connsiteY113" fmla="*/ 780607 h 874716"/>
                  <a:gd name="connsiteX114" fmla="*/ 5419295 w 6858001"/>
                  <a:gd name="connsiteY114" fmla="*/ 782321 h 874716"/>
                  <a:gd name="connsiteX115" fmla="*/ 5393005 w 6858001"/>
                  <a:gd name="connsiteY115" fmla="*/ 786703 h 874716"/>
                  <a:gd name="connsiteX116" fmla="*/ 5274129 w 6858001"/>
                  <a:gd name="connsiteY116" fmla="*/ 774129 h 874716"/>
                  <a:gd name="connsiteX117" fmla="*/ 5206308 w 6858001"/>
                  <a:gd name="connsiteY117" fmla="*/ 773177 h 874716"/>
                  <a:gd name="connsiteX118" fmla="*/ 5129916 w 6858001"/>
                  <a:gd name="connsiteY118" fmla="*/ 757554 h 874716"/>
                  <a:gd name="connsiteX119" fmla="*/ 5107627 w 6858001"/>
                  <a:gd name="connsiteY119" fmla="*/ 758316 h 874716"/>
                  <a:gd name="connsiteX120" fmla="*/ 5082670 w 6858001"/>
                  <a:gd name="connsiteY120" fmla="*/ 759651 h 874716"/>
                  <a:gd name="connsiteX121" fmla="*/ 5006086 w 6858001"/>
                  <a:gd name="connsiteY121" fmla="*/ 760795 h 874716"/>
                  <a:gd name="connsiteX122" fmla="*/ 4959602 w 6858001"/>
                  <a:gd name="connsiteY122" fmla="*/ 766509 h 874716"/>
                  <a:gd name="connsiteX123" fmla="*/ 4871019 w 6858001"/>
                  <a:gd name="connsiteY123" fmla="*/ 763081 h 874716"/>
                  <a:gd name="connsiteX124" fmla="*/ 4838250 w 6858001"/>
                  <a:gd name="connsiteY124" fmla="*/ 768033 h 874716"/>
                  <a:gd name="connsiteX125" fmla="*/ 4755381 w 6858001"/>
                  <a:gd name="connsiteY125" fmla="*/ 768605 h 874716"/>
                  <a:gd name="connsiteX126" fmla="*/ 4681083 w 6858001"/>
                  <a:gd name="connsiteY126" fmla="*/ 765747 h 874716"/>
                  <a:gd name="connsiteX127" fmla="*/ 4609452 w 6858001"/>
                  <a:gd name="connsiteY127" fmla="*/ 767271 h 874716"/>
                  <a:gd name="connsiteX128" fmla="*/ 4558207 w 6858001"/>
                  <a:gd name="connsiteY128" fmla="*/ 773557 h 874716"/>
                  <a:gd name="connsiteX129" fmla="*/ 4502579 w 6858001"/>
                  <a:gd name="connsiteY129" fmla="*/ 777367 h 874716"/>
                  <a:gd name="connsiteX130" fmla="*/ 4349222 w 6858001"/>
                  <a:gd name="connsiteY130" fmla="*/ 800038 h 874716"/>
                  <a:gd name="connsiteX131" fmla="*/ 4320837 w 6858001"/>
                  <a:gd name="connsiteY131" fmla="*/ 794514 h 874716"/>
                  <a:gd name="connsiteX132" fmla="*/ 4159667 w 6858001"/>
                  <a:gd name="connsiteY132" fmla="*/ 789370 h 874716"/>
                  <a:gd name="connsiteX133" fmla="*/ 4124614 w 6858001"/>
                  <a:gd name="connsiteY133" fmla="*/ 789752 h 874716"/>
                  <a:gd name="connsiteX134" fmla="*/ 4030503 w 6858001"/>
                  <a:gd name="connsiteY134" fmla="*/ 767271 h 874716"/>
                  <a:gd name="connsiteX135" fmla="*/ 3885338 w 6858001"/>
                  <a:gd name="connsiteY135" fmla="*/ 802896 h 874716"/>
                  <a:gd name="connsiteX136" fmla="*/ 3749506 w 6858001"/>
                  <a:gd name="connsiteY136" fmla="*/ 847473 h 874716"/>
                  <a:gd name="connsiteX137" fmla="*/ 3732361 w 6858001"/>
                  <a:gd name="connsiteY137" fmla="*/ 853190 h 874716"/>
                  <a:gd name="connsiteX138" fmla="*/ 3683591 w 6858001"/>
                  <a:gd name="connsiteY138" fmla="*/ 862906 h 874716"/>
                  <a:gd name="connsiteX139" fmla="*/ 3623201 w 6858001"/>
                  <a:gd name="connsiteY139" fmla="*/ 866334 h 874716"/>
                  <a:gd name="connsiteX140" fmla="*/ 3546617 w 6858001"/>
                  <a:gd name="connsiteY140" fmla="*/ 874716 h 874716"/>
                  <a:gd name="connsiteX141" fmla="*/ 3485275 w 6858001"/>
                  <a:gd name="connsiteY141" fmla="*/ 864238 h 874716"/>
                  <a:gd name="connsiteX142" fmla="*/ 3399546 w 6858001"/>
                  <a:gd name="connsiteY142" fmla="*/ 848618 h 874716"/>
                  <a:gd name="connsiteX143" fmla="*/ 3318771 w 6858001"/>
                  <a:gd name="connsiteY143" fmla="*/ 833757 h 874716"/>
                  <a:gd name="connsiteX144" fmla="*/ 3293244 w 6858001"/>
                  <a:gd name="connsiteY144" fmla="*/ 851284 h 874716"/>
                  <a:gd name="connsiteX145" fmla="*/ 3253809 w 6858001"/>
                  <a:gd name="connsiteY145" fmla="*/ 866524 h 874716"/>
                  <a:gd name="connsiteX146" fmla="*/ 3209993 w 6858001"/>
                  <a:gd name="connsiteY146" fmla="*/ 848235 h 874716"/>
                  <a:gd name="connsiteX147" fmla="*/ 3107500 w 6858001"/>
                  <a:gd name="connsiteY147" fmla="*/ 810326 h 874716"/>
                  <a:gd name="connsiteX148" fmla="*/ 3042728 w 6858001"/>
                  <a:gd name="connsiteY148" fmla="*/ 808610 h 874716"/>
                  <a:gd name="connsiteX149" fmla="*/ 2901943 w 6858001"/>
                  <a:gd name="connsiteY149" fmla="*/ 792418 h 874716"/>
                  <a:gd name="connsiteX150" fmla="*/ 2809930 w 6858001"/>
                  <a:gd name="connsiteY150" fmla="*/ 769367 h 874716"/>
                  <a:gd name="connsiteX151" fmla="*/ 2743826 w 6858001"/>
                  <a:gd name="connsiteY151" fmla="*/ 743268 h 874716"/>
                  <a:gd name="connsiteX152" fmla="*/ 2649143 w 6858001"/>
                  <a:gd name="connsiteY152" fmla="*/ 709167 h 874716"/>
                  <a:gd name="connsiteX153" fmla="*/ 2554079 w 6858001"/>
                  <a:gd name="connsiteY153" fmla="*/ 691450 h 874716"/>
                  <a:gd name="connsiteX154" fmla="*/ 2485307 w 6858001"/>
                  <a:gd name="connsiteY154" fmla="*/ 669160 h 874716"/>
                  <a:gd name="connsiteX155" fmla="*/ 2401292 w 6858001"/>
                  <a:gd name="connsiteY155" fmla="*/ 653919 h 874716"/>
                  <a:gd name="connsiteX156" fmla="*/ 2330806 w 6858001"/>
                  <a:gd name="connsiteY156" fmla="*/ 653349 h 874716"/>
                  <a:gd name="connsiteX157" fmla="*/ 2220312 w 6858001"/>
                  <a:gd name="connsiteY157" fmla="*/ 656015 h 874716"/>
                  <a:gd name="connsiteX158" fmla="*/ 2085054 w 6858001"/>
                  <a:gd name="connsiteY158" fmla="*/ 609914 h 874716"/>
                  <a:gd name="connsiteX159" fmla="*/ 2030378 w 6858001"/>
                  <a:gd name="connsiteY159" fmla="*/ 599625 h 874716"/>
                  <a:gd name="connsiteX160" fmla="*/ 1978940 w 6858001"/>
                  <a:gd name="connsiteY160" fmla="*/ 594863 h 874716"/>
                  <a:gd name="connsiteX161" fmla="*/ 1869780 w 6858001"/>
                  <a:gd name="connsiteY161" fmla="*/ 564192 h 874716"/>
                  <a:gd name="connsiteX162" fmla="*/ 1825393 w 6858001"/>
                  <a:gd name="connsiteY162" fmla="*/ 554094 h 874716"/>
                  <a:gd name="connsiteX163" fmla="*/ 1763287 w 6858001"/>
                  <a:gd name="connsiteY163" fmla="*/ 554286 h 874716"/>
                  <a:gd name="connsiteX164" fmla="*/ 1650317 w 6858001"/>
                  <a:gd name="connsiteY164" fmla="*/ 540187 h 874716"/>
                  <a:gd name="connsiteX165" fmla="*/ 1537537 w 6858001"/>
                  <a:gd name="connsiteY165" fmla="*/ 499038 h 874716"/>
                  <a:gd name="connsiteX166" fmla="*/ 1489720 w 6858001"/>
                  <a:gd name="connsiteY166" fmla="*/ 503038 h 874716"/>
                  <a:gd name="connsiteX167" fmla="*/ 1472575 w 6858001"/>
                  <a:gd name="connsiteY167" fmla="*/ 502086 h 874716"/>
                  <a:gd name="connsiteX168" fmla="*/ 1318456 w 6858001"/>
                  <a:gd name="connsiteY168" fmla="*/ 479415 h 874716"/>
                  <a:gd name="connsiteX169" fmla="*/ 1303024 w 6858001"/>
                  <a:gd name="connsiteY169" fmla="*/ 476939 h 874716"/>
                  <a:gd name="connsiteX170" fmla="*/ 1230633 w 6858001"/>
                  <a:gd name="connsiteY170" fmla="*/ 456746 h 874716"/>
                  <a:gd name="connsiteX171" fmla="*/ 1048125 w 6858001"/>
                  <a:gd name="connsiteY171" fmla="*/ 444172 h 874716"/>
                  <a:gd name="connsiteX172" fmla="*/ 1036887 w 6858001"/>
                  <a:gd name="connsiteY172" fmla="*/ 442648 h 874716"/>
                  <a:gd name="connsiteX173" fmla="*/ 975733 w 6858001"/>
                  <a:gd name="connsiteY173" fmla="*/ 452744 h 874716"/>
                  <a:gd name="connsiteX174" fmla="*/ 945444 w 6858001"/>
                  <a:gd name="connsiteY174" fmla="*/ 467033 h 874716"/>
                  <a:gd name="connsiteX175" fmla="*/ 898198 w 6858001"/>
                  <a:gd name="connsiteY175" fmla="*/ 481893 h 874716"/>
                  <a:gd name="connsiteX176" fmla="*/ 850189 w 6858001"/>
                  <a:gd name="connsiteY176" fmla="*/ 487417 h 874716"/>
                  <a:gd name="connsiteX177" fmla="*/ 769605 w 6858001"/>
                  <a:gd name="connsiteY177" fmla="*/ 464937 h 874716"/>
                  <a:gd name="connsiteX178" fmla="*/ 740268 w 6858001"/>
                  <a:gd name="connsiteY178" fmla="*/ 462651 h 874716"/>
                  <a:gd name="connsiteX179" fmla="*/ 674923 w 6858001"/>
                  <a:gd name="connsiteY179" fmla="*/ 451792 h 874716"/>
                  <a:gd name="connsiteX180" fmla="*/ 617772 w 6858001"/>
                  <a:gd name="connsiteY180" fmla="*/ 452554 h 874716"/>
                  <a:gd name="connsiteX181" fmla="*/ 571860 w 6858001"/>
                  <a:gd name="connsiteY181" fmla="*/ 469891 h 874716"/>
                  <a:gd name="connsiteX182" fmla="*/ 505182 w 6858001"/>
                  <a:gd name="connsiteY182" fmla="*/ 473319 h 874716"/>
                  <a:gd name="connsiteX183" fmla="*/ 462126 w 6858001"/>
                  <a:gd name="connsiteY183" fmla="*/ 460747 h 874716"/>
                  <a:gd name="connsiteX184" fmla="*/ 453364 w 6858001"/>
                  <a:gd name="connsiteY184" fmla="*/ 459033 h 874716"/>
                  <a:gd name="connsiteX185" fmla="*/ 340774 w 6858001"/>
                  <a:gd name="connsiteY185" fmla="*/ 458268 h 874716"/>
                  <a:gd name="connsiteX186" fmla="*/ 200182 w 6858001"/>
                  <a:gd name="connsiteY186" fmla="*/ 496180 h 874716"/>
                  <a:gd name="connsiteX187" fmla="*/ 176939 w 6858001"/>
                  <a:gd name="connsiteY187" fmla="*/ 504182 h 874716"/>
                  <a:gd name="connsiteX188" fmla="*/ 63587 w 6858001"/>
                  <a:gd name="connsiteY188" fmla="*/ 518088 h 874716"/>
                  <a:gd name="connsiteX189" fmla="*/ 2817 w 6858001"/>
                  <a:gd name="connsiteY189" fmla="*/ 532187 h 874716"/>
                  <a:gd name="connsiteX190" fmla="*/ 0 w 6858001"/>
                  <a:gd name="connsiteY190" fmla="*/ 533314 h 8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</a:cxnLst>
                <a:rect l="l" t="t" r="r" b="b"/>
                <a:pathLst>
                  <a:path w="6858001" h="874716">
                    <a:moveTo>
                      <a:pt x="0" y="533314"/>
                    </a:moveTo>
                    <a:lnTo>
                      <a:pt x="0" y="69206"/>
                    </a:lnTo>
                    <a:lnTo>
                      <a:pt x="21486" y="71924"/>
                    </a:lnTo>
                    <a:cubicBezTo>
                      <a:pt x="92546" y="60493"/>
                      <a:pt x="159604" y="87354"/>
                      <a:pt x="228948" y="88116"/>
                    </a:cubicBezTo>
                    <a:cubicBezTo>
                      <a:pt x="260382" y="88496"/>
                      <a:pt x="291435" y="94592"/>
                      <a:pt x="313533" y="62779"/>
                    </a:cubicBezTo>
                    <a:cubicBezTo>
                      <a:pt x="316389" y="58587"/>
                      <a:pt x="330298" y="60873"/>
                      <a:pt x="338870" y="62207"/>
                    </a:cubicBezTo>
                    <a:cubicBezTo>
                      <a:pt x="357921" y="65066"/>
                      <a:pt x="376781" y="72304"/>
                      <a:pt x="395640" y="72114"/>
                    </a:cubicBezTo>
                    <a:cubicBezTo>
                      <a:pt x="434695" y="71924"/>
                      <a:pt x="473939" y="68876"/>
                      <a:pt x="512802" y="65446"/>
                    </a:cubicBezTo>
                    <a:cubicBezTo>
                      <a:pt x="527470" y="64112"/>
                      <a:pt x="541569" y="58969"/>
                      <a:pt x="556047" y="55349"/>
                    </a:cubicBezTo>
                    <a:cubicBezTo>
                      <a:pt x="564048" y="53253"/>
                      <a:pt x="572622" y="47729"/>
                      <a:pt x="580050" y="48871"/>
                    </a:cubicBezTo>
                    <a:cubicBezTo>
                      <a:pt x="623106" y="55539"/>
                      <a:pt x="662541" y="39157"/>
                      <a:pt x="703308" y="30964"/>
                    </a:cubicBezTo>
                    <a:cubicBezTo>
                      <a:pt x="722169" y="27154"/>
                      <a:pt x="739886" y="18010"/>
                      <a:pt x="758174" y="11724"/>
                    </a:cubicBezTo>
                    <a:cubicBezTo>
                      <a:pt x="762936" y="10008"/>
                      <a:pt x="768271" y="8484"/>
                      <a:pt x="773035" y="8866"/>
                    </a:cubicBezTo>
                    <a:cubicBezTo>
                      <a:pt x="800276" y="11152"/>
                      <a:pt x="827329" y="14390"/>
                      <a:pt x="854379" y="16866"/>
                    </a:cubicBezTo>
                    <a:cubicBezTo>
                      <a:pt x="878956" y="19152"/>
                      <a:pt x="903722" y="19914"/>
                      <a:pt x="915343" y="47919"/>
                    </a:cubicBezTo>
                    <a:cubicBezTo>
                      <a:pt x="917059" y="52301"/>
                      <a:pt x="922773" y="55539"/>
                      <a:pt x="927155" y="58397"/>
                    </a:cubicBezTo>
                    <a:cubicBezTo>
                      <a:pt x="994785" y="102405"/>
                      <a:pt x="1030980" y="101261"/>
                      <a:pt x="1097087" y="54777"/>
                    </a:cubicBezTo>
                    <a:cubicBezTo>
                      <a:pt x="1103945" y="50015"/>
                      <a:pt x="1118613" y="46585"/>
                      <a:pt x="1123185" y="50395"/>
                    </a:cubicBezTo>
                    <a:cubicBezTo>
                      <a:pt x="1162049" y="82020"/>
                      <a:pt x="1204532" y="78590"/>
                      <a:pt x="1249302" y="68684"/>
                    </a:cubicBezTo>
                    <a:cubicBezTo>
                      <a:pt x="1260922" y="66018"/>
                      <a:pt x="1277307" y="66018"/>
                      <a:pt x="1286069" y="72304"/>
                    </a:cubicBezTo>
                    <a:cubicBezTo>
                      <a:pt x="1327790" y="101451"/>
                      <a:pt x="1372560" y="97261"/>
                      <a:pt x="1417899" y="88688"/>
                    </a:cubicBezTo>
                    <a:cubicBezTo>
                      <a:pt x="1424948" y="87354"/>
                      <a:pt x="1433522" y="80114"/>
                      <a:pt x="1436568" y="73448"/>
                    </a:cubicBezTo>
                    <a:cubicBezTo>
                      <a:pt x="1447428" y="49825"/>
                      <a:pt x="1467813" y="41823"/>
                      <a:pt x="1490292" y="35154"/>
                    </a:cubicBezTo>
                    <a:cubicBezTo>
                      <a:pt x="1525727" y="24296"/>
                      <a:pt x="1560588" y="11532"/>
                      <a:pt x="1596213" y="1245"/>
                    </a:cubicBezTo>
                    <a:cubicBezTo>
                      <a:pt x="1604978" y="-1231"/>
                      <a:pt x="1615836" y="293"/>
                      <a:pt x="1624980" y="3150"/>
                    </a:cubicBezTo>
                    <a:cubicBezTo>
                      <a:pt x="1656223" y="12866"/>
                      <a:pt x="1676036" y="37251"/>
                      <a:pt x="1697753" y="59731"/>
                    </a:cubicBezTo>
                    <a:cubicBezTo>
                      <a:pt x="1707279" y="69638"/>
                      <a:pt x="1720423" y="76686"/>
                      <a:pt x="1733188" y="82400"/>
                    </a:cubicBezTo>
                    <a:cubicBezTo>
                      <a:pt x="1766335" y="97071"/>
                      <a:pt x="1800246" y="110215"/>
                      <a:pt x="1833775" y="124121"/>
                    </a:cubicBezTo>
                    <a:cubicBezTo>
                      <a:pt x="1837013" y="125455"/>
                      <a:pt x="1839679" y="128884"/>
                      <a:pt x="1842158" y="131742"/>
                    </a:cubicBezTo>
                    <a:cubicBezTo>
                      <a:pt x="1866922" y="161843"/>
                      <a:pt x="1891497" y="192132"/>
                      <a:pt x="1916454" y="222233"/>
                    </a:cubicBezTo>
                    <a:cubicBezTo>
                      <a:pt x="1921216" y="227947"/>
                      <a:pt x="1928076" y="232139"/>
                      <a:pt x="1933219" y="237663"/>
                    </a:cubicBezTo>
                    <a:cubicBezTo>
                      <a:pt x="1940459" y="245283"/>
                      <a:pt x="1949603" y="252524"/>
                      <a:pt x="1953413" y="261668"/>
                    </a:cubicBezTo>
                    <a:cubicBezTo>
                      <a:pt x="1965224" y="290433"/>
                      <a:pt x="1987894" y="302817"/>
                      <a:pt x="2016469" y="308151"/>
                    </a:cubicBezTo>
                    <a:cubicBezTo>
                      <a:pt x="2042570" y="313104"/>
                      <a:pt x="2068669" y="317296"/>
                      <a:pt x="2094578" y="323010"/>
                    </a:cubicBezTo>
                    <a:cubicBezTo>
                      <a:pt x="2126201" y="329868"/>
                      <a:pt x="2157636" y="337298"/>
                      <a:pt x="2188879" y="345681"/>
                    </a:cubicBezTo>
                    <a:cubicBezTo>
                      <a:pt x="2202404" y="349301"/>
                      <a:pt x="2216692" y="353491"/>
                      <a:pt x="2228314" y="360921"/>
                    </a:cubicBezTo>
                    <a:cubicBezTo>
                      <a:pt x="2260890" y="381496"/>
                      <a:pt x="2295753" y="395402"/>
                      <a:pt x="2334044" y="389878"/>
                    </a:cubicBezTo>
                    <a:cubicBezTo>
                      <a:pt x="2364715" y="385496"/>
                      <a:pt x="2390434" y="396736"/>
                      <a:pt x="2409485" y="414263"/>
                    </a:cubicBezTo>
                    <a:cubicBezTo>
                      <a:pt x="2444158" y="446078"/>
                      <a:pt x="2481305" y="438838"/>
                      <a:pt x="2518264" y="428552"/>
                    </a:cubicBezTo>
                    <a:cubicBezTo>
                      <a:pt x="2537315" y="423217"/>
                      <a:pt x="2552935" y="423979"/>
                      <a:pt x="2571034" y="429122"/>
                    </a:cubicBezTo>
                    <a:cubicBezTo>
                      <a:pt x="2612945" y="441124"/>
                      <a:pt x="2640950" y="473701"/>
                      <a:pt x="2668001" y="502276"/>
                    </a:cubicBezTo>
                    <a:cubicBezTo>
                      <a:pt x="2691054" y="526661"/>
                      <a:pt x="2716963" y="540377"/>
                      <a:pt x="2745348" y="550666"/>
                    </a:cubicBezTo>
                    <a:cubicBezTo>
                      <a:pt x="2781163" y="563810"/>
                      <a:pt x="2809548" y="558858"/>
                      <a:pt x="2826694" y="527233"/>
                    </a:cubicBezTo>
                    <a:cubicBezTo>
                      <a:pt x="2831457" y="518278"/>
                      <a:pt x="2839839" y="507800"/>
                      <a:pt x="2848793" y="505134"/>
                    </a:cubicBezTo>
                    <a:cubicBezTo>
                      <a:pt x="2892037" y="491800"/>
                      <a:pt x="2935854" y="472367"/>
                      <a:pt x="2982148" y="484179"/>
                    </a:cubicBezTo>
                    <a:cubicBezTo>
                      <a:pt x="3046158" y="500372"/>
                      <a:pt x="3108644" y="499420"/>
                      <a:pt x="3172654" y="483417"/>
                    </a:cubicBezTo>
                    <a:cubicBezTo>
                      <a:pt x="3276480" y="457508"/>
                      <a:pt x="3380305" y="430076"/>
                      <a:pt x="3489467" y="435790"/>
                    </a:cubicBezTo>
                    <a:cubicBezTo>
                      <a:pt x="3507563" y="436742"/>
                      <a:pt x="3529090" y="425121"/>
                      <a:pt x="3544713" y="413691"/>
                    </a:cubicBezTo>
                    <a:cubicBezTo>
                      <a:pt x="3574622" y="391974"/>
                      <a:pt x="3573288" y="390258"/>
                      <a:pt x="3606817" y="408167"/>
                    </a:cubicBezTo>
                    <a:cubicBezTo>
                      <a:pt x="3614819" y="412549"/>
                      <a:pt x="3624725" y="415215"/>
                      <a:pt x="3630632" y="421693"/>
                    </a:cubicBezTo>
                    <a:cubicBezTo>
                      <a:pt x="3660731" y="454650"/>
                      <a:pt x="3697880" y="446648"/>
                      <a:pt x="3734837" y="441886"/>
                    </a:cubicBezTo>
                    <a:cubicBezTo>
                      <a:pt x="3741315" y="440934"/>
                      <a:pt x="3749125" y="439600"/>
                      <a:pt x="3754652" y="442268"/>
                    </a:cubicBezTo>
                    <a:cubicBezTo>
                      <a:pt x="3779607" y="454268"/>
                      <a:pt x="3800753" y="450078"/>
                      <a:pt x="3822472" y="433694"/>
                    </a:cubicBezTo>
                    <a:cubicBezTo>
                      <a:pt x="3841331" y="419597"/>
                      <a:pt x="3863049" y="411215"/>
                      <a:pt x="3885338" y="428742"/>
                    </a:cubicBezTo>
                    <a:cubicBezTo>
                      <a:pt x="3934870" y="467605"/>
                      <a:pt x="3987829" y="469509"/>
                      <a:pt x="4043839" y="444934"/>
                    </a:cubicBezTo>
                    <a:cubicBezTo>
                      <a:pt x="4083845" y="427407"/>
                      <a:pt x="4123280" y="423407"/>
                      <a:pt x="4165383" y="441124"/>
                    </a:cubicBezTo>
                    <a:cubicBezTo>
                      <a:pt x="4181576" y="447982"/>
                      <a:pt x="4202531" y="443410"/>
                      <a:pt x="4221391" y="444934"/>
                    </a:cubicBezTo>
                    <a:cubicBezTo>
                      <a:pt x="4232060" y="445696"/>
                      <a:pt x="4243872" y="445886"/>
                      <a:pt x="4253014" y="450650"/>
                    </a:cubicBezTo>
                    <a:cubicBezTo>
                      <a:pt x="4277401" y="462843"/>
                      <a:pt x="4300070" y="478463"/>
                      <a:pt x="4324645" y="490466"/>
                    </a:cubicBezTo>
                    <a:cubicBezTo>
                      <a:pt x="4336457" y="496180"/>
                      <a:pt x="4350554" y="499228"/>
                      <a:pt x="4363890" y="499420"/>
                    </a:cubicBezTo>
                    <a:cubicBezTo>
                      <a:pt x="4403325" y="500372"/>
                      <a:pt x="4442761" y="500372"/>
                      <a:pt x="4482004" y="498658"/>
                    </a:cubicBezTo>
                    <a:cubicBezTo>
                      <a:pt x="4546776" y="495990"/>
                      <a:pt x="4612500" y="495418"/>
                      <a:pt x="4659174" y="438648"/>
                    </a:cubicBezTo>
                    <a:cubicBezTo>
                      <a:pt x="4662986" y="434076"/>
                      <a:pt x="4671176" y="431408"/>
                      <a:pt x="4677655" y="430646"/>
                    </a:cubicBezTo>
                    <a:cubicBezTo>
                      <a:pt x="4707564" y="427027"/>
                      <a:pt x="4738235" y="426645"/>
                      <a:pt x="4767764" y="420739"/>
                    </a:cubicBezTo>
                    <a:cubicBezTo>
                      <a:pt x="4791386" y="415977"/>
                      <a:pt x="4811009" y="417501"/>
                      <a:pt x="4828916" y="434266"/>
                    </a:cubicBezTo>
                    <a:cubicBezTo>
                      <a:pt x="4852348" y="456364"/>
                      <a:pt x="4880925" y="469319"/>
                      <a:pt x="4912168" y="462271"/>
                    </a:cubicBezTo>
                    <a:cubicBezTo>
                      <a:pt x="4943409" y="455412"/>
                      <a:pt x="4963984" y="470271"/>
                      <a:pt x="4987037" y="485703"/>
                    </a:cubicBezTo>
                    <a:cubicBezTo>
                      <a:pt x="5003801" y="496942"/>
                      <a:pt x="5022852" y="511040"/>
                      <a:pt x="5041521" y="512182"/>
                    </a:cubicBezTo>
                    <a:cubicBezTo>
                      <a:pt x="5083814" y="514658"/>
                      <a:pt x="5120201" y="553904"/>
                      <a:pt x="5166113" y="531615"/>
                    </a:cubicBezTo>
                    <a:cubicBezTo>
                      <a:pt x="5169161" y="530091"/>
                      <a:pt x="5174685" y="533901"/>
                      <a:pt x="5179067" y="534853"/>
                    </a:cubicBezTo>
                    <a:cubicBezTo>
                      <a:pt x="5214121" y="542093"/>
                      <a:pt x="5247078" y="535043"/>
                      <a:pt x="5272796" y="511230"/>
                    </a:cubicBezTo>
                    <a:cubicBezTo>
                      <a:pt x="5306516" y="480177"/>
                      <a:pt x="5343855" y="477129"/>
                      <a:pt x="5385384" y="487227"/>
                    </a:cubicBezTo>
                    <a:cubicBezTo>
                      <a:pt x="5398721" y="490466"/>
                      <a:pt x="5412057" y="492752"/>
                      <a:pt x="5425582" y="495418"/>
                    </a:cubicBezTo>
                    <a:cubicBezTo>
                      <a:pt x="5443870" y="499228"/>
                      <a:pt x="5462351" y="503230"/>
                      <a:pt x="5480637" y="507040"/>
                    </a:cubicBezTo>
                    <a:cubicBezTo>
                      <a:pt x="5498356" y="510850"/>
                      <a:pt x="5517979" y="517326"/>
                      <a:pt x="5531693" y="500944"/>
                    </a:cubicBezTo>
                    <a:cubicBezTo>
                      <a:pt x="5543506" y="486845"/>
                      <a:pt x="5551888" y="488179"/>
                      <a:pt x="5562746" y="500372"/>
                    </a:cubicBezTo>
                    <a:cubicBezTo>
                      <a:pt x="5600467" y="543045"/>
                      <a:pt x="5646189" y="569716"/>
                      <a:pt x="5704483" y="571620"/>
                    </a:cubicBezTo>
                    <a:cubicBezTo>
                      <a:pt x="5716485" y="572002"/>
                      <a:pt x="5728678" y="574668"/>
                      <a:pt x="5740488" y="577526"/>
                    </a:cubicBezTo>
                    <a:cubicBezTo>
                      <a:pt x="5747728" y="579241"/>
                      <a:pt x="5756493" y="581147"/>
                      <a:pt x="5760873" y="586291"/>
                    </a:cubicBezTo>
                    <a:cubicBezTo>
                      <a:pt x="5794974" y="625534"/>
                      <a:pt x="5837457" y="652777"/>
                      <a:pt x="5883751" y="674686"/>
                    </a:cubicBezTo>
                    <a:cubicBezTo>
                      <a:pt x="5900323" y="682496"/>
                      <a:pt x="5918042" y="690306"/>
                      <a:pt x="5935949" y="692592"/>
                    </a:cubicBezTo>
                    <a:cubicBezTo>
                      <a:pt x="5954617" y="694878"/>
                      <a:pt x="5974240" y="691068"/>
                      <a:pt x="5993291" y="688972"/>
                    </a:cubicBezTo>
                    <a:cubicBezTo>
                      <a:pt x="6004531" y="687830"/>
                      <a:pt x="6017485" y="688020"/>
                      <a:pt x="6026440" y="682496"/>
                    </a:cubicBezTo>
                    <a:cubicBezTo>
                      <a:pt x="6054825" y="665159"/>
                      <a:pt x="6082258" y="646491"/>
                      <a:pt x="6108738" y="626296"/>
                    </a:cubicBezTo>
                    <a:cubicBezTo>
                      <a:pt x="6131409" y="608960"/>
                      <a:pt x="6135981" y="606483"/>
                      <a:pt x="6155602" y="628202"/>
                    </a:cubicBezTo>
                    <a:cubicBezTo>
                      <a:pt x="6175797" y="650491"/>
                      <a:pt x="6200944" y="662111"/>
                      <a:pt x="6228756" y="666873"/>
                    </a:cubicBezTo>
                    <a:cubicBezTo>
                      <a:pt x="6272764" y="674304"/>
                      <a:pt x="6317151" y="680590"/>
                      <a:pt x="6361539" y="684210"/>
                    </a:cubicBezTo>
                    <a:cubicBezTo>
                      <a:pt x="6401736" y="687448"/>
                      <a:pt x="6420977" y="669922"/>
                      <a:pt x="6428979" y="630106"/>
                    </a:cubicBezTo>
                    <a:cubicBezTo>
                      <a:pt x="6433551" y="608007"/>
                      <a:pt x="6439458" y="584003"/>
                      <a:pt x="6463840" y="578098"/>
                    </a:cubicBezTo>
                    <a:cubicBezTo>
                      <a:pt x="6503658" y="568572"/>
                      <a:pt x="6544997" y="564382"/>
                      <a:pt x="6564620" y="517708"/>
                    </a:cubicBezTo>
                    <a:cubicBezTo>
                      <a:pt x="6575478" y="527995"/>
                      <a:pt x="6582146" y="534091"/>
                      <a:pt x="6588625" y="540187"/>
                    </a:cubicBezTo>
                    <a:cubicBezTo>
                      <a:pt x="6606531" y="557142"/>
                      <a:pt x="6643678" y="564382"/>
                      <a:pt x="6662541" y="549714"/>
                    </a:cubicBezTo>
                    <a:cubicBezTo>
                      <a:pt x="6690354" y="528377"/>
                      <a:pt x="6715883" y="532377"/>
                      <a:pt x="6742552" y="548952"/>
                    </a:cubicBezTo>
                    <a:cubicBezTo>
                      <a:pt x="6764841" y="562668"/>
                      <a:pt x="6788417" y="567954"/>
                      <a:pt x="6812063" y="568430"/>
                    </a:cubicBezTo>
                    <a:lnTo>
                      <a:pt x="6858001" y="562267"/>
                    </a:lnTo>
                    <a:lnTo>
                      <a:pt x="6858001" y="734520"/>
                    </a:lnTo>
                    <a:lnTo>
                      <a:pt x="6815516" y="744220"/>
                    </a:lnTo>
                    <a:cubicBezTo>
                      <a:pt x="6793035" y="749744"/>
                      <a:pt x="6771319" y="759651"/>
                      <a:pt x="6748458" y="763271"/>
                    </a:cubicBezTo>
                    <a:cubicBezTo>
                      <a:pt x="6694164" y="771843"/>
                      <a:pt x="6639488" y="777939"/>
                      <a:pt x="6584812" y="784797"/>
                    </a:cubicBezTo>
                    <a:cubicBezTo>
                      <a:pt x="6528424" y="791846"/>
                      <a:pt x="6472225" y="799276"/>
                      <a:pt x="6415833" y="805562"/>
                    </a:cubicBezTo>
                    <a:cubicBezTo>
                      <a:pt x="6384972" y="808802"/>
                      <a:pt x="6353919" y="809372"/>
                      <a:pt x="6323058" y="812420"/>
                    </a:cubicBezTo>
                    <a:cubicBezTo>
                      <a:pt x="6296005" y="815088"/>
                      <a:pt x="6269144" y="820041"/>
                      <a:pt x="6242093" y="823281"/>
                    </a:cubicBezTo>
                    <a:cubicBezTo>
                      <a:pt x="6218660" y="825947"/>
                      <a:pt x="6195037" y="827471"/>
                      <a:pt x="6171605" y="830139"/>
                    </a:cubicBezTo>
                    <a:cubicBezTo>
                      <a:pt x="6134075" y="834519"/>
                      <a:pt x="6096736" y="839473"/>
                      <a:pt x="6059397" y="844045"/>
                    </a:cubicBezTo>
                    <a:cubicBezTo>
                      <a:pt x="6043776" y="845759"/>
                      <a:pt x="6027392" y="850522"/>
                      <a:pt x="6012723" y="847665"/>
                    </a:cubicBezTo>
                    <a:cubicBezTo>
                      <a:pt x="5975764" y="840425"/>
                      <a:pt x="5939377" y="842521"/>
                      <a:pt x="5902610" y="847473"/>
                    </a:cubicBezTo>
                    <a:cubicBezTo>
                      <a:pt x="5890037" y="849190"/>
                      <a:pt x="5876511" y="848808"/>
                      <a:pt x="5864318" y="845569"/>
                    </a:cubicBezTo>
                    <a:cubicBezTo>
                      <a:pt x="5839361" y="839091"/>
                      <a:pt x="5815169" y="829947"/>
                      <a:pt x="5790592" y="821947"/>
                    </a:cubicBezTo>
                    <a:cubicBezTo>
                      <a:pt x="5787924" y="820995"/>
                      <a:pt x="5784686" y="820803"/>
                      <a:pt x="5781830" y="820233"/>
                    </a:cubicBezTo>
                    <a:cubicBezTo>
                      <a:pt x="5765635" y="816992"/>
                      <a:pt x="5749634" y="813754"/>
                      <a:pt x="5733440" y="810896"/>
                    </a:cubicBezTo>
                    <a:cubicBezTo>
                      <a:pt x="5724678" y="809372"/>
                      <a:pt x="5715723" y="809182"/>
                      <a:pt x="5706959" y="807848"/>
                    </a:cubicBezTo>
                    <a:cubicBezTo>
                      <a:pt x="5673050" y="802514"/>
                      <a:pt x="5635711" y="811468"/>
                      <a:pt x="5606372" y="788417"/>
                    </a:cubicBezTo>
                    <a:cubicBezTo>
                      <a:pt x="5587321" y="773557"/>
                      <a:pt x="5568842" y="776987"/>
                      <a:pt x="5548460" y="779273"/>
                    </a:cubicBezTo>
                    <a:cubicBezTo>
                      <a:pt x="5533027" y="780987"/>
                      <a:pt x="5517215" y="780415"/>
                      <a:pt x="5501594" y="780607"/>
                    </a:cubicBezTo>
                    <a:cubicBezTo>
                      <a:pt x="5474161" y="781177"/>
                      <a:pt x="5446728" y="781369"/>
                      <a:pt x="5419295" y="782321"/>
                    </a:cubicBezTo>
                    <a:cubicBezTo>
                      <a:pt x="5410531" y="782701"/>
                      <a:pt x="5401579" y="787465"/>
                      <a:pt x="5393005" y="786703"/>
                    </a:cubicBezTo>
                    <a:cubicBezTo>
                      <a:pt x="5353379" y="783083"/>
                      <a:pt x="5313754" y="777367"/>
                      <a:pt x="5274129" y="774129"/>
                    </a:cubicBezTo>
                    <a:cubicBezTo>
                      <a:pt x="5251650" y="772225"/>
                      <a:pt x="5228597" y="775843"/>
                      <a:pt x="5206308" y="773177"/>
                    </a:cubicBezTo>
                    <a:cubicBezTo>
                      <a:pt x="5180591" y="770129"/>
                      <a:pt x="5155445" y="762319"/>
                      <a:pt x="5129916" y="757554"/>
                    </a:cubicBezTo>
                    <a:cubicBezTo>
                      <a:pt x="5122867" y="756222"/>
                      <a:pt x="5115057" y="757936"/>
                      <a:pt x="5107627" y="758316"/>
                    </a:cubicBezTo>
                    <a:cubicBezTo>
                      <a:pt x="5099245" y="758699"/>
                      <a:pt x="5091052" y="759461"/>
                      <a:pt x="5082670" y="759651"/>
                    </a:cubicBezTo>
                    <a:cubicBezTo>
                      <a:pt x="5057141" y="760033"/>
                      <a:pt x="5031614" y="759461"/>
                      <a:pt x="5006086" y="760795"/>
                    </a:cubicBezTo>
                    <a:cubicBezTo>
                      <a:pt x="4990465" y="761557"/>
                      <a:pt x="4974082" y="769367"/>
                      <a:pt x="4959602" y="766509"/>
                    </a:cubicBezTo>
                    <a:cubicBezTo>
                      <a:pt x="4930075" y="760985"/>
                      <a:pt x="4900546" y="773367"/>
                      <a:pt x="4871019" y="763081"/>
                    </a:cubicBezTo>
                    <a:cubicBezTo>
                      <a:pt x="4861873" y="760033"/>
                      <a:pt x="4849300" y="767653"/>
                      <a:pt x="4838250" y="768033"/>
                    </a:cubicBezTo>
                    <a:cubicBezTo>
                      <a:pt x="4810627" y="768985"/>
                      <a:pt x="4783004" y="768795"/>
                      <a:pt x="4755381" y="768605"/>
                    </a:cubicBezTo>
                    <a:cubicBezTo>
                      <a:pt x="4730614" y="768415"/>
                      <a:pt x="4704895" y="771081"/>
                      <a:pt x="4681083" y="765747"/>
                    </a:cubicBezTo>
                    <a:cubicBezTo>
                      <a:pt x="4656126" y="760033"/>
                      <a:pt x="4633647" y="760795"/>
                      <a:pt x="4609452" y="767271"/>
                    </a:cubicBezTo>
                    <a:cubicBezTo>
                      <a:pt x="4592878" y="771653"/>
                      <a:pt x="4575351" y="772225"/>
                      <a:pt x="4558207" y="773557"/>
                    </a:cubicBezTo>
                    <a:cubicBezTo>
                      <a:pt x="4539728" y="775081"/>
                      <a:pt x="4519343" y="771081"/>
                      <a:pt x="4502579" y="777367"/>
                    </a:cubicBezTo>
                    <a:cubicBezTo>
                      <a:pt x="4452665" y="796038"/>
                      <a:pt x="4401419" y="800038"/>
                      <a:pt x="4349222" y="800038"/>
                    </a:cubicBezTo>
                    <a:cubicBezTo>
                      <a:pt x="4339695" y="800038"/>
                      <a:pt x="4329979" y="797372"/>
                      <a:pt x="4320837" y="794514"/>
                    </a:cubicBezTo>
                    <a:cubicBezTo>
                      <a:pt x="4267493" y="777367"/>
                      <a:pt x="4213961" y="778891"/>
                      <a:pt x="4159667" y="789370"/>
                    </a:cubicBezTo>
                    <a:cubicBezTo>
                      <a:pt x="4148427" y="791656"/>
                      <a:pt x="4135854" y="792038"/>
                      <a:pt x="4124614" y="789752"/>
                    </a:cubicBezTo>
                    <a:cubicBezTo>
                      <a:pt x="4092989" y="783083"/>
                      <a:pt x="4062318" y="772033"/>
                      <a:pt x="4030503" y="767271"/>
                    </a:cubicBezTo>
                    <a:cubicBezTo>
                      <a:pt x="3977925" y="759461"/>
                      <a:pt x="3932394" y="785749"/>
                      <a:pt x="3885338" y="802896"/>
                    </a:cubicBezTo>
                    <a:cubicBezTo>
                      <a:pt x="3840569" y="819089"/>
                      <a:pt x="3802467" y="855666"/>
                      <a:pt x="3749506" y="847473"/>
                    </a:cubicBezTo>
                    <a:cubicBezTo>
                      <a:pt x="3744173" y="846711"/>
                      <a:pt x="3738267" y="851856"/>
                      <a:pt x="3732361" y="853190"/>
                    </a:cubicBezTo>
                    <a:cubicBezTo>
                      <a:pt x="3716168" y="856810"/>
                      <a:pt x="3699976" y="861190"/>
                      <a:pt x="3683591" y="862906"/>
                    </a:cubicBezTo>
                    <a:cubicBezTo>
                      <a:pt x="3663589" y="865192"/>
                      <a:pt x="3643204" y="864430"/>
                      <a:pt x="3623201" y="866334"/>
                    </a:cubicBezTo>
                    <a:cubicBezTo>
                      <a:pt x="3597482" y="868620"/>
                      <a:pt x="3572146" y="874716"/>
                      <a:pt x="3546617" y="874716"/>
                    </a:cubicBezTo>
                    <a:cubicBezTo>
                      <a:pt x="3526042" y="874716"/>
                      <a:pt x="3505657" y="867668"/>
                      <a:pt x="3485275" y="864238"/>
                    </a:cubicBezTo>
                    <a:cubicBezTo>
                      <a:pt x="3456508" y="859476"/>
                      <a:pt x="3424883" y="860810"/>
                      <a:pt x="3399546" y="848618"/>
                    </a:cubicBezTo>
                    <a:cubicBezTo>
                      <a:pt x="3372495" y="835663"/>
                      <a:pt x="3346776" y="829757"/>
                      <a:pt x="3318771" y="833757"/>
                    </a:cubicBezTo>
                    <a:cubicBezTo>
                      <a:pt x="3309437" y="835091"/>
                      <a:pt x="3297434" y="843093"/>
                      <a:pt x="3293244" y="851284"/>
                    </a:cubicBezTo>
                    <a:cubicBezTo>
                      <a:pt x="3283908" y="869572"/>
                      <a:pt x="3271145" y="872812"/>
                      <a:pt x="3253809" y="866524"/>
                    </a:cubicBezTo>
                    <a:cubicBezTo>
                      <a:pt x="3238758" y="861190"/>
                      <a:pt x="3220280" y="858524"/>
                      <a:pt x="3209993" y="848235"/>
                    </a:cubicBezTo>
                    <a:cubicBezTo>
                      <a:pt x="3180844" y="819089"/>
                      <a:pt x="3143695" y="818136"/>
                      <a:pt x="3107500" y="810326"/>
                    </a:cubicBezTo>
                    <a:cubicBezTo>
                      <a:pt x="3085403" y="805562"/>
                      <a:pt x="3064827" y="805372"/>
                      <a:pt x="3042728" y="808610"/>
                    </a:cubicBezTo>
                    <a:cubicBezTo>
                      <a:pt x="2994722" y="815850"/>
                      <a:pt x="2948047" y="805562"/>
                      <a:pt x="2901943" y="792418"/>
                    </a:cubicBezTo>
                    <a:cubicBezTo>
                      <a:pt x="2871462" y="783655"/>
                      <a:pt x="2840219" y="778321"/>
                      <a:pt x="2809930" y="769367"/>
                    </a:cubicBezTo>
                    <a:cubicBezTo>
                      <a:pt x="2787259" y="762509"/>
                      <a:pt x="2764590" y="754316"/>
                      <a:pt x="2743826" y="743268"/>
                    </a:cubicBezTo>
                    <a:cubicBezTo>
                      <a:pt x="2713723" y="727073"/>
                      <a:pt x="2687436" y="702689"/>
                      <a:pt x="2649143" y="709167"/>
                    </a:cubicBezTo>
                    <a:cubicBezTo>
                      <a:pt x="2615421" y="714881"/>
                      <a:pt x="2584942" y="702881"/>
                      <a:pt x="2554079" y="691450"/>
                    </a:cubicBezTo>
                    <a:cubicBezTo>
                      <a:pt x="2531409" y="683068"/>
                      <a:pt x="2508742" y="674494"/>
                      <a:pt x="2485307" y="669160"/>
                    </a:cubicBezTo>
                    <a:cubicBezTo>
                      <a:pt x="2457492" y="662873"/>
                      <a:pt x="2426059" y="665541"/>
                      <a:pt x="2401292" y="653919"/>
                    </a:cubicBezTo>
                    <a:cubicBezTo>
                      <a:pt x="2375383" y="641727"/>
                      <a:pt x="2353859" y="649919"/>
                      <a:pt x="2330806" y="653349"/>
                    </a:cubicBezTo>
                    <a:cubicBezTo>
                      <a:pt x="2294039" y="658683"/>
                      <a:pt x="2257459" y="668590"/>
                      <a:pt x="2220312" y="656015"/>
                    </a:cubicBezTo>
                    <a:cubicBezTo>
                      <a:pt x="2175163" y="640775"/>
                      <a:pt x="2130393" y="624392"/>
                      <a:pt x="2085054" y="609914"/>
                    </a:cubicBezTo>
                    <a:cubicBezTo>
                      <a:pt x="2067525" y="604387"/>
                      <a:pt x="2048668" y="602101"/>
                      <a:pt x="2030378" y="599625"/>
                    </a:cubicBezTo>
                    <a:cubicBezTo>
                      <a:pt x="2013043" y="597529"/>
                      <a:pt x="1992279" y="602863"/>
                      <a:pt x="1978940" y="594863"/>
                    </a:cubicBezTo>
                    <a:cubicBezTo>
                      <a:pt x="1944649" y="574288"/>
                      <a:pt x="1909408" y="564192"/>
                      <a:pt x="1869780" y="564192"/>
                    </a:cubicBezTo>
                    <a:cubicBezTo>
                      <a:pt x="1854920" y="564192"/>
                      <a:pt x="1840441" y="555618"/>
                      <a:pt x="1825393" y="554094"/>
                    </a:cubicBezTo>
                    <a:cubicBezTo>
                      <a:pt x="1804816" y="552190"/>
                      <a:pt x="1781194" y="547045"/>
                      <a:pt x="1763287" y="554286"/>
                    </a:cubicBezTo>
                    <a:cubicBezTo>
                      <a:pt x="1721185" y="571430"/>
                      <a:pt x="1687086" y="557142"/>
                      <a:pt x="1650317" y="540187"/>
                    </a:cubicBezTo>
                    <a:cubicBezTo>
                      <a:pt x="1614120" y="523423"/>
                      <a:pt x="1576019" y="510088"/>
                      <a:pt x="1537537" y="499038"/>
                    </a:cubicBezTo>
                    <a:cubicBezTo>
                      <a:pt x="1523059" y="495038"/>
                      <a:pt x="1505724" y="501706"/>
                      <a:pt x="1489720" y="503038"/>
                    </a:cubicBezTo>
                    <a:cubicBezTo>
                      <a:pt x="1484004" y="503420"/>
                      <a:pt x="1477717" y="503992"/>
                      <a:pt x="1472575" y="502086"/>
                    </a:cubicBezTo>
                    <a:cubicBezTo>
                      <a:pt x="1422854" y="483797"/>
                      <a:pt x="1372368" y="469891"/>
                      <a:pt x="1318456" y="479415"/>
                    </a:cubicBezTo>
                    <a:cubicBezTo>
                      <a:pt x="1313504" y="480369"/>
                      <a:pt x="1307978" y="478273"/>
                      <a:pt x="1303024" y="476939"/>
                    </a:cubicBezTo>
                    <a:cubicBezTo>
                      <a:pt x="1278829" y="470081"/>
                      <a:pt x="1255206" y="459223"/>
                      <a:pt x="1230633" y="456746"/>
                    </a:cubicBezTo>
                    <a:cubicBezTo>
                      <a:pt x="1170051" y="450650"/>
                      <a:pt x="1109091" y="448172"/>
                      <a:pt x="1048125" y="444172"/>
                    </a:cubicBezTo>
                    <a:cubicBezTo>
                      <a:pt x="1044315" y="443982"/>
                      <a:pt x="1040315" y="443982"/>
                      <a:pt x="1036887" y="442648"/>
                    </a:cubicBezTo>
                    <a:cubicBezTo>
                      <a:pt x="1014406" y="434456"/>
                      <a:pt x="994785" y="437124"/>
                      <a:pt x="975733" y="452744"/>
                    </a:cubicBezTo>
                    <a:cubicBezTo>
                      <a:pt x="967350" y="459603"/>
                      <a:pt x="955920" y="463223"/>
                      <a:pt x="945444" y="467033"/>
                    </a:cubicBezTo>
                    <a:cubicBezTo>
                      <a:pt x="930011" y="472749"/>
                      <a:pt x="914200" y="478273"/>
                      <a:pt x="898198" y="481893"/>
                    </a:cubicBezTo>
                    <a:cubicBezTo>
                      <a:pt x="882384" y="485321"/>
                      <a:pt x="865430" y="490084"/>
                      <a:pt x="850189" y="487417"/>
                    </a:cubicBezTo>
                    <a:cubicBezTo>
                      <a:pt x="822756" y="482655"/>
                      <a:pt x="796655" y="471987"/>
                      <a:pt x="769605" y="464937"/>
                    </a:cubicBezTo>
                    <a:cubicBezTo>
                      <a:pt x="760270" y="462461"/>
                      <a:pt x="749982" y="462843"/>
                      <a:pt x="740268" y="462651"/>
                    </a:cubicBezTo>
                    <a:cubicBezTo>
                      <a:pt x="717977" y="462081"/>
                      <a:pt x="695116" y="467605"/>
                      <a:pt x="674923" y="451792"/>
                    </a:cubicBezTo>
                    <a:cubicBezTo>
                      <a:pt x="656255" y="436934"/>
                      <a:pt x="637392" y="441314"/>
                      <a:pt x="617772" y="452554"/>
                    </a:cubicBezTo>
                    <a:cubicBezTo>
                      <a:pt x="603673" y="460557"/>
                      <a:pt x="587672" y="466843"/>
                      <a:pt x="571860" y="469891"/>
                    </a:cubicBezTo>
                    <a:cubicBezTo>
                      <a:pt x="550141" y="474081"/>
                      <a:pt x="528615" y="475797"/>
                      <a:pt x="505182" y="473319"/>
                    </a:cubicBezTo>
                    <a:cubicBezTo>
                      <a:pt x="488607" y="471605"/>
                      <a:pt x="475081" y="470843"/>
                      <a:pt x="462126" y="460747"/>
                    </a:cubicBezTo>
                    <a:cubicBezTo>
                      <a:pt x="460032" y="459223"/>
                      <a:pt x="456222" y="458841"/>
                      <a:pt x="453364" y="459033"/>
                    </a:cubicBezTo>
                    <a:cubicBezTo>
                      <a:pt x="415835" y="462271"/>
                      <a:pt x="378686" y="460557"/>
                      <a:pt x="340774" y="458268"/>
                    </a:cubicBezTo>
                    <a:cubicBezTo>
                      <a:pt x="292579" y="455222"/>
                      <a:pt x="241901" y="464175"/>
                      <a:pt x="200182" y="496180"/>
                    </a:cubicBezTo>
                    <a:cubicBezTo>
                      <a:pt x="194085" y="500944"/>
                      <a:pt x="184941" y="503038"/>
                      <a:pt x="176939" y="504182"/>
                    </a:cubicBezTo>
                    <a:cubicBezTo>
                      <a:pt x="139219" y="509134"/>
                      <a:pt x="101308" y="512564"/>
                      <a:pt x="63587" y="518088"/>
                    </a:cubicBezTo>
                    <a:cubicBezTo>
                      <a:pt x="43012" y="521137"/>
                      <a:pt x="21486" y="523805"/>
                      <a:pt x="2817" y="532187"/>
                    </a:cubicBezTo>
                    <a:lnTo>
                      <a:pt x="0" y="533314"/>
                    </a:lnTo>
                    <a:close/>
                  </a:path>
                </a:pathLst>
              </a:custGeom>
              <a:blipFill dpi="0" rotWithShape="1">
                <a:blip r:embed="rId3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15" name="Graphic 14" descr="Lungs">
            <a:extLst>
              <a:ext uri="{FF2B5EF4-FFF2-40B4-BE49-F238E27FC236}">
                <a16:creationId xmlns:a16="http://schemas.microsoft.com/office/drawing/2014/main" id="{C23F83F1-DEDE-7C4F-3C5C-F120AC275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09025" y="2129660"/>
            <a:ext cx="2663825" cy="266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7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73D5F-9B54-4B52-BB4D-A97599548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343" y="2249988"/>
            <a:ext cx="6124575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 you think mindful listening would change the way you interact and relate with others?</a:t>
            </a:r>
            <a:br>
              <a:rPr lang="en-US" sz="3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DBA5192-D1D6-4385-9B20-7991E9921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9CFA8C3-E4AC-4EF8-8986-83C92DBF5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939349E-97F2-4F20-99B2-B5BABDD5E5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DF4F205-369D-432D-BE06-61DCFE9AB0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658D615-89F8-4EE3-A5C2-8B57E4874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529F45F-9E0D-4469-B6FE-BFA23DC316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4D258C8B-77B4-43BA-8B2F-AB7C96C3990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867E9E24-BE8C-47FF-BCF1-3E4BDF64DED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DD9DC28-AE74-45F4-8F16-49C6A59604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6DDBBC55-F5AB-4776-B58D-648EECAB540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30F7ABFF-600B-4509-83F7-177A4FE3DB6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blipFill>
                  <a:blip r:embed="rId3">
                    <a:alphaModFix amt="57000"/>
                  </a:blip>
                  <a:tile tx="0" ty="0" sx="100000" sy="100000" flip="none" algn="tl"/>
                </a:blip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8" name="Graphic 7" descr="Communications">
            <a:extLst>
              <a:ext uri="{FF2B5EF4-FFF2-40B4-BE49-F238E27FC236}">
                <a16:creationId xmlns:a16="http://schemas.microsoft.com/office/drawing/2014/main" id="{AE4EB124-39F8-465E-A4FF-F60521A6D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024" y="2387175"/>
            <a:ext cx="2663825" cy="266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1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53B70F-5CB3-4F03-A704-28F838041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en-US"/>
              <a:t> Mindful Listening 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4A36784F-8817-49F3-8279-29E3B392E1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525118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8758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D38F182-A351-4B1A-BFFB-119EB52B8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2D38F182-A351-4B1A-BFFB-119EB52B8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2D38F182-A351-4B1A-BFFB-119EB52B8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B25FBE4-328C-4EE3-962D-75882FF31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EB25FBE4-328C-4EE3-962D-75882FF31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graphicEl>
                                              <a:dgm id="{EB25FBE4-328C-4EE3-962D-75882FF31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E0123FC-2690-47BB-A7C2-0DF90E5B3E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graphicEl>
                                              <a:dgm id="{3E0123FC-2690-47BB-A7C2-0DF90E5B3E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graphicEl>
                                              <a:dgm id="{3E0123FC-2690-47BB-A7C2-0DF90E5B3E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0407FF9-B58B-461F-9464-5D48F7DF0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graphicEl>
                                              <a:dgm id="{F0407FF9-B58B-461F-9464-5D48F7DF0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graphicEl>
                                              <a:dgm id="{F0407FF9-B58B-461F-9464-5D48F7DF0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1093BA3-0118-4A3F-B4B8-26AE568F38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088098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290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A4BA65-E260-46C5-8DA6-928894F71B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E4A4BA65-E260-46C5-8DA6-928894F71B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1F0227F-BDE7-4311-81E7-E41D06A5D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D1F0227F-BDE7-4311-81E7-E41D06A5DB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AAC4AD-33AB-4D32-B397-408C9BCBF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1EAAC4AD-33AB-4D32-B397-408C9BCBFA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406A440-87DB-4230-BF1D-9B0CCE2B91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1406A440-87DB-4230-BF1D-9B0CCE2B91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25FE5F5-6CCF-4167-9945-B1E14A2C1C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F25FE5F5-6CCF-4167-9945-B1E14A2C1C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DF046B0-7CB1-49CA-A967-76F059CDDD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DDF046B0-7CB1-49CA-A967-76F059CDDD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ECE7FD-C813-4EF0-A89C-0612429FC5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C0ECE7FD-C813-4EF0-A89C-0612429FC5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804AC3-2B11-42A6-A86D-88FD74ECEE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dgm id="{1E804AC3-2B11-42A6-A86D-88FD74ECEE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173146-A1CA-40BC-AFDE-A56F54E04A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62173146-A1CA-40BC-AFDE-A56F54E04A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630F7B-3EAD-405B-8A43-4CA7B6FF0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graphicEl>
                                              <a:dgm id="{44630F7B-3EAD-405B-8A43-4CA7B6FF0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CF45229-F72F-4DFF-8FDE-E6D7457ADB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DCF45229-F72F-4DFF-8FDE-E6D7457ADB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647EECE-D4D5-4360-880D-BC209F4CF2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F647EECE-D4D5-4360-880D-BC209F4CF2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9BEF589-E3DC-4653-BFB3-5B1AC38079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39BEF589-E3DC-4653-BFB3-5B1AC38079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D81277-A861-4774-BFB6-7A6E76A775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graphicEl>
                                              <a:dgm id="{42D81277-A861-4774-BFB6-7A6E76A775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982B098-B7A9-4F09-BFD0-EE6D5A1178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graphicEl>
                                              <a:dgm id="{8982B098-B7A9-4F09-BFD0-EE6D5A1178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AAC42C9-BD21-44E3-8ABE-2ADF39E8A4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graphicEl>
                                              <a:dgm id="{6AAC42C9-BD21-44E3-8ABE-2ADF39E8A4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F2E11F6-0773-479F-AB0C-8503E893B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>
                                            <p:graphicEl>
                                              <a:dgm id="{6F2E11F6-0773-479F-AB0C-8503E893B6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0874C0-A515-47A7-9E68-E940EEEEA3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DB0874C0-A515-47A7-9E68-E940EEEEA3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DB5A2BE-82E6-4341-8B45-C0ED17789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>
                                            <p:graphicEl>
                                              <a:dgm id="{5DB5A2BE-82E6-4341-8B45-C0ED17789B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77C224F-5B3F-4B65-A4DF-5975602EFD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>
                                            <p:graphicEl>
                                              <a:dgm id="{B77C224F-5B3F-4B65-A4DF-5975602EFD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DCBEACB-AE4A-4781-B9DA-1DBD7D2BA7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>
                                            <p:graphicEl>
                                              <a:dgm id="{6DCBEACB-AE4A-4781-B9DA-1DBD7D2BA7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73D5F-9B54-4B52-BB4D-A97599548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4793" y="1913709"/>
            <a:ext cx="5195470" cy="303058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 what ways do mindful listening change the way you interact and relate with others?</a:t>
            </a:r>
            <a:br>
              <a:rPr lang="en-US" sz="3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33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 descr="Communications">
            <a:extLst>
              <a:ext uri="{FF2B5EF4-FFF2-40B4-BE49-F238E27FC236}">
                <a16:creationId xmlns:a16="http://schemas.microsoft.com/office/drawing/2014/main" id="{AE4EB124-39F8-465E-A4FF-F60521A6D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382" y="720993"/>
            <a:ext cx="4047843" cy="40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51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indfulness | Student Health and Wellness">
            <a:extLst>
              <a:ext uri="{FF2B5EF4-FFF2-40B4-BE49-F238E27FC236}">
                <a16:creationId xmlns:a16="http://schemas.microsoft.com/office/drawing/2014/main" id="{560AE436-9481-CF76-9D32-803FCDE88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0467" y="643467"/>
            <a:ext cx="5571065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5E4A3F-7562-6A27-5F38-B61F5027F406}"/>
              </a:ext>
            </a:extLst>
          </p:cNvPr>
          <p:cNvSpPr txBox="1"/>
          <p:nvPr/>
        </p:nvSpPr>
        <p:spPr>
          <a:xfrm>
            <a:off x="80907" y="6194362"/>
            <a:ext cx="7667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www.google.com</a:t>
            </a:r>
            <a:r>
              <a:rPr lang="en-US" sz="800" dirty="0"/>
              <a:t>/</a:t>
            </a:r>
            <a:r>
              <a:rPr lang="en-US" sz="800" dirty="0" err="1"/>
              <a:t>search?q</a:t>
            </a:r>
            <a:r>
              <a:rPr lang="en-US" sz="800" dirty="0"/>
              <a:t>=</a:t>
            </a:r>
            <a:r>
              <a:rPr lang="en-US" sz="800" dirty="0" err="1"/>
              <a:t>employer+mindfulness+and+yoga+benefits&amp;tbm</a:t>
            </a:r>
            <a:r>
              <a:rPr lang="en-US" sz="800" dirty="0"/>
              <a:t>=</a:t>
            </a:r>
            <a:r>
              <a:rPr lang="en-US" sz="800" dirty="0" err="1"/>
              <a:t>isch&amp;ved</a:t>
            </a:r>
            <a:r>
              <a:rPr lang="en-US" sz="800" dirty="0"/>
              <a:t>=2ahUKEwi4jca-3-n4AhXRHTQIHQ8dCiIQ2-cCegQIABAA&amp;oq=</a:t>
            </a:r>
            <a:r>
              <a:rPr lang="en-US" sz="800" dirty="0" err="1"/>
              <a:t>employer+mindfulness+and+yoga+benefits&amp;gs_lcp</a:t>
            </a:r>
            <a:r>
              <a:rPr lang="en-US" sz="800" dirty="0"/>
              <a:t>=CgNpbWcQAzoECCMQJzoECAAQQzoFCAAQgAQ6CwgAEIAEELEDEIMBOggIABCxAxCDAToICAAQgAQQsQM6BwgjEOoCECc6BwgAELEDEEM6BggAEB4QBToGCAAQHhAIOgQIABAYUKQKWLdIYOBKaAJwAHgAgAFsiAH3EZIBBDQwLjGYAQCgAQGqAQtnd3Mtd2l6LWltZ7ABB8ABAQ&amp;sclient=</a:t>
            </a:r>
            <a:r>
              <a:rPr lang="en-US" sz="800" dirty="0" err="1"/>
              <a:t>img&amp;ei</a:t>
            </a:r>
            <a:r>
              <a:rPr lang="en-US" sz="800" dirty="0"/>
              <a:t>=zV_IYvjyDtG70PEPj7qokAI&amp;bih=737&amp;biw=1197&amp;rlz=1C5CHFA_enUS908US908&amp;hl=</a:t>
            </a:r>
            <a:r>
              <a:rPr lang="en-US" sz="800" dirty="0" err="1"/>
              <a:t>en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76683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Rectangle 205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6" name="Freeform: Shape 205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8" name="Rectangle 205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Rectangle 206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Freeform: Shape 206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65" name="Isosceles Triangle 206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in on Benefits of Yoga Practice">
            <a:extLst>
              <a:ext uri="{FF2B5EF4-FFF2-40B4-BE49-F238E27FC236}">
                <a16:creationId xmlns:a16="http://schemas.microsoft.com/office/drawing/2014/main" id="{F344AE13-1A59-A52F-79BA-9B3FE05EF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6827" y="643467"/>
            <a:ext cx="5818345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Isosceles Triangle 206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504F42-A07D-1E0B-8B43-9FBCE2BC1E6A}"/>
              </a:ext>
            </a:extLst>
          </p:cNvPr>
          <p:cNvSpPr txBox="1"/>
          <p:nvPr/>
        </p:nvSpPr>
        <p:spPr>
          <a:xfrm>
            <a:off x="0" y="6305433"/>
            <a:ext cx="5743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www.google.com</a:t>
            </a:r>
            <a:r>
              <a:rPr lang="en-US" sz="800" dirty="0"/>
              <a:t>/</a:t>
            </a:r>
            <a:r>
              <a:rPr lang="en-US" sz="800" dirty="0" err="1"/>
              <a:t>search?q</a:t>
            </a:r>
            <a:r>
              <a:rPr lang="en-US" sz="800" dirty="0"/>
              <a:t>=yoga++</a:t>
            </a:r>
            <a:r>
              <a:rPr lang="en-US" sz="800" dirty="0" err="1"/>
              <a:t>benefits&amp;tbm</a:t>
            </a:r>
            <a:r>
              <a:rPr lang="en-US" sz="800" dirty="0"/>
              <a:t>=</a:t>
            </a:r>
            <a:r>
              <a:rPr lang="en-US" sz="800" dirty="0" err="1"/>
              <a:t>isch&amp;chips</a:t>
            </a:r>
            <a:r>
              <a:rPr lang="en-US" sz="800" dirty="0"/>
              <a:t>=q:yoga+benefits,g_1:mental+health:40l2cQW9Bb0%3D&amp;rlz=1C5CHFA_enUS908US908&amp;hl=</a:t>
            </a:r>
            <a:r>
              <a:rPr lang="en-US" sz="800" dirty="0" err="1"/>
              <a:t>en&amp;sa</a:t>
            </a:r>
            <a:r>
              <a:rPr lang="en-US" sz="800" dirty="0"/>
              <a:t>=</a:t>
            </a:r>
            <a:r>
              <a:rPr lang="en-US" sz="800" dirty="0" err="1"/>
              <a:t>X&amp;ved</a:t>
            </a:r>
            <a:r>
              <a:rPr lang="en-US" sz="800" dirty="0"/>
              <a:t>=2ahUKEwizodCm3-n4AhUoKjQIHUGVAWwQ4lYoAXoECAEQIg&amp;biw=1197&amp;bih=737#imgrc=8O5l756daKFiPM</a:t>
            </a:r>
          </a:p>
        </p:txBody>
      </p:sp>
    </p:spTree>
    <p:extLst>
      <p:ext uri="{BB962C8B-B14F-4D97-AF65-F5344CB8AC3E}">
        <p14:creationId xmlns:p14="http://schemas.microsoft.com/office/powerpoint/2010/main" val="1144906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713</Words>
  <Application>Microsoft Macintosh PowerPoint</Application>
  <PresentationFormat>Widescreen</PresentationFormat>
  <Paragraphs>71</Paragraphs>
  <Slides>13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1_Office Theme</vt:lpstr>
      <vt:lpstr>Mindfulness and Yoga in the Workplace</vt:lpstr>
      <vt:lpstr>Sherilyn Duckworth, Ph.D., MPH</vt:lpstr>
      <vt:lpstr>Just BREATHE! </vt:lpstr>
      <vt:lpstr>Do you think mindful listening would change the way you interact and relate with others? </vt:lpstr>
      <vt:lpstr> Mindful Listening  </vt:lpstr>
      <vt:lpstr>PowerPoint Presentation</vt:lpstr>
      <vt:lpstr>In what ways do mindful listening change the way you interact and relate with others? </vt:lpstr>
      <vt:lpstr>PowerPoint Presentation</vt:lpstr>
      <vt:lpstr>PowerPoint Presentation</vt:lpstr>
      <vt:lpstr>Employer Benefits…</vt:lpstr>
      <vt:lpstr>Employer’s Wellness Program </vt:lpstr>
      <vt:lpstr>Contact US </vt:lpstr>
      <vt:lpstr>Namaste!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Mindfulness and Yoga at Work</dc:title>
  <dc:creator>Anonymous</dc:creator>
  <cp:lastModifiedBy>Sherilyn Garner</cp:lastModifiedBy>
  <cp:revision>3</cp:revision>
  <dcterms:created xsi:type="dcterms:W3CDTF">2019-04-16T15:24:03Z</dcterms:created>
  <dcterms:modified xsi:type="dcterms:W3CDTF">2022-07-08T17:12:48Z</dcterms:modified>
</cp:coreProperties>
</file>