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8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5d006d62c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25d006d62c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5d006d62c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5d006d62c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5d006d62c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5d006d62c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5d006d62c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5d006d62c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5d006d6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5d006d6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5d006d62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5d006d62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5d006d62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5d006d62c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5d006d62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5d006d62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5d006d62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5d006d62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5d006d62c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5d006d62c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5d006d62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5d006d62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5d006d62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5d006d62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instagram.com/reel/CkERWy5JZxA/?igshid=MJl1ZTQyYTMxOA==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eel/Cs4MSOdLKTE/?igshid=Mjl1ZTQyYTMxOA==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 Syndrome Conference 2022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 Syndrome Connections Las Vegas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Waldina &amp; Fernando Tapia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System Change activities will you purse as a result of what I learned?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412200"/>
            <a:ext cx="85206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my child attend more classes and therapies. Encouraging her to do things on her own and be independent.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350" y="2143950"/>
            <a:ext cx="3542725" cy="27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things would you like to see happen in Nevada, above and beyond what you might do on your own?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504100"/>
            <a:ext cx="85206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would like to see more financial help for parents who need therapies/ Classes for their kids.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900" y="2367950"/>
            <a:ext cx="5982648" cy="263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has your attendance to this event affected your life on a personal level?</a:t>
            </a: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467325"/>
            <a:ext cx="8520600" cy="31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 made it more positive. I really like seeing the self advocates in their classes learning, and  having fun taking selfies with their friends. It was like getting a glimpse into my daughters future. 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899" y="2275625"/>
            <a:ext cx="2150924" cy="28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Sharing.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host a monthly meet up for Spanish Speaking Families who have an individual with T21/Down Syndrome. I shared what I learned in the conference with them. I also Volunteer at Down Syndrome Connection Las Vegas and Shared What I learned with them as well. I posted Pics and Video on our social medias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Thank You once again for making it possible for us to attend and learn so much and share with our community.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#LuckyFew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The End.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Thank you NGCDD and CLDF for making it possible of us to be able to attend our first Down Syndrome Conference.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Front and Back Page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017725"/>
            <a:ext cx="3094331" cy="412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375" y="978050"/>
            <a:ext cx="3296575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Program……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875" y="769925"/>
            <a:ext cx="3321550" cy="4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50" y="879375"/>
            <a:ext cx="3391250" cy="42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it meet your Expectations?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was better than I expected. There was so much information being shared. I learned so many new things.  I met new families and made friends.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51" y="1988150"/>
            <a:ext cx="2568050" cy="283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Recommend this particular event?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 I would recommend the conference because there was information for babies all the way to adulthood.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example the “Practical Eating, Drinking and Speaking activities” class given by Diane Bahr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And the “Fun with Food” Class by Miriam Een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Video Of Self Advocates Class "Fun with Food"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800" y="2274275"/>
            <a:ext cx="1497974" cy="170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Most Significant things you learned at the Event?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person with T21 can have a dual Diagnosis. For example: Down Syndrome and Autism.  Rooman Ahad, MD Assistant Professor of Pediatric Neurology gave us information on where to go and what treatment options were available. 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083" y="2248975"/>
            <a:ext cx="3859366" cy="28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64675" y="454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Most Significant things I learned at the event?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2. Research is not only about getting blood drawn &amp; testing. Signing up for a research can offer many benefits and free resources. For Example Free Classes that otherwise you would have to pay and monetary compensation for participating.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925" y="2279975"/>
            <a:ext cx="3818043" cy="28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3 Most Significant things I learned at the event?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#3  Someone with T21/Down Syndrome can advocate for themself, CAN go to college, and CAN give speeches at a conference. 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2044475"/>
            <a:ext cx="3285400" cy="24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9370" y="1685313"/>
            <a:ext cx="2386775" cy="318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On-screen Show (16:9)</PresentationFormat>
  <Paragraphs>37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Down Syndrome Conference 2022</vt:lpstr>
      <vt:lpstr>Thank You</vt:lpstr>
      <vt:lpstr>Program Front and Back Page</vt:lpstr>
      <vt:lpstr>The Program……</vt:lpstr>
      <vt:lpstr>Did it meet your Expectations?</vt:lpstr>
      <vt:lpstr>Would You Recommend this particular event?</vt:lpstr>
      <vt:lpstr>3 Most Significant things you learned at the Event?</vt:lpstr>
      <vt:lpstr>3 Most Significant things I learned at the event?</vt:lpstr>
      <vt:lpstr>3 Most Significant things I learned at the event?</vt:lpstr>
      <vt:lpstr>What System Change activities will you purse as a result of what I learned? </vt:lpstr>
      <vt:lpstr>What things would you like to see happen in Nevada, above and beyond what you might do on your own?</vt:lpstr>
      <vt:lpstr>How has your attendance to this event affected your life on a personal level?</vt:lpstr>
      <vt:lpstr>Sharing.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 Syndrome Conference 2022</dc:title>
  <dc:creator>Rebecca Ortiz</dc:creator>
  <cp:lastModifiedBy>Rebecca Ortiz</cp:lastModifiedBy>
  <cp:revision>1</cp:revision>
  <dcterms:modified xsi:type="dcterms:W3CDTF">2023-05-30T21:25:01Z</dcterms:modified>
</cp:coreProperties>
</file>