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7.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8.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handoutMasterIdLst>
    <p:handoutMasterId r:id="rId27"/>
  </p:handoutMasterIdLst>
  <p:sldIdLst>
    <p:sldId id="256" r:id="rId5"/>
    <p:sldId id="272" r:id="rId6"/>
    <p:sldId id="279" r:id="rId7"/>
    <p:sldId id="278" r:id="rId8"/>
    <p:sldId id="298" r:id="rId9"/>
    <p:sldId id="280" r:id="rId10"/>
    <p:sldId id="310" r:id="rId11"/>
    <p:sldId id="300" r:id="rId12"/>
    <p:sldId id="301" r:id="rId13"/>
    <p:sldId id="318" r:id="rId14"/>
    <p:sldId id="317" r:id="rId15"/>
    <p:sldId id="302" r:id="rId16"/>
    <p:sldId id="303" r:id="rId17"/>
    <p:sldId id="312" r:id="rId18"/>
    <p:sldId id="313" r:id="rId19"/>
    <p:sldId id="314" r:id="rId20"/>
    <p:sldId id="315" r:id="rId21"/>
    <p:sldId id="319" r:id="rId22"/>
    <p:sldId id="311" r:id="rId23"/>
    <p:sldId id="308" r:id="rId24"/>
    <p:sldId id="267"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CF8C51F-FED3-C4DD-FBD2-7CC782CA275F}" name="Alexandra Neal" initials="AN" userId="S::a.neal@health.nv.gov::38833995-f27f-4020-9bd8-6ae60664448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E79"/>
    <a:srgbClr val="4764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6C5681-A1BE-C7B0-1523-CE75B4B5B71C}" v="26" dt="2023-11-28T01:22:30.561"/>
    <p1510:client id="{6BF931AE-0AE3-4290-826F-27710C2FA33D}" v="209" dt="2023-11-28T01:13:41.4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041" autoAdjust="0"/>
    <p:restoredTop sz="86405" autoAdjust="0"/>
  </p:normalViewPr>
  <p:slideViewPr>
    <p:cSldViewPr snapToGrid="0">
      <p:cViewPr varScale="1">
        <p:scale>
          <a:sx n="71" d="100"/>
          <a:sy n="71" d="100"/>
        </p:scale>
        <p:origin x="768" y="58"/>
      </p:cViewPr>
      <p:guideLst/>
    </p:cSldViewPr>
  </p:slideViewPr>
  <p:outlineViewPr>
    <p:cViewPr>
      <p:scale>
        <a:sx n="33" d="100"/>
        <a:sy n="33" d="100"/>
      </p:scale>
      <p:origin x="0" y="-22430"/>
    </p:cViewPr>
    <p:sldLst>
      <p:sld r:id="rId1" collapse="1"/>
    </p:sldLst>
  </p:outlin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4.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xandra Neal" userId="38833995-f27f-4020-9bd8-6ae606644483" providerId="ADAL" clId="{6BF931AE-0AE3-4290-826F-27710C2FA33D}"/>
    <pc:docChg chg="modSld">
      <pc:chgData name="Alexandra Neal" userId="38833995-f27f-4020-9bd8-6ae606644483" providerId="ADAL" clId="{6BF931AE-0AE3-4290-826F-27710C2FA33D}" dt="2023-11-28T01:13:33.262" v="136" actId="403"/>
      <pc:docMkLst>
        <pc:docMk/>
      </pc:docMkLst>
      <pc:sldChg chg="modSp">
        <pc:chgData name="Alexandra Neal" userId="38833995-f27f-4020-9bd8-6ae606644483" providerId="ADAL" clId="{6BF931AE-0AE3-4290-826F-27710C2FA33D}" dt="2023-11-28T01:13:33.262" v="136" actId="403"/>
        <pc:sldMkLst>
          <pc:docMk/>
          <pc:sldMk cId="2859460591" sldId="267"/>
        </pc:sldMkLst>
        <pc:spChg chg="mod">
          <ac:chgData name="Alexandra Neal" userId="38833995-f27f-4020-9bd8-6ae606644483" providerId="ADAL" clId="{6BF931AE-0AE3-4290-826F-27710C2FA33D}" dt="2023-11-28T01:13:33.262" v="136" actId="403"/>
          <ac:spMkLst>
            <pc:docMk/>
            <pc:sldMk cId="2859460591" sldId="267"/>
            <ac:spMk id="8" creationId="{A45566ED-F2F6-D1FE-6F9F-35E9D37F03F8}"/>
          </ac:spMkLst>
        </pc:spChg>
      </pc:sldChg>
      <pc:sldChg chg="modSp">
        <pc:chgData name="Alexandra Neal" userId="38833995-f27f-4020-9bd8-6ae606644483" providerId="ADAL" clId="{6BF931AE-0AE3-4290-826F-27710C2FA33D}" dt="2023-11-28T01:10:46.872" v="129" actId="20577"/>
        <pc:sldMkLst>
          <pc:docMk/>
          <pc:sldMk cId="2461795949" sldId="278"/>
        </pc:sldMkLst>
        <pc:spChg chg="mod">
          <ac:chgData name="Alexandra Neal" userId="38833995-f27f-4020-9bd8-6ae606644483" providerId="ADAL" clId="{6BF931AE-0AE3-4290-826F-27710C2FA33D}" dt="2023-11-28T01:10:46.872" v="129" actId="20577"/>
          <ac:spMkLst>
            <pc:docMk/>
            <pc:sldMk cId="2461795949" sldId="278"/>
            <ac:spMk id="2" creationId="{58E453C4-E3B9-4C4D-11EB-C52A83267599}"/>
          </ac:spMkLst>
        </pc:spChg>
      </pc:sldChg>
      <pc:sldChg chg="modSp">
        <pc:chgData name="Alexandra Neal" userId="38833995-f27f-4020-9bd8-6ae606644483" providerId="ADAL" clId="{6BF931AE-0AE3-4290-826F-27710C2FA33D}" dt="2023-11-28T00:37:20.796" v="127" actId="962"/>
        <pc:sldMkLst>
          <pc:docMk/>
          <pc:sldMk cId="420302640" sldId="300"/>
        </pc:sldMkLst>
        <pc:picChg chg="mod">
          <ac:chgData name="Alexandra Neal" userId="38833995-f27f-4020-9bd8-6ae606644483" providerId="ADAL" clId="{6BF931AE-0AE3-4290-826F-27710C2FA33D}" dt="2023-11-28T00:37:20.796" v="127" actId="962"/>
          <ac:picMkLst>
            <pc:docMk/>
            <pc:sldMk cId="420302640" sldId="300"/>
            <ac:picMk id="7" creationId="{2F01ADFD-36B6-E0FA-ABC5-68F011E94572}"/>
          </ac:picMkLst>
        </pc:picChg>
      </pc:sldChg>
    </pc:docChg>
  </pc:docChgLst>
  <pc:docChgLst>
    <pc:chgData name="Alexandra Neal" userId="S::a.neal@health.nv.gov::38833995-f27f-4020-9bd8-6ae606644483" providerId="AD" clId="Web-{036C5681-A1BE-C7B0-1523-CE75B4B5B71C}"/>
    <pc:docChg chg="modSld">
      <pc:chgData name="Alexandra Neal" userId="S::a.neal@health.nv.gov::38833995-f27f-4020-9bd8-6ae606644483" providerId="AD" clId="Web-{036C5681-A1BE-C7B0-1523-CE75B4B5B71C}" dt="2023-11-28T01:22:30.561" v="30" actId="20577"/>
      <pc:docMkLst>
        <pc:docMk/>
      </pc:docMkLst>
      <pc:sldChg chg="modSp">
        <pc:chgData name="Alexandra Neal" userId="S::a.neal@health.nv.gov::38833995-f27f-4020-9bd8-6ae606644483" providerId="AD" clId="Web-{036C5681-A1BE-C7B0-1523-CE75B4B5B71C}" dt="2023-11-28T01:20:25.607" v="2" actId="20577"/>
        <pc:sldMkLst>
          <pc:docMk/>
          <pc:sldMk cId="420302640" sldId="300"/>
        </pc:sldMkLst>
        <pc:spChg chg="mod">
          <ac:chgData name="Alexandra Neal" userId="S::a.neal@health.nv.gov::38833995-f27f-4020-9bd8-6ae606644483" providerId="AD" clId="Web-{036C5681-A1BE-C7B0-1523-CE75B4B5B71C}" dt="2023-11-28T01:20:25.607" v="2" actId="20577"/>
          <ac:spMkLst>
            <pc:docMk/>
            <pc:sldMk cId="420302640" sldId="300"/>
            <ac:spMk id="2" creationId="{DB2BC8BC-23C3-0D07-294A-12A118BEF702}"/>
          </ac:spMkLst>
        </pc:spChg>
      </pc:sldChg>
      <pc:sldChg chg="modSp">
        <pc:chgData name="Alexandra Neal" userId="S::a.neal@health.nv.gov::38833995-f27f-4020-9bd8-6ae606644483" providerId="AD" clId="Web-{036C5681-A1BE-C7B0-1523-CE75B4B5B71C}" dt="2023-11-28T01:22:30.561" v="30" actId="20577"/>
        <pc:sldMkLst>
          <pc:docMk/>
          <pc:sldMk cId="2786769994" sldId="308"/>
        </pc:sldMkLst>
        <pc:spChg chg="mod">
          <ac:chgData name="Alexandra Neal" userId="S::a.neal@health.nv.gov::38833995-f27f-4020-9bd8-6ae606644483" providerId="AD" clId="Web-{036C5681-A1BE-C7B0-1523-CE75B4B5B71C}" dt="2023-11-28T01:22:30.561" v="30" actId="20577"/>
          <ac:spMkLst>
            <pc:docMk/>
            <pc:sldMk cId="2786769994" sldId="308"/>
            <ac:spMk id="2" creationId="{0EE2A045-8A7F-88E5-357F-A449261B1C58}"/>
          </ac:spMkLst>
        </pc:spChg>
      </pc:sldChg>
    </pc:docChg>
  </pc:docChgLst>
</pc:chgInfo>
</file>

<file path=ppt/diagrams/_rels/data5.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s>
</file>

<file path=ppt/diagrams/_rels/data6.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s>
</file>

<file path=ppt/diagrams/_rels/data7.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s>
</file>

<file path=ppt/diagrams/_rels/data8.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s>
</file>

<file path=ppt/diagrams/_rels/data9.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s>
</file>

<file path=ppt/diagrams/_rels/drawing5.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s>
</file>

<file path=ppt/diagrams/_rels/drawing6.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s>
</file>

<file path=ppt/diagrams/_rels/drawing7.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s>
</file>

<file path=ppt/diagrams/_rels/drawing8.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s>
</file>

<file path=ppt/diagrams/_rels/drawing9.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FD0662-785B-4D0E-B51C-7625DC687E74}" type="doc">
      <dgm:prSet loTypeId="urn:microsoft.com/office/officeart/2005/8/layout/hList6" loCatId="list" qsTypeId="urn:microsoft.com/office/officeart/2005/8/quickstyle/simple3" qsCatId="simple" csTypeId="urn:microsoft.com/office/officeart/2005/8/colors/accent1_1" csCatId="accent1" phldr="1"/>
      <dgm:spPr/>
      <dgm:t>
        <a:bodyPr/>
        <a:lstStyle/>
        <a:p>
          <a:endParaRPr lang="en-US"/>
        </a:p>
      </dgm:t>
    </dgm:pt>
    <dgm:pt modelId="{80B83E22-343E-4304-9B6F-3BA59E2BB94A}">
      <dgm:prSet custT="1"/>
      <dgm:spPr/>
      <dgm:t>
        <a:bodyPr/>
        <a:lstStyle/>
        <a:p>
          <a:pPr algn="l">
            <a:lnSpc>
              <a:spcPct val="90000"/>
            </a:lnSpc>
            <a:buNone/>
          </a:pPr>
          <a:r>
            <a:rPr lang="en-US" sz="2800" b="1">
              <a:solidFill>
                <a:schemeClr val="accent1">
                  <a:lumMod val="75000"/>
                </a:schemeClr>
              </a:solidFill>
            </a:rPr>
            <a:t>Public Health</a:t>
          </a:r>
        </a:p>
      </dgm:t>
    </dgm:pt>
    <dgm:pt modelId="{D6965540-C89B-4777-831D-48CE1D0007C3}" type="parTrans" cxnId="{080D5337-DB90-4912-99D1-906147EF8C01}">
      <dgm:prSet/>
      <dgm:spPr/>
      <dgm:t>
        <a:bodyPr/>
        <a:lstStyle/>
        <a:p>
          <a:endParaRPr lang="en-US"/>
        </a:p>
      </dgm:t>
    </dgm:pt>
    <dgm:pt modelId="{09E99CD6-B8C8-4A46-B7AD-58BB1E42FDF7}" type="sibTrans" cxnId="{080D5337-DB90-4912-99D1-906147EF8C01}">
      <dgm:prSet/>
      <dgm:spPr/>
      <dgm:t>
        <a:bodyPr/>
        <a:lstStyle/>
        <a:p>
          <a:endParaRPr lang="en-US"/>
        </a:p>
      </dgm:t>
    </dgm:pt>
    <dgm:pt modelId="{C90E4251-4C68-44F8-83A2-7D98AD5DEA07}">
      <dgm:prSet/>
      <dgm:spPr/>
      <dgm:t>
        <a:bodyPr/>
        <a:lstStyle/>
        <a:p>
          <a:pPr algn="just">
            <a:lnSpc>
              <a:spcPct val="100000"/>
            </a:lnSpc>
            <a:buNone/>
          </a:pPr>
          <a:r>
            <a:rPr lang="en-US" sz="1900"/>
            <a:t>The science and art of preventing disease, prolonging life, and promoting health through the organized efforts and informed choices of society, organizations, public and private communities, and individuals</a:t>
          </a:r>
        </a:p>
      </dgm:t>
    </dgm:pt>
    <dgm:pt modelId="{11153554-101B-48C2-9B20-6FF2D0911A95}" type="parTrans" cxnId="{DC3350F5-6AF8-459B-A7CF-4B2B0662BAA3}">
      <dgm:prSet/>
      <dgm:spPr/>
      <dgm:t>
        <a:bodyPr/>
        <a:lstStyle/>
        <a:p>
          <a:endParaRPr lang="en-US"/>
        </a:p>
      </dgm:t>
    </dgm:pt>
    <dgm:pt modelId="{1498457C-9D56-442F-98AC-CA982ACF6487}" type="sibTrans" cxnId="{DC3350F5-6AF8-459B-A7CF-4B2B0662BAA3}">
      <dgm:prSet/>
      <dgm:spPr/>
      <dgm:t>
        <a:bodyPr/>
        <a:lstStyle/>
        <a:p>
          <a:endParaRPr lang="en-US"/>
        </a:p>
      </dgm:t>
    </dgm:pt>
    <dgm:pt modelId="{8CCEA011-7527-48F3-9AB8-FCDE00F938CF}">
      <dgm:prSet custT="1"/>
      <dgm:spPr/>
      <dgm:t>
        <a:bodyPr/>
        <a:lstStyle/>
        <a:p>
          <a:pPr algn="l">
            <a:buNone/>
          </a:pPr>
          <a:r>
            <a:rPr lang="en-US" sz="2800" b="1">
              <a:solidFill>
                <a:schemeClr val="accent1">
                  <a:lumMod val="75000"/>
                </a:schemeClr>
              </a:solidFill>
            </a:rPr>
            <a:t>Equity</a:t>
          </a:r>
        </a:p>
      </dgm:t>
    </dgm:pt>
    <dgm:pt modelId="{E8486170-5078-470A-A2A4-7017C6D53E9F}" type="parTrans" cxnId="{D9592795-8F8A-40B5-BB91-5200928C64EC}">
      <dgm:prSet/>
      <dgm:spPr/>
      <dgm:t>
        <a:bodyPr/>
        <a:lstStyle/>
        <a:p>
          <a:endParaRPr lang="en-US"/>
        </a:p>
      </dgm:t>
    </dgm:pt>
    <dgm:pt modelId="{8E39591C-CD98-4C34-800D-1A8E7D46D8E3}" type="sibTrans" cxnId="{D9592795-8F8A-40B5-BB91-5200928C64EC}">
      <dgm:prSet/>
      <dgm:spPr/>
      <dgm:t>
        <a:bodyPr/>
        <a:lstStyle/>
        <a:p>
          <a:endParaRPr lang="en-US"/>
        </a:p>
      </dgm:t>
    </dgm:pt>
    <dgm:pt modelId="{8A036BA9-2682-4D8E-A509-D85B3DED897B}">
      <dgm:prSet/>
      <dgm:spPr/>
      <dgm:t>
        <a:bodyPr/>
        <a:lstStyle/>
        <a:p>
          <a:pPr algn="just">
            <a:buNone/>
          </a:pPr>
          <a:r>
            <a:rPr lang="en-US" sz="1900"/>
            <a:t>Defined as “the state, quality or ideal of being just, impartial and fair”</a:t>
          </a:r>
        </a:p>
      </dgm:t>
    </dgm:pt>
    <dgm:pt modelId="{81DE3A47-271A-4086-AF39-92BE3BEFCA98}" type="parTrans" cxnId="{E13C56B6-8DCD-4A40-8DDA-98095B047D7E}">
      <dgm:prSet/>
      <dgm:spPr/>
      <dgm:t>
        <a:bodyPr/>
        <a:lstStyle/>
        <a:p>
          <a:endParaRPr lang="en-US"/>
        </a:p>
      </dgm:t>
    </dgm:pt>
    <dgm:pt modelId="{5749A5FF-FCB8-4F8C-8674-28D6BD31B697}" type="sibTrans" cxnId="{E13C56B6-8DCD-4A40-8DDA-98095B047D7E}">
      <dgm:prSet/>
      <dgm:spPr/>
      <dgm:t>
        <a:bodyPr/>
        <a:lstStyle/>
        <a:p>
          <a:endParaRPr lang="en-US"/>
        </a:p>
      </dgm:t>
    </dgm:pt>
    <dgm:pt modelId="{9621EA22-1FCA-436A-8C30-427F6D46399C}">
      <dgm:prSet/>
      <dgm:spPr/>
      <dgm:t>
        <a:bodyPr/>
        <a:lstStyle/>
        <a:p>
          <a:pPr algn="just">
            <a:buNone/>
          </a:pPr>
          <a:r>
            <a:rPr lang="en-US" sz="1900"/>
            <a:t>Trying to understand and make accessible to people what they need to enjoy full, healthy lives</a:t>
          </a:r>
        </a:p>
      </dgm:t>
    </dgm:pt>
    <dgm:pt modelId="{8172CF74-946A-47A6-8EA7-BA508CF3360C}" type="parTrans" cxnId="{DA9A1964-0996-410E-A1EC-62EB903893E5}">
      <dgm:prSet/>
      <dgm:spPr/>
      <dgm:t>
        <a:bodyPr/>
        <a:lstStyle/>
        <a:p>
          <a:endParaRPr lang="en-US"/>
        </a:p>
      </dgm:t>
    </dgm:pt>
    <dgm:pt modelId="{5924EE62-0788-4D31-A29C-F26474F6CDC5}" type="sibTrans" cxnId="{DA9A1964-0996-410E-A1EC-62EB903893E5}">
      <dgm:prSet/>
      <dgm:spPr/>
      <dgm:t>
        <a:bodyPr/>
        <a:lstStyle/>
        <a:p>
          <a:endParaRPr lang="en-US"/>
        </a:p>
      </dgm:t>
    </dgm:pt>
    <dgm:pt modelId="{92799F2F-A7B0-4F58-B4EA-13F3D647708B}">
      <dgm:prSet custT="1"/>
      <dgm:spPr/>
      <dgm:t>
        <a:bodyPr/>
        <a:lstStyle/>
        <a:p>
          <a:pPr algn="l">
            <a:buNone/>
          </a:pPr>
          <a:r>
            <a:rPr lang="en-US" sz="2800" b="1">
              <a:solidFill>
                <a:schemeClr val="accent1">
                  <a:lumMod val="75000"/>
                </a:schemeClr>
              </a:solidFill>
            </a:rPr>
            <a:t>Health Equity </a:t>
          </a:r>
        </a:p>
      </dgm:t>
    </dgm:pt>
    <dgm:pt modelId="{0FD8283E-4034-4D96-B2FA-CEF5FA41B360}" type="parTrans" cxnId="{19DF20B6-6E0F-4305-83AF-F929701FBE6D}">
      <dgm:prSet/>
      <dgm:spPr/>
      <dgm:t>
        <a:bodyPr/>
        <a:lstStyle/>
        <a:p>
          <a:endParaRPr lang="en-US"/>
        </a:p>
      </dgm:t>
    </dgm:pt>
    <dgm:pt modelId="{B186B599-F44F-4E6C-969B-88205C70293C}" type="sibTrans" cxnId="{19DF20B6-6E0F-4305-83AF-F929701FBE6D}">
      <dgm:prSet/>
      <dgm:spPr/>
      <dgm:t>
        <a:bodyPr/>
        <a:lstStyle/>
        <a:p>
          <a:endParaRPr lang="en-US"/>
        </a:p>
      </dgm:t>
    </dgm:pt>
    <dgm:pt modelId="{B3CFE5AE-CAC4-4723-9D19-77DCC5F6A60D}">
      <dgm:prSet/>
      <dgm:spPr/>
      <dgm:t>
        <a:bodyPr/>
        <a:lstStyle/>
        <a:p>
          <a:pPr algn="just">
            <a:buNone/>
          </a:pPr>
          <a:r>
            <a:rPr lang="en-US" sz="1900" dirty="0"/>
            <a:t>Achieved when every person has the opportunity to “attain his, her, or their full health potential” and no one is “disadvantaged from achieving this potential because of social position or other socially determined circumstances.” </a:t>
          </a:r>
        </a:p>
      </dgm:t>
    </dgm:pt>
    <dgm:pt modelId="{348E47EB-6D18-4F66-BB81-2781606D5C5E}" type="parTrans" cxnId="{CCE76124-CB0E-44C2-9346-5DC232B141B9}">
      <dgm:prSet/>
      <dgm:spPr/>
      <dgm:t>
        <a:bodyPr/>
        <a:lstStyle/>
        <a:p>
          <a:endParaRPr lang="en-US"/>
        </a:p>
      </dgm:t>
    </dgm:pt>
    <dgm:pt modelId="{E55315C6-BC3D-41BA-91D7-B1A8303B09AC}" type="sibTrans" cxnId="{CCE76124-CB0E-44C2-9346-5DC232B141B9}">
      <dgm:prSet/>
      <dgm:spPr/>
      <dgm:t>
        <a:bodyPr/>
        <a:lstStyle/>
        <a:p>
          <a:endParaRPr lang="en-US"/>
        </a:p>
      </dgm:t>
    </dgm:pt>
    <dgm:pt modelId="{1B861F22-DB23-455F-BA3E-389792982659}">
      <dgm:prSet/>
      <dgm:spPr/>
      <dgm:t>
        <a:bodyPr/>
        <a:lstStyle/>
        <a:p>
          <a:pPr algn="just">
            <a:buNone/>
          </a:pPr>
          <a:endParaRPr lang="en-US" sz="1900"/>
        </a:p>
      </dgm:t>
    </dgm:pt>
    <dgm:pt modelId="{682499D1-E3CC-4CF3-8B5B-3E07A4771AE1}" type="parTrans" cxnId="{D758D3F9-CEC6-42DB-9519-5C976F7C0EFB}">
      <dgm:prSet/>
      <dgm:spPr/>
      <dgm:t>
        <a:bodyPr/>
        <a:lstStyle/>
        <a:p>
          <a:endParaRPr lang="en-US"/>
        </a:p>
      </dgm:t>
    </dgm:pt>
    <dgm:pt modelId="{A79D30A4-ABBC-4C48-893C-A81E5EE1B033}" type="sibTrans" cxnId="{D758D3F9-CEC6-42DB-9519-5C976F7C0EFB}">
      <dgm:prSet/>
      <dgm:spPr/>
      <dgm:t>
        <a:bodyPr/>
        <a:lstStyle/>
        <a:p>
          <a:endParaRPr lang="en-US"/>
        </a:p>
      </dgm:t>
    </dgm:pt>
    <dgm:pt modelId="{045B925D-8E50-4C0C-9C33-4119DECE5C76}" type="pres">
      <dgm:prSet presAssocID="{CBFD0662-785B-4D0E-B51C-7625DC687E74}" presName="Name0" presStyleCnt="0">
        <dgm:presLayoutVars>
          <dgm:dir/>
          <dgm:resizeHandles val="exact"/>
        </dgm:presLayoutVars>
      </dgm:prSet>
      <dgm:spPr/>
    </dgm:pt>
    <dgm:pt modelId="{0370D786-B60E-4587-9DB8-F12868C13919}" type="pres">
      <dgm:prSet presAssocID="{80B83E22-343E-4304-9B6F-3BA59E2BB94A}" presName="node" presStyleLbl="node1" presStyleIdx="0" presStyleCnt="3">
        <dgm:presLayoutVars>
          <dgm:bulletEnabled val="1"/>
        </dgm:presLayoutVars>
      </dgm:prSet>
      <dgm:spPr/>
    </dgm:pt>
    <dgm:pt modelId="{AD631482-8260-4902-83C6-86A85EADBDB3}" type="pres">
      <dgm:prSet presAssocID="{09E99CD6-B8C8-4A46-B7AD-58BB1E42FDF7}" presName="sibTrans" presStyleCnt="0"/>
      <dgm:spPr/>
    </dgm:pt>
    <dgm:pt modelId="{74DF64BB-E46F-4B62-9AF3-11CE1B2D39EB}" type="pres">
      <dgm:prSet presAssocID="{8CCEA011-7527-48F3-9AB8-FCDE00F938CF}" presName="node" presStyleLbl="node1" presStyleIdx="1" presStyleCnt="3">
        <dgm:presLayoutVars>
          <dgm:bulletEnabled val="1"/>
        </dgm:presLayoutVars>
      </dgm:prSet>
      <dgm:spPr/>
    </dgm:pt>
    <dgm:pt modelId="{09254776-F050-4FC7-981C-ADB5DA32902A}" type="pres">
      <dgm:prSet presAssocID="{8E39591C-CD98-4C34-800D-1A8E7D46D8E3}" presName="sibTrans" presStyleCnt="0"/>
      <dgm:spPr/>
    </dgm:pt>
    <dgm:pt modelId="{9834E4E2-8409-42E7-A623-8E3AA8C177FB}" type="pres">
      <dgm:prSet presAssocID="{92799F2F-A7B0-4F58-B4EA-13F3D647708B}" presName="node" presStyleLbl="node1" presStyleIdx="2" presStyleCnt="3">
        <dgm:presLayoutVars>
          <dgm:bulletEnabled val="1"/>
        </dgm:presLayoutVars>
      </dgm:prSet>
      <dgm:spPr/>
    </dgm:pt>
  </dgm:ptLst>
  <dgm:cxnLst>
    <dgm:cxn modelId="{CCE76124-CB0E-44C2-9346-5DC232B141B9}" srcId="{92799F2F-A7B0-4F58-B4EA-13F3D647708B}" destId="{B3CFE5AE-CAC4-4723-9D19-77DCC5F6A60D}" srcOrd="0" destOrd="0" parTransId="{348E47EB-6D18-4F66-BB81-2781606D5C5E}" sibTransId="{E55315C6-BC3D-41BA-91D7-B1A8303B09AC}"/>
    <dgm:cxn modelId="{080D5337-DB90-4912-99D1-906147EF8C01}" srcId="{CBFD0662-785B-4D0E-B51C-7625DC687E74}" destId="{80B83E22-343E-4304-9B6F-3BA59E2BB94A}" srcOrd="0" destOrd="0" parTransId="{D6965540-C89B-4777-831D-48CE1D0007C3}" sibTransId="{09E99CD6-B8C8-4A46-B7AD-58BB1E42FDF7}"/>
    <dgm:cxn modelId="{DA9A1964-0996-410E-A1EC-62EB903893E5}" srcId="{8CCEA011-7527-48F3-9AB8-FCDE00F938CF}" destId="{9621EA22-1FCA-436A-8C30-427F6D46399C}" srcOrd="2" destOrd="0" parTransId="{8172CF74-946A-47A6-8EA7-BA508CF3360C}" sibTransId="{5924EE62-0788-4D31-A29C-F26474F6CDC5}"/>
    <dgm:cxn modelId="{42A97280-9F8F-45BC-ACEF-88A107A39E62}" type="presOf" srcId="{80B83E22-343E-4304-9B6F-3BA59E2BB94A}" destId="{0370D786-B60E-4587-9DB8-F12868C13919}" srcOrd="0" destOrd="0" presId="urn:microsoft.com/office/officeart/2005/8/layout/hList6"/>
    <dgm:cxn modelId="{94F3D089-EA98-418D-9D44-C4C197EDED1A}" type="presOf" srcId="{9621EA22-1FCA-436A-8C30-427F6D46399C}" destId="{74DF64BB-E46F-4B62-9AF3-11CE1B2D39EB}" srcOrd="0" destOrd="3" presId="urn:microsoft.com/office/officeart/2005/8/layout/hList6"/>
    <dgm:cxn modelId="{4CC18E91-1F92-4C8E-8E0C-0FF7B944D65E}" type="presOf" srcId="{8CCEA011-7527-48F3-9AB8-FCDE00F938CF}" destId="{74DF64BB-E46F-4B62-9AF3-11CE1B2D39EB}" srcOrd="0" destOrd="0" presId="urn:microsoft.com/office/officeart/2005/8/layout/hList6"/>
    <dgm:cxn modelId="{D9592795-8F8A-40B5-BB91-5200928C64EC}" srcId="{CBFD0662-785B-4D0E-B51C-7625DC687E74}" destId="{8CCEA011-7527-48F3-9AB8-FCDE00F938CF}" srcOrd="1" destOrd="0" parTransId="{E8486170-5078-470A-A2A4-7017C6D53E9F}" sibTransId="{8E39591C-CD98-4C34-800D-1A8E7D46D8E3}"/>
    <dgm:cxn modelId="{E0472799-FA74-4759-93E3-AADFFC6E78EE}" type="presOf" srcId="{92799F2F-A7B0-4F58-B4EA-13F3D647708B}" destId="{9834E4E2-8409-42E7-A623-8E3AA8C177FB}" srcOrd="0" destOrd="0" presId="urn:microsoft.com/office/officeart/2005/8/layout/hList6"/>
    <dgm:cxn modelId="{0CFA1E9B-9295-41F6-AF32-476C8F18A921}" type="presOf" srcId="{1B861F22-DB23-455F-BA3E-389792982659}" destId="{74DF64BB-E46F-4B62-9AF3-11CE1B2D39EB}" srcOrd="0" destOrd="2" presId="urn:microsoft.com/office/officeart/2005/8/layout/hList6"/>
    <dgm:cxn modelId="{47EFBD9B-A868-49AE-A5BA-59E26761A25D}" type="presOf" srcId="{CBFD0662-785B-4D0E-B51C-7625DC687E74}" destId="{045B925D-8E50-4C0C-9C33-4119DECE5C76}" srcOrd="0" destOrd="0" presId="urn:microsoft.com/office/officeart/2005/8/layout/hList6"/>
    <dgm:cxn modelId="{CE3FCA9D-0B8C-4D1C-B4B0-41F033172E82}" type="presOf" srcId="{C90E4251-4C68-44F8-83A2-7D98AD5DEA07}" destId="{0370D786-B60E-4587-9DB8-F12868C13919}" srcOrd="0" destOrd="1" presId="urn:microsoft.com/office/officeart/2005/8/layout/hList6"/>
    <dgm:cxn modelId="{709979A3-F57B-410B-992C-E29F7DEA79EE}" type="presOf" srcId="{8A036BA9-2682-4D8E-A509-D85B3DED897B}" destId="{74DF64BB-E46F-4B62-9AF3-11CE1B2D39EB}" srcOrd="0" destOrd="1" presId="urn:microsoft.com/office/officeart/2005/8/layout/hList6"/>
    <dgm:cxn modelId="{19DF20B6-6E0F-4305-83AF-F929701FBE6D}" srcId="{CBFD0662-785B-4D0E-B51C-7625DC687E74}" destId="{92799F2F-A7B0-4F58-B4EA-13F3D647708B}" srcOrd="2" destOrd="0" parTransId="{0FD8283E-4034-4D96-B2FA-CEF5FA41B360}" sibTransId="{B186B599-F44F-4E6C-969B-88205C70293C}"/>
    <dgm:cxn modelId="{E13C56B6-8DCD-4A40-8DDA-98095B047D7E}" srcId="{8CCEA011-7527-48F3-9AB8-FCDE00F938CF}" destId="{8A036BA9-2682-4D8E-A509-D85B3DED897B}" srcOrd="0" destOrd="0" parTransId="{81DE3A47-271A-4086-AF39-92BE3BEFCA98}" sibTransId="{5749A5FF-FCB8-4F8C-8674-28D6BD31B697}"/>
    <dgm:cxn modelId="{205B9DD4-3756-4A9F-BD40-5BFAE30395A5}" type="presOf" srcId="{B3CFE5AE-CAC4-4723-9D19-77DCC5F6A60D}" destId="{9834E4E2-8409-42E7-A623-8E3AA8C177FB}" srcOrd="0" destOrd="1" presId="urn:microsoft.com/office/officeart/2005/8/layout/hList6"/>
    <dgm:cxn modelId="{DC3350F5-6AF8-459B-A7CF-4B2B0662BAA3}" srcId="{80B83E22-343E-4304-9B6F-3BA59E2BB94A}" destId="{C90E4251-4C68-44F8-83A2-7D98AD5DEA07}" srcOrd="0" destOrd="0" parTransId="{11153554-101B-48C2-9B20-6FF2D0911A95}" sibTransId="{1498457C-9D56-442F-98AC-CA982ACF6487}"/>
    <dgm:cxn modelId="{D758D3F9-CEC6-42DB-9519-5C976F7C0EFB}" srcId="{8CCEA011-7527-48F3-9AB8-FCDE00F938CF}" destId="{1B861F22-DB23-455F-BA3E-389792982659}" srcOrd="1" destOrd="0" parTransId="{682499D1-E3CC-4CF3-8B5B-3E07A4771AE1}" sibTransId="{A79D30A4-ABBC-4C48-893C-A81E5EE1B033}"/>
    <dgm:cxn modelId="{16D96049-2AC8-4931-A7A9-FBAA3FC23682}" type="presParOf" srcId="{045B925D-8E50-4C0C-9C33-4119DECE5C76}" destId="{0370D786-B60E-4587-9DB8-F12868C13919}" srcOrd="0" destOrd="0" presId="urn:microsoft.com/office/officeart/2005/8/layout/hList6"/>
    <dgm:cxn modelId="{ACA37B31-1026-4AD7-9A56-3ED117B0E61A}" type="presParOf" srcId="{045B925D-8E50-4C0C-9C33-4119DECE5C76}" destId="{AD631482-8260-4902-83C6-86A85EADBDB3}" srcOrd="1" destOrd="0" presId="urn:microsoft.com/office/officeart/2005/8/layout/hList6"/>
    <dgm:cxn modelId="{6F83B6BF-1C20-4304-9643-78CEBCA03E0E}" type="presParOf" srcId="{045B925D-8E50-4C0C-9C33-4119DECE5C76}" destId="{74DF64BB-E46F-4B62-9AF3-11CE1B2D39EB}" srcOrd="2" destOrd="0" presId="urn:microsoft.com/office/officeart/2005/8/layout/hList6"/>
    <dgm:cxn modelId="{63BCB7B5-59B7-4DEA-8AB9-5F77398A7EA0}" type="presParOf" srcId="{045B925D-8E50-4C0C-9C33-4119DECE5C76}" destId="{09254776-F050-4FC7-981C-ADB5DA32902A}" srcOrd="3" destOrd="0" presId="urn:microsoft.com/office/officeart/2005/8/layout/hList6"/>
    <dgm:cxn modelId="{D3F6993E-C3C3-4941-9592-9FA4F8E9EAA8}" type="presParOf" srcId="{045B925D-8E50-4C0C-9C33-4119DECE5C76}" destId="{9834E4E2-8409-42E7-A623-8E3AA8C177FB}"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49F0746-9398-4050-A6AB-3609CEBB77DA}" type="doc">
      <dgm:prSet loTypeId="urn:microsoft.com/office/officeart/2005/8/layout/list1" loCatId="list" qsTypeId="urn:microsoft.com/office/officeart/2005/8/quickstyle/simple1" qsCatId="simple" csTypeId="urn:microsoft.com/office/officeart/2005/8/colors/accent2_1" csCatId="accent2" phldr="1"/>
      <dgm:spPr/>
      <dgm:t>
        <a:bodyPr/>
        <a:lstStyle/>
        <a:p>
          <a:endParaRPr lang="en-US"/>
        </a:p>
      </dgm:t>
    </dgm:pt>
    <dgm:pt modelId="{DE2A271A-A394-4770-A323-22C60C315A48}">
      <dgm:prSet phldrT="[Text]"/>
      <dgm:spPr/>
      <dgm:t>
        <a:bodyPr/>
        <a:lstStyle/>
        <a:p>
          <a:pPr>
            <a:buNone/>
          </a:pPr>
          <a:r>
            <a:rPr lang="en-US" dirty="0">
              <a:cs typeface="Times New Roman"/>
            </a:rPr>
            <a:t>Minority Health Report</a:t>
          </a:r>
          <a:endParaRPr lang="en-US" dirty="0"/>
        </a:p>
      </dgm:t>
    </dgm:pt>
    <dgm:pt modelId="{8FC23CCE-580C-4D83-8F91-6779D798AE9D}" type="parTrans" cxnId="{5D323E31-E701-4E82-9D06-9F34B8E62985}">
      <dgm:prSet/>
      <dgm:spPr/>
      <dgm:t>
        <a:bodyPr/>
        <a:lstStyle/>
        <a:p>
          <a:endParaRPr lang="en-US"/>
        </a:p>
      </dgm:t>
    </dgm:pt>
    <dgm:pt modelId="{816058AC-75DF-4613-AB7E-88F89798412D}" type="sibTrans" cxnId="{5D323E31-E701-4E82-9D06-9F34B8E62985}">
      <dgm:prSet/>
      <dgm:spPr/>
      <dgm:t>
        <a:bodyPr/>
        <a:lstStyle/>
        <a:p>
          <a:endParaRPr lang="en-US"/>
        </a:p>
      </dgm:t>
    </dgm:pt>
    <dgm:pt modelId="{3FCBE93B-877B-49FF-93FC-F015A5EBF0A3}">
      <dgm:prSet phldrT="[Text]"/>
      <dgm:spPr/>
      <dgm:t>
        <a:bodyPr/>
        <a:lstStyle/>
        <a:p>
          <a:pPr>
            <a:buNone/>
          </a:pPr>
          <a:r>
            <a:rPr lang="en-US" dirty="0">
              <a:cs typeface="Times New Roman"/>
            </a:rPr>
            <a:t>Behavioral Risk Factor Surveillance System </a:t>
          </a:r>
          <a:endParaRPr lang="en-US" dirty="0"/>
        </a:p>
      </dgm:t>
    </dgm:pt>
    <dgm:pt modelId="{6E6D35B0-F87D-4FC4-AF62-18C7AC6B045D}" type="parTrans" cxnId="{128F79FA-801C-45CC-9347-5F1B7C4E4036}">
      <dgm:prSet/>
      <dgm:spPr/>
      <dgm:t>
        <a:bodyPr/>
        <a:lstStyle/>
        <a:p>
          <a:endParaRPr lang="en-US"/>
        </a:p>
      </dgm:t>
    </dgm:pt>
    <dgm:pt modelId="{B7EC5E62-CBE6-4FAA-AECE-87084CDB1DC8}" type="sibTrans" cxnId="{128F79FA-801C-45CC-9347-5F1B7C4E4036}">
      <dgm:prSet/>
      <dgm:spPr/>
      <dgm:t>
        <a:bodyPr/>
        <a:lstStyle/>
        <a:p>
          <a:endParaRPr lang="en-US"/>
        </a:p>
      </dgm:t>
    </dgm:pt>
    <dgm:pt modelId="{4F4ECA5A-4BA5-4CA0-8533-8AC095097C27}">
      <dgm:prSet phldrT="[Text]"/>
      <dgm:spPr/>
      <dgm:t>
        <a:bodyPr/>
        <a:lstStyle/>
        <a:p>
          <a:pPr>
            <a:buNone/>
          </a:pPr>
          <a:r>
            <a:rPr lang="en-US" dirty="0"/>
            <a:t>Assisted in identifying  COVID-19 pandemic need for  resources </a:t>
          </a:r>
        </a:p>
      </dgm:t>
    </dgm:pt>
    <dgm:pt modelId="{CFF26AC5-2861-4409-A65E-E24A5BF58060}" type="parTrans" cxnId="{9DED2CA3-7C1E-4411-AC00-623259C7AADD}">
      <dgm:prSet/>
      <dgm:spPr/>
      <dgm:t>
        <a:bodyPr/>
        <a:lstStyle/>
        <a:p>
          <a:endParaRPr lang="en-US"/>
        </a:p>
      </dgm:t>
    </dgm:pt>
    <dgm:pt modelId="{BD0A0966-31C6-44AB-A47B-910D0C2DA44B}" type="sibTrans" cxnId="{9DED2CA3-7C1E-4411-AC00-623259C7AADD}">
      <dgm:prSet/>
      <dgm:spPr/>
      <dgm:t>
        <a:bodyPr/>
        <a:lstStyle/>
        <a:p>
          <a:endParaRPr lang="en-US"/>
        </a:p>
      </dgm:t>
    </dgm:pt>
    <dgm:pt modelId="{8D6BCFD4-5CEB-4CF9-8B8E-03262E0EB976}">
      <dgm:prSet phldrT="[Text]"/>
      <dgm:spPr/>
      <dgm:t>
        <a:bodyPr/>
        <a:lstStyle/>
        <a:p>
          <a:pPr>
            <a:buNone/>
          </a:pPr>
          <a:r>
            <a:rPr lang="en-US" dirty="0"/>
            <a:t>Assists State and Federal Government establish supportive and preventative services</a:t>
          </a:r>
        </a:p>
      </dgm:t>
    </dgm:pt>
    <dgm:pt modelId="{E7C654F5-5249-49F2-BE58-5C914943AFBE}" type="parTrans" cxnId="{5C8DF071-F159-4B10-A908-A2E440F16D46}">
      <dgm:prSet/>
      <dgm:spPr/>
      <dgm:t>
        <a:bodyPr/>
        <a:lstStyle/>
        <a:p>
          <a:endParaRPr lang="en-US"/>
        </a:p>
      </dgm:t>
    </dgm:pt>
    <dgm:pt modelId="{E29B7E96-835D-4F81-9B15-AFD5E5FE5790}" type="sibTrans" cxnId="{5C8DF071-F159-4B10-A908-A2E440F16D46}">
      <dgm:prSet/>
      <dgm:spPr/>
      <dgm:t>
        <a:bodyPr/>
        <a:lstStyle/>
        <a:p>
          <a:endParaRPr lang="en-US"/>
        </a:p>
      </dgm:t>
    </dgm:pt>
    <dgm:pt modelId="{68BBC8C0-8E57-4976-9E21-FEBCC2CDAF8E}">
      <dgm:prSet phldrT="[Text]"/>
      <dgm:spPr/>
      <dgm:t>
        <a:bodyPr/>
        <a:lstStyle/>
        <a:p>
          <a:pPr>
            <a:buNone/>
          </a:pPr>
          <a:r>
            <a:rPr lang="en-US" dirty="0"/>
            <a:t>Patient Protection Commission</a:t>
          </a:r>
        </a:p>
      </dgm:t>
    </dgm:pt>
    <dgm:pt modelId="{D115E46C-5C55-48BA-8796-4F4910E75F37}" type="sibTrans" cxnId="{93DE1EB2-D0B2-4B18-9E38-32FD4B806899}">
      <dgm:prSet/>
      <dgm:spPr/>
      <dgm:t>
        <a:bodyPr/>
        <a:lstStyle/>
        <a:p>
          <a:endParaRPr lang="en-US"/>
        </a:p>
      </dgm:t>
    </dgm:pt>
    <dgm:pt modelId="{D7CF14C2-95F0-4F37-A3D6-B05F7B3027AA}" type="parTrans" cxnId="{93DE1EB2-D0B2-4B18-9E38-32FD4B806899}">
      <dgm:prSet/>
      <dgm:spPr/>
      <dgm:t>
        <a:bodyPr/>
        <a:lstStyle/>
        <a:p>
          <a:endParaRPr lang="en-US"/>
        </a:p>
      </dgm:t>
    </dgm:pt>
    <dgm:pt modelId="{B06131B5-9E0E-4B22-A0D9-AFC63A890657}">
      <dgm:prSet phldrT="[Text]"/>
      <dgm:spPr/>
      <dgm:t>
        <a:bodyPr/>
        <a:lstStyle/>
        <a:p>
          <a:pPr algn="just">
            <a:buNone/>
          </a:pPr>
          <a:r>
            <a:rPr lang="en-US" dirty="0"/>
            <a:t>Reviews issues related to the health care needs of Nevada residents and the accessibility, affordability, and quality of health care</a:t>
          </a:r>
        </a:p>
      </dgm:t>
    </dgm:pt>
    <dgm:pt modelId="{33EFF603-286C-4B75-8C55-8260CE60A13F}" type="parTrans" cxnId="{121C3489-1AA1-46C7-AB17-5783CBC53144}">
      <dgm:prSet/>
      <dgm:spPr/>
      <dgm:t>
        <a:bodyPr/>
        <a:lstStyle/>
        <a:p>
          <a:endParaRPr lang="en-US"/>
        </a:p>
      </dgm:t>
    </dgm:pt>
    <dgm:pt modelId="{AC5087B2-7B4A-4199-87FF-02D985EADAAE}" type="sibTrans" cxnId="{121C3489-1AA1-46C7-AB17-5783CBC53144}">
      <dgm:prSet/>
      <dgm:spPr/>
      <dgm:t>
        <a:bodyPr/>
        <a:lstStyle/>
        <a:p>
          <a:endParaRPr lang="en-US"/>
        </a:p>
      </dgm:t>
    </dgm:pt>
    <dgm:pt modelId="{3C294B27-96F0-4A93-A79D-0B41E02B126B}" type="pres">
      <dgm:prSet presAssocID="{A49F0746-9398-4050-A6AB-3609CEBB77DA}" presName="linear" presStyleCnt="0">
        <dgm:presLayoutVars>
          <dgm:dir/>
          <dgm:animLvl val="lvl"/>
          <dgm:resizeHandles val="exact"/>
        </dgm:presLayoutVars>
      </dgm:prSet>
      <dgm:spPr/>
    </dgm:pt>
    <dgm:pt modelId="{A7378656-DBD5-432E-95C0-7A53C723C3F9}" type="pres">
      <dgm:prSet presAssocID="{DE2A271A-A394-4770-A323-22C60C315A48}" presName="parentLin" presStyleCnt="0"/>
      <dgm:spPr/>
    </dgm:pt>
    <dgm:pt modelId="{C9F8A9D5-BE22-45A2-AA53-48E4D92406BA}" type="pres">
      <dgm:prSet presAssocID="{DE2A271A-A394-4770-A323-22C60C315A48}" presName="parentLeftMargin" presStyleLbl="node1" presStyleIdx="0" presStyleCnt="3"/>
      <dgm:spPr/>
    </dgm:pt>
    <dgm:pt modelId="{D49E4BE6-BAE5-4B0D-853A-1D3DB67C8D04}" type="pres">
      <dgm:prSet presAssocID="{DE2A271A-A394-4770-A323-22C60C315A48}" presName="parentText" presStyleLbl="node1" presStyleIdx="0" presStyleCnt="3" custLinFactNeighborX="-81114" custLinFactNeighborY="4433">
        <dgm:presLayoutVars>
          <dgm:chMax val="0"/>
          <dgm:bulletEnabled val="1"/>
        </dgm:presLayoutVars>
      </dgm:prSet>
      <dgm:spPr/>
    </dgm:pt>
    <dgm:pt modelId="{A88FFD62-16AC-4B50-8805-70E74A56419E}" type="pres">
      <dgm:prSet presAssocID="{DE2A271A-A394-4770-A323-22C60C315A48}" presName="negativeSpace" presStyleCnt="0"/>
      <dgm:spPr/>
    </dgm:pt>
    <dgm:pt modelId="{A9B2480A-D639-4520-8CFA-71331C1DCE0E}" type="pres">
      <dgm:prSet presAssocID="{DE2A271A-A394-4770-A323-22C60C315A48}" presName="childText" presStyleLbl="conFgAcc1" presStyleIdx="0" presStyleCnt="3">
        <dgm:presLayoutVars>
          <dgm:bulletEnabled val="1"/>
        </dgm:presLayoutVars>
      </dgm:prSet>
      <dgm:spPr/>
    </dgm:pt>
    <dgm:pt modelId="{2BCD56B7-0C93-4BEA-BAA8-5A31B29A4FA6}" type="pres">
      <dgm:prSet presAssocID="{816058AC-75DF-4613-AB7E-88F89798412D}" presName="spaceBetweenRectangles" presStyleCnt="0"/>
      <dgm:spPr/>
    </dgm:pt>
    <dgm:pt modelId="{99ABF783-A3E8-49D4-8700-56F1A2910EE8}" type="pres">
      <dgm:prSet presAssocID="{3FCBE93B-877B-49FF-93FC-F015A5EBF0A3}" presName="parentLin" presStyleCnt="0"/>
      <dgm:spPr/>
    </dgm:pt>
    <dgm:pt modelId="{8124E142-F493-45B1-AD85-2BFC61C64E9E}" type="pres">
      <dgm:prSet presAssocID="{3FCBE93B-877B-49FF-93FC-F015A5EBF0A3}" presName="parentLeftMargin" presStyleLbl="node1" presStyleIdx="0" presStyleCnt="3"/>
      <dgm:spPr/>
    </dgm:pt>
    <dgm:pt modelId="{2BFB8EDD-EBA6-4698-ACD1-DB37BED01156}" type="pres">
      <dgm:prSet presAssocID="{3FCBE93B-877B-49FF-93FC-F015A5EBF0A3}" presName="parentText" presStyleLbl="node1" presStyleIdx="1" presStyleCnt="3" custLinFactNeighborX="-99069" custLinFactNeighborY="6340">
        <dgm:presLayoutVars>
          <dgm:chMax val="0"/>
          <dgm:bulletEnabled val="1"/>
        </dgm:presLayoutVars>
      </dgm:prSet>
      <dgm:spPr/>
    </dgm:pt>
    <dgm:pt modelId="{13E0B0D1-5425-47B8-BA7E-CD40E3DF0366}" type="pres">
      <dgm:prSet presAssocID="{3FCBE93B-877B-49FF-93FC-F015A5EBF0A3}" presName="negativeSpace" presStyleCnt="0"/>
      <dgm:spPr/>
    </dgm:pt>
    <dgm:pt modelId="{E0FCA6EF-AAD6-4C53-A7A2-18ADC2758018}" type="pres">
      <dgm:prSet presAssocID="{3FCBE93B-877B-49FF-93FC-F015A5EBF0A3}" presName="childText" presStyleLbl="conFgAcc1" presStyleIdx="1" presStyleCnt="3">
        <dgm:presLayoutVars>
          <dgm:bulletEnabled val="1"/>
        </dgm:presLayoutVars>
      </dgm:prSet>
      <dgm:spPr/>
    </dgm:pt>
    <dgm:pt modelId="{6AC93CAD-663D-4733-861B-233236C88872}" type="pres">
      <dgm:prSet presAssocID="{B7EC5E62-CBE6-4FAA-AECE-87084CDB1DC8}" presName="spaceBetweenRectangles" presStyleCnt="0"/>
      <dgm:spPr/>
    </dgm:pt>
    <dgm:pt modelId="{C1A356C5-D274-42C4-A5F3-ECCDB3D0EE04}" type="pres">
      <dgm:prSet presAssocID="{68BBC8C0-8E57-4976-9E21-FEBCC2CDAF8E}" presName="parentLin" presStyleCnt="0"/>
      <dgm:spPr/>
    </dgm:pt>
    <dgm:pt modelId="{C782B60A-215E-4079-95B3-D32579E2F214}" type="pres">
      <dgm:prSet presAssocID="{68BBC8C0-8E57-4976-9E21-FEBCC2CDAF8E}" presName="parentLeftMargin" presStyleLbl="node1" presStyleIdx="1" presStyleCnt="3"/>
      <dgm:spPr/>
    </dgm:pt>
    <dgm:pt modelId="{E006082C-30F9-428E-A061-B00164D8D880}" type="pres">
      <dgm:prSet presAssocID="{68BBC8C0-8E57-4976-9E21-FEBCC2CDAF8E}" presName="parentText" presStyleLbl="node1" presStyleIdx="2" presStyleCnt="3" custLinFactX="-3642" custLinFactNeighborX="-100000" custLinFactNeighborY="8038">
        <dgm:presLayoutVars>
          <dgm:chMax val="0"/>
          <dgm:bulletEnabled val="1"/>
        </dgm:presLayoutVars>
      </dgm:prSet>
      <dgm:spPr/>
    </dgm:pt>
    <dgm:pt modelId="{B6696A1B-132A-4357-9BED-BE72F14A4C9E}" type="pres">
      <dgm:prSet presAssocID="{68BBC8C0-8E57-4976-9E21-FEBCC2CDAF8E}" presName="negativeSpace" presStyleCnt="0"/>
      <dgm:spPr/>
    </dgm:pt>
    <dgm:pt modelId="{9C9F49FC-B50B-47EE-A406-249385B33D96}" type="pres">
      <dgm:prSet presAssocID="{68BBC8C0-8E57-4976-9E21-FEBCC2CDAF8E}" presName="childText" presStyleLbl="conFgAcc1" presStyleIdx="2" presStyleCnt="3">
        <dgm:presLayoutVars>
          <dgm:bulletEnabled val="1"/>
        </dgm:presLayoutVars>
      </dgm:prSet>
      <dgm:spPr/>
    </dgm:pt>
  </dgm:ptLst>
  <dgm:cxnLst>
    <dgm:cxn modelId="{AA8BE619-5C13-4F29-B3EB-57384454F79A}" type="presOf" srcId="{DE2A271A-A394-4770-A323-22C60C315A48}" destId="{D49E4BE6-BAE5-4B0D-853A-1D3DB67C8D04}" srcOrd="1" destOrd="0" presId="urn:microsoft.com/office/officeart/2005/8/layout/list1"/>
    <dgm:cxn modelId="{813A7B28-0EA5-496D-B577-6127E6487404}" type="presOf" srcId="{3FCBE93B-877B-49FF-93FC-F015A5EBF0A3}" destId="{8124E142-F493-45B1-AD85-2BFC61C64E9E}" srcOrd="0" destOrd="0" presId="urn:microsoft.com/office/officeart/2005/8/layout/list1"/>
    <dgm:cxn modelId="{5D323E31-E701-4E82-9D06-9F34B8E62985}" srcId="{A49F0746-9398-4050-A6AB-3609CEBB77DA}" destId="{DE2A271A-A394-4770-A323-22C60C315A48}" srcOrd="0" destOrd="0" parTransId="{8FC23CCE-580C-4D83-8F91-6779D798AE9D}" sibTransId="{816058AC-75DF-4613-AB7E-88F89798412D}"/>
    <dgm:cxn modelId="{5C8DF071-F159-4B10-A908-A2E440F16D46}" srcId="{3FCBE93B-877B-49FF-93FC-F015A5EBF0A3}" destId="{8D6BCFD4-5CEB-4CF9-8B8E-03262E0EB976}" srcOrd="0" destOrd="0" parTransId="{E7C654F5-5249-49F2-BE58-5C914943AFBE}" sibTransId="{E29B7E96-835D-4F81-9B15-AFD5E5FE5790}"/>
    <dgm:cxn modelId="{75947E76-D820-4BC3-A09A-11039F212E8B}" type="presOf" srcId="{8D6BCFD4-5CEB-4CF9-8B8E-03262E0EB976}" destId="{E0FCA6EF-AAD6-4C53-A7A2-18ADC2758018}" srcOrd="0" destOrd="0" presId="urn:microsoft.com/office/officeart/2005/8/layout/list1"/>
    <dgm:cxn modelId="{D7A2CC78-2FDB-48CD-9B2E-FCA5C068F587}" type="presOf" srcId="{68BBC8C0-8E57-4976-9E21-FEBCC2CDAF8E}" destId="{C782B60A-215E-4079-95B3-D32579E2F214}" srcOrd="0" destOrd="0" presId="urn:microsoft.com/office/officeart/2005/8/layout/list1"/>
    <dgm:cxn modelId="{358B9259-55C0-4849-BB43-93663BD764D7}" type="presOf" srcId="{DE2A271A-A394-4770-A323-22C60C315A48}" destId="{C9F8A9D5-BE22-45A2-AA53-48E4D92406BA}" srcOrd="0" destOrd="0" presId="urn:microsoft.com/office/officeart/2005/8/layout/list1"/>
    <dgm:cxn modelId="{121C3489-1AA1-46C7-AB17-5783CBC53144}" srcId="{68BBC8C0-8E57-4976-9E21-FEBCC2CDAF8E}" destId="{B06131B5-9E0E-4B22-A0D9-AFC63A890657}" srcOrd="0" destOrd="0" parTransId="{33EFF603-286C-4B75-8C55-8260CE60A13F}" sibTransId="{AC5087B2-7B4A-4199-87FF-02D985EADAAE}"/>
    <dgm:cxn modelId="{0D7E9091-C72E-48C6-98F1-18995CA08300}" type="presOf" srcId="{3FCBE93B-877B-49FF-93FC-F015A5EBF0A3}" destId="{2BFB8EDD-EBA6-4698-ACD1-DB37BED01156}" srcOrd="1" destOrd="0" presId="urn:microsoft.com/office/officeart/2005/8/layout/list1"/>
    <dgm:cxn modelId="{9DED2CA3-7C1E-4411-AC00-623259C7AADD}" srcId="{DE2A271A-A394-4770-A323-22C60C315A48}" destId="{4F4ECA5A-4BA5-4CA0-8533-8AC095097C27}" srcOrd="0" destOrd="0" parTransId="{CFF26AC5-2861-4409-A65E-E24A5BF58060}" sibTransId="{BD0A0966-31C6-44AB-A47B-910D0C2DA44B}"/>
    <dgm:cxn modelId="{4B8BAAA7-C68F-4E20-B6BD-AC9E4699727A}" type="presOf" srcId="{A49F0746-9398-4050-A6AB-3609CEBB77DA}" destId="{3C294B27-96F0-4A93-A79D-0B41E02B126B}" srcOrd="0" destOrd="0" presId="urn:microsoft.com/office/officeart/2005/8/layout/list1"/>
    <dgm:cxn modelId="{1A88B8B0-2F90-4DEE-9975-D23B1DFD3822}" type="presOf" srcId="{4F4ECA5A-4BA5-4CA0-8533-8AC095097C27}" destId="{A9B2480A-D639-4520-8CFA-71331C1DCE0E}" srcOrd="0" destOrd="0" presId="urn:microsoft.com/office/officeart/2005/8/layout/list1"/>
    <dgm:cxn modelId="{93DE1EB2-D0B2-4B18-9E38-32FD4B806899}" srcId="{A49F0746-9398-4050-A6AB-3609CEBB77DA}" destId="{68BBC8C0-8E57-4976-9E21-FEBCC2CDAF8E}" srcOrd="2" destOrd="0" parTransId="{D7CF14C2-95F0-4F37-A3D6-B05F7B3027AA}" sibTransId="{D115E46C-5C55-48BA-8796-4F4910E75F37}"/>
    <dgm:cxn modelId="{F9CE45C9-1ECF-4E4F-BBCC-096E68C7FB90}" type="presOf" srcId="{B06131B5-9E0E-4B22-A0D9-AFC63A890657}" destId="{9C9F49FC-B50B-47EE-A406-249385B33D96}" srcOrd="0" destOrd="0" presId="urn:microsoft.com/office/officeart/2005/8/layout/list1"/>
    <dgm:cxn modelId="{327F71DA-28E7-40DA-BF89-6EF51F509695}" type="presOf" srcId="{68BBC8C0-8E57-4976-9E21-FEBCC2CDAF8E}" destId="{E006082C-30F9-428E-A061-B00164D8D880}" srcOrd="1" destOrd="0" presId="urn:microsoft.com/office/officeart/2005/8/layout/list1"/>
    <dgm:cxn modelId="{128F79FA-801C-45CC-9347-5F1B7C4E4036}" srcId="{A49F0746-9398-4050-A6AB-3609CEBB77DA}" destId="{3FCBE93B-877B-49FF-93FC-F015A5EBF0A3}" srcOrd="1" destOrd="0" parTransId="{6E6D35B0-F87D-4FC4-AF62-18C7AC6B045D}" sibTransId="{B7EC5E62-CBE6-4FAA-AECE-87084CDB1DC8}"/>
    <dgm:cxn modelId="{DB664002-9AB4-4C2D-AC4B-398029809AAF}" type="presParOf" srcId="{3C294B27-96F0-4A93-A79D-0B41E02B126B}" destId="{A7378656-DBD5-432E-95C0-7A53C723C3F9}" srcOrd="0" destOrd="0" presId="urn:microsoft.com/office/officeart/2005/8/layout/list1"/>
    <dgm:cxn modelId="{DE58C310-A146-4FD0-A682-FC066B44FE41}" type="presParOf" srcId="{A7378656-DBD5-432E-95C0-7A53C723C3F9}" destId="{C9F8A9D5-BE22-45A2-AA53-48E4D92406BA}" srcOrd="0" destOrd="0" presId="urn:microsoft.com/office/officeart/2005/8/layout/list1"/>
    <dgm:cxn modelId="{0E1B1EC5-D785-44FD-B538-63660DCFA566}" type="presParOf" srcId="{A7378656-DBD5-432E-95C0-7A53C723C3F9}" destId="{D49E4BE6-BAE5-4B0D-853A-1D3DB67C8D04}" srcOrd="1" destOrd="0" presId="urn:microsoft.com/office/officeart/2005/8/layout/list1"/>
    <dgm:cxn modelId="{44286FEF-BB7C-450C-98FD-EE6221CA9EC7}" type="presParOf" srcId="{3C294B27-96F0-4A93-A79D-0B41E02B126B}" destId="{A88FFD62-16AC-4B50-8805-70E74A56419E}" srcOrd="1" destOrd="0" presId="urn:microsoft.com/office/officeart/2005/8/layout/list1"/>
    <dgm:cxn modelId="{1D9E4463-2F32-4850-8EEE-6CC03304DFC6}" type="presParOf" srcId="{3C294B27-96F0-4A93-A79D-0B41E02B126B}" destId="{A9B2480A-D639-4520-8CFA-71331C1DCE0E}" srcOrd="2" destOrd="0" presId="urn:microsoft.com/office/officeart/2005/8/layout/list1"/>
    <dgm:cxn modelId="{7AAB6763-261E-436E-9233-C3F9E78032B4}" type="presParOf" srcId="{3C294B27-96F0-4A93-A79D-0B41E02B126B}" destId="{2BCD56B7-0C93-4BEA-BAA8-5A31B29A4FA6}" srcOrd="3" destOrd="0" presId="urn:microsoft.com/office/officeart/2005/8/layout/list1"/>
    <dgm:cxn modelId="{EA430321-795B-4FF2-911A-2A220F96C55B}" type="presParOf" srcId="{3C294B27-96F0-4A93-A79D-0B41E02B126B}" destId="{99ABF783-A3E8-49D4-8700-56F1A2910EE8}" srcOrd="4" destOrd="0" presId="urn:microsoft.com/office/officeart/2005/8/layout/list1"/>
    <dgm:cxn modelId="{E91B55B3-2EEB-4545-BD31-BFBF19831959}" type="presParOf" srcId="{99ABF783-A3E8-49D4-8700-56F1A2910EE8}" destId="{8124E142-F493-45B1-AD85-2BFC61C64E9E}" srcOrd="0" destOrd="0" presId="urn:microsoft.com/office/officeart/2005/8/layout/list1"/>
    <dgm:cxn modelId="{823BE13A-3BC7-43EB-8B5C-006DD7B25826}" type="presParOf" srcId="{99ABF783-A3E8-49D4-8700-56F1A2910EE8}" destId="{2BFB8EDD-EBA6-4698-ACD1-DB37BED01156}" srcOrd="1" destOrd="0" presId="urn:microsoft.com/office/officeart/2005/8/layout/list1"/>
    <dgm:cxn modelId="{5BCDD458-D295-4FF8-9759-17862B507656}" type="presParOf" srcId="{3C294B27-96F0-4A93-A79D-0B41E02B126B}" destId="{13E0B0D1-5425-47B8-BA7E-CD40E3DF0366}" srcOrd="5" destOrd="0" presId="urn:microsoft.com/office/officeart/2005/8/layout/list1"/>
    <dgm:cxn modelId="{898AE373-168A-47ED-B7CD-3DD2F20345FC}" type="presParOf" srcId="{3C294B27-96F0-4A93-A79D-0B41E02B126B}" destId="{E0FCA6EF-AAD6-4C53-A7A2-18ADC2758018}" srcOrd="6" destOrd="0" presId="urn:microsoft.com/office/officeart/2005/8/layout/list1"/>
    <dgm:cxn modelId="{306CB40B-0337-40D7-9C84-C77B2C848F5A}" type="presParOf" srcId="{3C294B27-96F0-4A93-A79D-0B41E02B126B}" destId="{6AC93CAD-663D-4733-861B-233236C88872}" srcOrd="7" destOrd="0" presId="urn:microsoft.com/office/officeart/2005/8/layout/list1"/>
    <dgm:cxn modelId="{2D840A4C-72C2-4F56-BD8C-671C2A698CEA}" type="presParOf" srcId="{3C294B27-96F0-4A93-A79D-0B41E02B126B}" destId="{C1A356C5-D274-42C4-A5F3-ECCDB3D0EE04}" srcOrd="8" destOrd="0" presId="urn:microsoft.com/office/officeart/2005/8/layout/list1"/>
    <dgm:cxn modelId="{070DA2B2-2DA1-4D75-9A92-9FA5BCFCA693}" type="presParOf" srcId="{C1A356C5-D274-42C4-A5F3-ECCDB3D0EE04}" destId="{C782B60A-215E-4079-95B3-D32579E2F214}" srcOrd="0" destOrd="0" presId="urn:microsoft.com/office/officeart/2005/8/layout/list1"/>
    <dgm:cxn modelId="{2127B683-1587-4DEE-8505-D9166F5A0489}" type="presParOf" srcId="{C1A356C5-D274-42C4-A5F3-ECCDB3D0EE04}" destId="{E006082C-30F9-428E-A061-B00164D8D880}" srcOrd="1" destOrd="0" presId="urn:microsoft.com/office/officeart/2005/8/layout/list1"/>
    <dgm:cxn modelId="{7C025DA5-B523-4820-9087-C2E5FA2ADFC1}" type="presParOf" srcId="{3C294B27-96F0-4A93-A79D-0B41E02B126B}" destId="{B6696A1B-132A-4357-9BED-BE72F14A4C9E}" srcOrd="9" destOrd="0" presId="urn:microsoft.com/office/officeart/2005/8/layout/list1"/>
    <dgm:cxn modelId="{E1264159-916C-4564-B591-264886E25A96}" type="presParOf" srcId="{3C294B27-96F0-4A93-A79D-0B41E02B126B}" destId="{9C9F49FC-B50B-47EE-A406-249385B33D96}" srcOrd="10" destOrd="0" presId="urn:microsoft.com/office/officeart/2005/8/layout/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C20490-88EA-41BF-B7CF-2D5C8C160467}"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A2AC0F75-D6C5-4791-922F-29842BB1C958}">
      <dgm:prSet phldrT="[Text]"/>
      <dgm:spPr/>
      <dgm:t>
        <a:bodyPr/>
        <a:lstStyle/>
        <a:p>
          <a:r>
            <a:rPr lang="en-US"/>
            <a:t>Legislative Branch</a:t>
          </a:r>
        </a:p>
      </dgm:t>
    </dgm:pt>
    <dgm:pt modelId="{B3DBB8A4-88A6-4B96-B996-A7F74E318FF7}" type="parTrans" cxnId="{9B1A7EEF-D829-4DE0-B122-8B1DCE88E34C}">
      <dgm:prSet/>
      <dgm:spPr/>
      <dgm:t>
        <a:bodyPr/>
        <a:lstStyle/>
        <a:p>
          <a:endParaRPr lang="en-US"/>
        </a:p>
      </dgm:t>
    </dgm:pt>
    <dgm:pt modelId="{84C63783-2601-41C1-AE96-38BCBEE07C88}" type="sibTrans" cxnId="{9B1A7EEF-D829-4DE0-B122-8B1DCE88E34C}">
      <dgm:prSet/>
      <dgm:spPr/>
      <dgm:t>
        <a:bodyPr/>
        <a:lstStyle/>
        <a:p>
          <a:endParaRPr lang="en-US"/>
        </a:p>
      </dgm:t>
    </dgm:pt>
    <dgm:pt modelId="{29AC0E72-B979-4A8F-A212-54C7192E6DD2}">
      <dgm:prSet phldrT="[Text]"/>
      <dgm:spPr/>
      <dgm:t>
        <a:bodyPr/>
        <a:lstStyle/>
        <a:p>
          <a:r>
            <a:rPr lang="en-US"/>
            <a:t>Executive Branch</a:t>
          </a:r>
        </a:p>
      </dgm:t>
    </dgm:pt>
    <dgm:pt modelId="{E4ACB4C5-4ECE-4418-8707-240F884CC761}" type="parTrans" cxnId="{23B572FF-5F86-4B09-A53E-2699A9F6598B}">
      <dgm:prSet/>
      <dgm:spPr/>
      <dgm:t>
        <a:bodyPr/>
        <a:lstStyle/>
        <a:p>
          <a:endParaRPr lang="en-US"/>
        </a:p>
      </dgm:t>
    </dgm:pt>
    <dgm:pt modelId="{8C6D27FE-79B2-4331-BC49-EC78C6018EF9}" type="sibTrans" cxnId="{23B572FF-5F86-4B09-A53E-2699A9F6598B}">
      <dgm:prSet/>
      <dgm:spPr/>
      <dgm:t>
        <a:bodyPr/>
        <a:lstStyle/>
        <a:p>
          <a:endParaRPr lang="en-US"/>
        </a:p>
      </dgm:t>
    </dgm:pt>
    <dgm:pt modelId="{FA4AC52B-22AD-476A-95E9-CBDC4F4E0B17}">
      <dgm:prSet phldrT="[Text]"/>
      <dgm:spPr/>
      <dgm:t>
        <a:bodyPr/>
        <a:lstStyle/>
        <a:p>
          <a:r>
            <a:rPr lang="en-US"/>
            <a:t>State Agency</a:t>
          </a:r>
        </a:p>
      </dgm:t>
    </dgm:pt>
    <dgm:pt modelId="{08DF3E09-CF32-4579-A12D-DB4A8DFE93A4}" type="parTrans" cxnId="{2755F0D6-4292-44C1-BB86-312C96DF47ED}">
      <dgm:prSet/>
      <dgm:spPr/>
      <dgm:t>
        <a:bodyPr/>
        <a:lstStyle/>
        <a:p>
          <a:endParaRPr lang="en-US"/>
        </a:p>
      </dgm:t>
    </dgm:pt>
    <dgm:pt modelId="{97454F0C-E1A2-406A-9628-CEB41CCD7060}" type="sibTrans" cxnId="{2755F0D6-4292-44C1-BB86-312C96DF47ED}">
      <dgm:prSet/>
      <dgm:spPr/>
      <dgm:t>
        <a:bodyPr/>
        <a:lstStyle/>
        <a:p>
          <a:endParaRPr lang="en-US"/>
        </a:p>
      </dgm:t>
    </dgm:pt>
    <dgm:pt modelId="{8C248CEB-500B-45D0-9392-0DF3BE165836}">
      <dgm:prSet phldrT="[Text]"/>
      <dgm:spPr/>
      <dgm:t>
        <a:bodyPr/>
        <a:lstStyle/>
        <a:p>
          <a:r>
            <a:rPr lang="en-US"/>
            <a:t>City or County Agency</a:t>
          </a:r>
        </a:p>
      </dgm:t>
    </dgm:pt>
    <dgm:pt modelId="{10E2A1B0-6215-4E0F-B3E6-DCDF52F9DC71}" type="parTrans" cxnId="{9D4A2CF7-906E-49CD-97A2-5C7F46D7E818}">
      <dgm:prSet/>
      <dgm:spPr/>
      <dgm:t>
        <a:bodyPr/>
        <a:lstStyle/>
        <a:p>
          <a:endParaRPr lang="en-US"/>
        </a:p>
      </dgm:t>
    </dgm:pt>
    <dgm:pt modelId="{8691C851-1185-4B6B-A3FC-1A8CA7043A2E}" type="sibTrans" cxnId="{9D4A2CF7-906E-49CD-97A2-5C7F46D7E818}">
      <dgm:prSet/>
      <dgm:spPr/>
      <dgm:t>
        <a:bodyPr/>
        <a:lstStyle/>
        <a:p>
          <a:endParaRPr lang="en-US"/>
        </a:p>
      </dgm:t>
    </dgm:pt>
    <dgm:pt modelId="{DDC08E9A-07A2-4EE8-8625-92F90FEF5918}">
      <dgm:prSet phldrT="[Text]"/>
      <dgm:spPr/>
      <dgm:t>
        <a:bodyPr/>
        <a:lstStyle/>
        <a:p>
          <a:r>
            <a:rPr lang="en-US"/>
            <a:t>Individual</a:t>
          </a:r>
        </a:p>
      </dgm:t>
    </dgm:pt>
    <dgm:pt modelId="{95D66E50-D1D8-49B1-A9D3-18CCB42EF13F}" type="parTrans" cxnId="{86150F96-75EB-4186-AAA5-8DD0448032DE}">
      <dgm:prSet/>
      <dgm:spPr/>
      <dgm:t>
        <a:bodyPr/>
        <a:lstStyle/>
        <a:p>
          <a:endParaRPr lang="en-US"/>
        </a:p>
      </dgm:t>
    </dgm:pt>
    <dgm:pt modelId="{C6794FD8-5D5B-4C70-B3BB-FD86BFD7D035}" type="sibTrans" cxnId="{86150F96-75EB-4186-AAA5-8DD0448032DE}">
      <dgm:prSet/>
      <dgm:spPr/>
      <dgm:t>
        <a:bodyPr/>
        <a:lstStyle/>
        <a:p>
          <a:endParaRPr lang="en-US"/>
        </a:p>
      </dgm:t>
    </dgm:pt>
    <dgm:pt modelId="{8DB37F70-BB1D-44ED-B5B6-524D0BB9251D}">
      <dgm:prSet phldrT="[Text]"/>
      <dgm:spPr/>
      <dgm:t>
        <a:bodyPr/>
        <a:lstStyle/>
        <a:p>
          <a:r>
            <a:rPr lang="en-US"/>
            <a:t>Community Need</a:t>
          </a:r>
        </a:p>
      </dgm:t>
    </dgm:pt>
    <dgm:pt modelId="{E6D333EC-571E-46B8-9BCD-6A012116129B}" type="parTrans" cxnId="{344AD6B0-8172-4B48-B6DB-2B529D52CDBB}">
      <dgm:prSet/>
      <dgm:spPr/>
      <dgm:t>
        <a:bodyPr/>
        <a:lstStyle/>
        <a:p>
          <a:endParaRPr lang="en-US"/>
        </a:p>
      </dgm:t>
    </dgm:pt>
    <dgm:pt modelId="{067125D4-1D07-4FA9-947D-0F5B9176221F}" type="sibTrans" cxnId="{344AD6B0-8172-4B48-B6DB-2B529D52CDBB}">
      <dgm:prSet/>
      <dgm:spPr/>
      <dgm:t>
        <a:bodyPr/>
        <a:lstStyle/>
        <a:p>
          <a:endParaRPr lang="en-US"/>
        </a:p>
      </dgm:t>
    </dgm:pt>
    <dgm:pt modelId="{C43FF01B-219E-4AAD-8AA8-420ADC9D1B19}" type="pres">
      <dgm:prSet presAssocID="{7DC20490-88EA-41BF-B7CF-2D5C8C160467}" presName="vert0" presStyleCnt="0">
        <dgm:presLayoutVars>
          <dgm:dir/>
          <dgm:animOne val="branch"/>
          <dgm:animLvl val="lvl"/>
        </dgm:presLayoutVars>
      </dgm:prSet>
      <dgm:spPr/>
    </dgm:pt>
    <dgm:pt modelId="{96E9D3B3-CCDA-435A-A6B9-5B5CDEE37360}" type="pres">
      <dgm:prSet presAssocID="{8DB37F70-BB1D-44ED-B5B6-524D0BB9251D}" presName="thickLine" presStyleLbl="alignNode1" presStyleIdx="0" presStyleCnt="6"/>
      <dgm:spPr/>
    </dgm:pt>
    <dgm:pt modelId="{16366201-00D2-42D3-8274-E16F041B1E82}" type="pres">
      <dgm:prSet presAssocID="{8DB37F70-BB1D-44ED-B5B6-524D0BB9251D}" presName="horz1" presStyleCnt="0"/>
      <dgm:spPr/>
    </dgm:pt>
    <dgm:pt modelId="{243A1F7E-C2FF-4633-8F5A-9AC0E7443006}" type="pres">
      <dgm:prSet presAssocID="{8DB37F70-BB1D-44ED-B5B6-524D0BB9251D}" presName="tx1" presStyleLbl="revTx" presStyleIdx="0" presStyleCnt="6"/>
      <dgm:spPr/>
    </dgm:pt>
    <dgm:pt modelId="{2222DA2C-51D0-433D-B17D-49ED43ED8334}" type="pres">
      <dgm:prSet presAssocID="{8DB37F70-BB1D-44ED-B5B6-524D0BB9251D}" presName="vert1" presStyleCnt="0"/>
      <dgm:spPr/>
    </dgm:pt>
    <dgm:pt modelId="{F72B2F38-2064-47CD-87D5-D9FCCBD6D4ED}" type="pres">
      <dgm:prSet presAssocID="{A2AC0F75-D6C5-4791-922F-29842BB1C958}" presName="thickLine" presStyleLbl="alignNode1" presStyleIdx="1" presStyleCnt="6"/>
      <dgm:spPr/>
    </dgm:pt>
    <dgm:pt modelId="{5F51FCAE-9C34-4441-B770-FE0096B05D30}" type="pres">
      <dgm:prSet presAssocID="{A2AC0F75-D6C5-4791-922F-29842BB1C958}" presName="horz1" presStyleCnt="0"/>
      <dgm:spPr/>
    </dgm:pt>
    <dgm:pt modelId="{CE7A12D7-68D0-4C8C-AE5F-88071EE6B107}" type="pres">
      <dgm:prSet presAssocID="{A2AC0F75-D6C5-4791-922F-29842BB1C958}" presName="tx1" presStyleLbl="revTx" presStyleIdx="1" presStyleCnt="6"/>
      <dgm:spPr/>
    </dgm:pt>
    <dgm:pt modelId="{4A97735B-A00F-4E91-9D4F-5FFFD3B9CD52}" type="pres">
      <dgm:prSet presAssocID="{A2AC0F75-D6C5-4791-922F-29842BB1C958}" presName="vert1" presStyleCnt="0"/>
      <dgm:spPr/>
    </dgm:pt>
    <dgm:pt modelId="{02BCB472-0304-4EDC-8F11-686CFB89822A}" type="pres">
      <dgm:prSet presAssocID="{29AC0E72-B979-4A8F-A212-54C7192E6DD2}" presName="thickLine" presStyleLbl="alignNode1" presStyleIdx="2" presStyleCnt="6"/>
      <dgm:spPr/>
    </dgm:pt>
    <dgm:pt modelId="{444B9B7A-EF4E-473F-9108-C6A76FE77D2E}" type="pres">
      <dgm:prSet presAssocID="{29AC0E72-B979-4A8F-A212-54C7192E6DD2}" presName="horz1" presStyleCnt="0"/>
      <dgm:spPr/>
    </dgm:pt>
    <dgm:pt modelId="{B7969025-FA75-420A-BA1E-294FC3C5F107}" type="pres">
      <dgm:prSet presAssocID="{29AC0E72-B979-4A8F-A212-54C7192E6DD2}" presName="tx1" presStyleLbl="revTx" presStyleIdx="2" presStyleCnt="6"/>
      <dgm:spPr/>
    </dgm:pt>
    <dgm:pt modelId="{0841A83D-3AF2-4EDF-AB51-BA719099A73C}" type="pres">
      <dgm:prSet presAssocID="{29AC0E72-B979-4A8F-A212-54C7192E6DD2}" presName="vert1" presStyleCnt="0"/>
      <dgm:spPr/>
    </dgm:pt>
    <dgm:pt modelId="{BE378574-77BE-4AA4-A52A-1B494F4413D7}" type="pres">
      <dgm:prSet presAssocID="{FA4AC52B-22AD-476A-95E9-CBDC4F4E0B17}" presName="thickLine" presStyleLbl="alignNode1" presStyleIdx="3" presStyleCnt="6"/>
      <dgm:spPr/>
    </dgm:pt>
    <dgm:pt modelId="{2B14C22B-1771-4563-B372-216C986C3226}" type="pres">
      <dgm:prSet presAssocID="{FA4AC52B-22AD-476A-95E9-CBDC4F4E0B17}" presName="horz1" presStyleCnt="0"/>
      <dgm:spPr/>
    </dgm:pt>
    <dgm:pt modelId="{F07A7A55-DBDA-4C61-8B1F-251A3BD830E5}" type="pres">
      <dgm:prSet presAssocID="{FA4AC52B-22AD-476A-95E9-CBDC4F4E0B17}" presName="tx1" presStyleLbl="revTx" presStyleIdx="3" presStyleCnt="6"/>
      <dgm:spPr/>
    </dgm:pt>
    <dgm:pt modelId="{B9391505-1647-49EC-9BFA-DC97F1741B2C}" type="pres">
      <dgm:prSet presAssocID="{FA4AC52B-22AD-476A-95E9-CBDC4F4E0B17}" presName="vert1" presStyleCnt="0"/>
      <dgm:spPr/>
    </dgm:pt>
    <dgm:pt modelId="{6D9A2D18-078C-4491-98EC-B6403398F8AF}" type="pres">
      <dgm:prSet presAssocID="{8C248CEB-500B-45D0-9392-0DF3BE165836}" presName="thickLine" presStyleLbl="alignNode1" presStyleIdx="4" presStyleCnt="6"/>
      <dgm:spPr/>
    </dgm:pt>
    <dgm:pt modelId="{D3164222-1B23-4EE2-9F02-81B072D7EDA3}" type="pres">
      <dgm:prSet presAssocID="{8C248CEB-500B-45D0-9392-0DF3BE165836}" presName="horz1" presStyleCnt="0"/>
      <dgm:spPr/>
    </dgm:pt>
    <dgm:pt modelId="{FB9932D1-5177-48A8-B429-BEB7C55A74F4}" type="pres">
      <dgm:prSet presAssocID="{8C248CEB-500B-45D0-9392-0DF3BE165836}" presName="tx1" presStyleLbl="revTx" presStyleIdx="4" presStyleCnt="6"/>
      <dgm:spPr/>
    </dgm:pt>
    <dgm:pt modelId="{1493998F-C05B-4534-8C0E-BFA6C5144713}" type="pres">
      <dgm:prSet presAssocID="{8C248CEB-500B-45D0-9392-0DF3BE165836}" presName="vert1" presStyleCnt="0"/>
      <dgm:spPr/>
    </dgm:pt>
    <dgm:pt modelId="{C0F2B7CA-1312-4D07-A43A-533EC5FD3270}" type="pres">
      <dgm:prSet presAssocID="{DDC08E9A-07A2-4EE8-8625-92F90FEF5918}" presName="thickLine" presStyleLbl="alignNode1" presStyleIdx="5" presStyleCnt="6"/>
      <dgm:spPr/>
    </dgm:pt>
    <dgm:pt modelId="{8FCC1065-B569-478F-A793-AAFBAEC4103F}" type="pres">
      <dgm:prSet presAssocID="{DDC08E9A-07A2-4EE8-8625-92F90FEF5918}" presName="horz1" presStyleCnt="0"/>
      <dgm:spPr/>
    </dgm:pt>
    <dgm:pt modelId="{AA4F96C7-05AE-4D72-8E94-82934DB8D582}" type="pres">
      <dgm:prSet presAssocID="{DDC08E9A-07A2-4EE8-8625-92F90FEF5918}" presName="tx1" presStyleLbl="revTx" presStyleIdx="5" presStyleCnt="6"/>
      <dgm:spPr/>
    </dgm:pt>
    <dgm:pt modelId="{3A0CE9D5-3991-4F9E-B3E5-3AC6A45DCEA7}" type="pres">
      <dgm:prSet presAssocID="{DDC08E9A-07A2-4EE8-8625-92F90FEF5918}" presName="vert1" presStyleCnt="0"/>
      <dgm:spPr/>
    </dgm:pt>
  </dgm:ptLst>
  <dgm:cxnLst>
    <dgm:cxn modelId="{26A27C5E-EC20-49E8-A63D-315650112FFD}" type="presOf" srcId="{DDC08E9A-07A2-4EE8-8625-92F90FEF5918}" destId="{AA4F96C7-05AE-4D72-8E94-82934DB8D582}" srcOrd="0" destOrd="0" presId="urn:microsoft.com/office/officeart/2008/layout/LinedList"/>
    <dgm:cxn modelId="{ED2A4657-D554-4AE2-B7DF-108C0ED3BA56}" type="presOf" srcId="{8DB37F70-BB1D-44ED-B5B6-524D0BB9251D}" destId="{243A1F7E-C2FF-4633-8F5A-9AC0E7443006}" srcOrd="0" destOrd="0" presId="urn:microsoft.com/office/officeart/2008/layout/LinedList"/>
    <dgm:cxn modelId="{E0584F78-F0C4-4906-9A7D-07548FDB9630}" type="presOf" srcId="{A2AC0F75-D6C5-4791-922F-29842BB1C958}" destId="{CE7A12D7-68D0-4C8C-AE5F-88071EE6B107}" srcOrd="0" destOrd="0" presId="urn:microsoft.com/office/officeart/2008/layout/LinedList"/>
    <dgm:cxn modelId="{86150F96-75EB-4186-AAA5-8DD0448032DE}" srcId="{7DC20490-88EA-41BF-B7CF-2D5C8C160467}" destId="{DDC08E9A-07A2-4EE8-8625-92F90FEF5918}" srcOrd="5" destOrd="0" parTransId="{95D66E50-D1D8-49B1-A9D3-18CCB42EF13F}" sibTransId="{C6794FD8-5D5B-4C70-B3BB-FD86BFD7D035}"/>
    <dgm:cxn modelId="{C2078EA1-B08A-4981-B4A5-250BCDD6DBA9}" type="presOf" srcId="{8C248CEB-500B-45D0-9392-0DF3BE165836}" destId="{FB9932D1-5177-48A8-B429-BEB7C55A74F4}" srcOrd="0" destOrd="0" presId="urn:microsoft.com/office/officeart/2008/layout/LinedList"/>
    <dgm:cxn modelId="{E7D5A5A4-ED9D-4654-9D92-240A71E0F7F0}" type="presOf" srcId="{FA4AC52B-22AD-476A-95E9-CBDC4F4E0B17}" destId="{F07A7A55-DBDA-4C61-8B1F-251A3BD830E5}" srcOrd="0" destOrd="0" presId="urn:microsoft.com/office/officeart/2008/layout/LinedList"/>
    <dgm:cxn modelId="{344AD6B0-8172-4B48-B6DB-2B529D52CDBB}" srcId="{7DC20490-88EA-41BF-B7CF-2D5C8C160467}" destId="{8DB37F70-BB1D-44ED-B5B6-524D0BB9251D}" srcOrd="0" destOrd="0" parTransId="{E6D333EC-571E-46B8-9BCD-6A012116129B}" sibTransId="{067125D4-1D07-4FA9-947D-0F5B9176221F}"/>
    <dgm:cxn modelId="{AEBB7ABE-3C4B-42E5-9E9A-E33AA15CBE4F}" type="presOf" srcId="{29AC0E72-B979-4A8F-A212-54C7192E6DD2}" destId="{B7969025-FA75-420A-BA1E-294FC3C5F107}" srcOrd="0" destOrd="0" presId="urn:microsoft.com/office/officeart/2008/layout/LinedList"/>
    <dgm:cxn modelId="{2755F0D6-4292-44C1-BB86-312C96DF47ED}" srcId="{7DC20490-88EA-41BF-B7CF-2D5C8C160467}" destId="{FA4AC52B-22AD-476A-95E9-CBDC4F4E0B17}" srcOrd="3" destOrd="0" parTransId="{08DF3E09-CF32-4579-A12D-DB4A8DFE93A4}" sibTransId="{97454F0C-E1A2-406A-9628-CEB41CCD7060}"/>
    <dgm:cxn modelId="{1BE4F7EB-990E-4084-B929-6D42DEACCC20}" type="presOf" srcId="{7DC20490-88EA-41BF-B7CF-2D5C8C160467}" destId="{C43FF01B-219E-4AAD-8AA8-420ADC9D1B19}" srcOrd="0" destOrd="0" presId="urn:microsoft.com/office/officeart/2008/layout/LinedList"/>
    <dgm:cxn modelId="{9B1A7EEF-D829-4DE0-B122-8B1DCE88E34C}" srcId="{7DC20490-88EA-41BF-B7CF-2D5C8C160467}" destId="{A2AC0F75-D6C5-4791-922F-29842BB1C958}" srcOrd="1" destOrd="0" parTransId="{B3DBB8A4-88A6-4B96-B996-A7F74E318FF7}" sibTransId="{84C63783-2601-41C1-AE96-38BCBEE07C88}"/>
    <dgm:cxn modelId="{9D4A2CF7-906E-49CD-97A2-5C7F46D7E818}" srcId="{7DC20490-88EA-41BF-B7CF-2D5C8C160467}" destId="{8C248CEB-500B-45D0-9392-0DF3BE165836}" srcOrd="4" destOrd="0" parTransId="{10E2A1B0-6215-4E0F-B3E6-DCDF52F9DC71}" sibTransId="{8691C851-1185-4B6B-A3FC-1A8CA7043A2E}"/>
    <dgm:cxn modelId="{23B572FF-5F86-4B09-A53E-2699A9F6598B}" srcId="{7DC20490-88EA-41BF-B7CF-2D5C8C160467}" destId="{29AC0E72-B979-4A8F-A212-54C7192E6DD2}" srcOrd="2" destOrd="0" parTransId="{E4ACB4C5-4ECE-4418-8707-240F884CC761}" sibTransId="{8C6D27FE-79B2-4331-BC49-EC78C6018EF9}"/>
    <dgm:cxn modelId="{35DC9B52-E024-44D0-97DF-4CE7C7AC66F1}" type="presParOf" srcId="{C43FF01B-219E-4AAD-8AA8-420ADC9D1B19}" destId="{96E9D3B3-CCDA-435A-A6B9-5B5CDEE37360}" srcOrd="0" destOrd="0" presId="urn:microsoft.com/office/officeart/2008/layout/LinedList"/>
    <dgm:cxn modelId="{0BF339E7-5EBC-4BB3-AF94-45996AC3FD8B}" type="presParOf" srcId="{C43FF01B-219E-4AAD-8AA8-420ADC9D1B19}" destId="{16366201-00D2-42D3-8274-E16F041B1E82}" srcOrd="1" destOrd="0" presId="urn:microsoft.com/office/officeart/2008/layout/LinedList"/>
    <dgm:cxn modelId="{0D25C024-4CBD-4605-A50F-8DAEAE08525A}" type="presParOf" srcId="{16366201-00D2-42D3-8274-E16F041B1E82}" destId="{243A1F7E-C2FF-4633-8F5A-9AC0E7443006}" srcOrd="0" destOrd="0" presId="urn:microsoft.com/office/officeart/2008/layout/LinedList"/>
    <dgm:cxn modelId="{27D3A1F0-23E5-4195-A0AA-D99A7CC2F156}" type="presParOf" srcId="{16366201-00D2-42D3-8274-E16F041B1E82}" destId="{2222DA2C-51D0-433D-B17D-49ED43ED8334}" srcOrd="1" destOrd="0" presId="urn:microsoft.com/office/officeart/2008/layout/LinedList"/>
    <dgm:cxn modelId="{09F1B163-4623-453F-BAAD-4D5632B1CEC4}" type="presParOf" srcId="{C43FF01B-219E-4AAD-8AA8-420ADC9D1B19}" destId="{F72B2F38-2064-47CD-87D5-D9FCCBD6D4ED}" srcOrd="2" destOrd="0" presId="urn:microsoft.com/office/officeart/2008/layout/LinedList"/>
    <dgm:cxn modelId="{75CD01E7-69CD-4E7D-A789-42A88073AB73}" type="presParOf" srcId="{C43FF01B-219E-4AAD-8AA8-420ADC9D1B19}" destId="{5F51FCAE-9C34-4441-B770-FE0096B05D30}" srcOrd="3" destOrd="0" presId="urn:microsoft.com/office/officeart/2008/layout/LinedList"/>
    <dgm:cxn modelId="{F3597E71-313A-4C4B-896C-581C1FE51366}" type="presParOf" srcId="{5F51FCAE-9C34-4441-B770-FE0096B05D30}" destId="{CE7A12D7-68D0-4C8C-AE5F-88071EE6B107}" srcOrd="0" destOrd="0" presId="urn:microsoft.com/office/officeart/2008/layout/LinedList"/>
    <dgm:cxn modelId="{767B82C7-30E2-4882-933F-56DD1125FB98}" type="presParOf" srcId="{5F51FCAE-9C34-4441-B770-FE0096B05D30}" destId="{4A97735B-A00F-4E91-9D4F-5FFFD3B9CD52}" srcOrd="1" destOrd="0" presId="urn:microsoft.com/office/officeart/2008/layout/LinedList"/>
    <dgm:cxn modelId="{97DD7EE7-47CD-43BA-ACD2-2AE4DBA63B8A}" type="presParOf" srcId="{C43FF01B-219E-4AAD-8AA8-420ADC9D1B19}" destId="{02BCB472-0304-4EDC-8F11-686CFB89822A}" srcOrd="4" destOrd="0" presId="urn:microsoft.com/office/officeart/2008/layout/LinedList"/>
    <dgm:cxn modelId="{E853C564-E03E-4971-9C86-E0E111ACE15A}" type="presParOf" srcId="{C43FF01B-219E-4AAD-8AA8-420ADC9D1B19}" destId="{444B9B7A-EF4E-473F-9108-C6A76FE77D2E}" srcOrd="5" destOrd="0" presId="urn:microsoft.com/office/officeart/2008/layout/LinedList"/>
    <dgm:cxn modelId="{5ABDD116-23AE-43DD-9D0E-17EE9914B994}" type="presParOf" srcId="{444B9B7A-EF4E-473F-9108-C6A76FE77D2E}" destId="{B7969025-FA75-420A-BA1E-294FC3C5F107}" srcOrd="0" destOrd="0" presId="urn:microsoft.com/office/officeart/2008/layout/LinedList"/>
    <dgm:cxn modelId="{06390DA5-FBC4-4862-9EAE-8622305848E2}" type="presParOf" srcId="{444B9B7A-EF4E-473F-9108-C6A76FE77D2E}" destId="{0841A83D-3AF2-4EDF-AB51-BA719099A73C}" srcOrd="1" destOrd="0" presId="urn:microsoft.com/office/officeart/2008/layout/LinedList"/>
    <dgm:cxn modelId="{A2B9C8F0-1CB5-4509-8BF0-F95A5123F7B8}" type="presParOf" srcId="{C43FF01B-219E-4AAD-8AA8-420ADC9D1B19}" destId="{BE378574-77BE-4AA4-A52A-1B494F4413D7}" srcOrd="6" destOrd="0" presId="urn:microsoft.com/office/officeart/2008/layout/LinedList"/>
    <dgm:cxn modelId="{97A3DBBD-3DEA-4E12-9DC6-D9F18287DC80}" type="presParOf" srcId="{C43FF01B-219E-4AAD-8AA8-420ADC9D1B19}" destId="{2B14C22B-1771-4563-B372-216C986C3226}" srcOrd="7" destOrd="0" presId="urn:microsoft.com/office/officeart/2008/layout/LinedList"/>
    <dgm:cxn modelId="{59F7AB09-0989-4F1D-989C-E87C2868851B}" type="presParOf" srcId="{2B14C22B-1771-4563-B372-216C986C3226}" destId="{F07A7A55-DBDA-4C61-8B1F-251A3BD830E5}" srcOrd="0" destOrd="0" presId="urn:microsoft.com/office/officeart/2008/layout/LinedList"/>
    <dgm:cxn modelId="{4D27EA4F-44F2-49D2-A9C1-98B2FA123DD1}" type="presParOf" srcId="{2B14C22B-1771-4563-B372-216C986C3226}" destId="{B9391505-1647-49EC-9BFA-DC97F1741B2C}" srcOrd="1" destOrd="0" presId="urn:microsoft.com/office/officeart/2008/layout/LinedList"/>
    <dgm:cxn modelId="{EEF8EB77-D9A4-4F8F-9D6D-6D2C82160E80}" type="presParOf" srcId="{C43FF01B-219E-4AAD-8AA8-420ADC9D1B19}" destId="{6D9A2D18-078C-4491-98EC-B6403398F8AF}" srcOrd="8" destOrd="0" presId="urn:microsoft.com/office/officeart/2008/layout/LinedList"/>
    <dgm:cxn modelId="{A0FA9CE6-48A7-4FEC-8777-9873A2E6D588}" type="presParOf" srcId="{C43FF01B-219E-4AAD-8AA8-420ADC9D1B19}" destId="{D3164222-1B23-4EE2-9F02-81B072D7EDA3}" srcOrd="9" destOrd="0" presId="urn:microsoft.com/office/officeart/2008/layout/LinedList"/>
    <dgm:cxn modelId="{57667ACE-C851-4380-9DCD-F95DA4DD2FD8}" type="presParOf" srcId="{D3164222-1B23-4EE2-9F02-81B072D7EDA3}" destId="{FB9932D1-5177-48A8-B429-BEB7C55A74F4}" srcOrd="0" destOrd="0" presId="urn:microsoft.com/office/officeart/2008/layout/LinedList"/>
    <dgm:cxn modelId="{5F945DAA-9DA5-429B-8ECF-B5D9301EDB2F}" type="presParOf" srcId="{D3164222-1B23-4EE2-9F02-81B072D7EDA3}" destId="{1493998F-C05B-4534-8C0E-BFA6C5144713}" srcOrd="1" destOrd="0" presId="urn:microsoft.com/office/officeart/2008/layout/LinedList"/>
    <dgm:cxn modelId="{079F56F9-11F9-44A2-97AB-FC730E498DEC}" type="presParOf" srcId="{C43FF01B-219E-4AAD-8AA8-420ADC9D1B19}" destId="{C0F2B7CA-1312-4D07-A43A-533EC5FD3270}" srcOrd="10" destOrd="0" presId="urn:microsoft.com/office/officeart/2008/layout/LinedList"/>
    <dgm:cxn modelId="{BB004A80-14C1-4809-9AC7-1C3B160D2F28}" type="presParOf" srcId="{C43FF01B-219E-4AAD-8AA8-420ADC9D1B19}" destId="{8FCC1065-B569-478F-A793-AAFBAEC4103F}" srcOrd="11" destOrd="0" presId="urn:microsoft.com/office/officeart/2008/layout/LinedList"/>
    <dgm:cxn modelId="{37C6DEB8-EBBB-4C7C-9522-5BEFC6528852}" type="presParOf" srcId="{8FCC1065-B569-478F-A793-AAFBAEC4103F}" destId="{AA4F96C7-05AE-4D72-8E94-82934DB8D582}" srcOrd="0" destOrd="0" presId="urn:microsoft.com/office/officeart/2008/layout/LinedList"/>
    <dgm:cxn modelId="{E52CA7DB-9572-4E8D-84FC-151B4B557003}" type="presParOf" srcId="{8FCC1065-B569-478F-A793-AAFBAEC4103F}" destId="{3A0CE9D5-3991-4F9E-B3E5-3AC6A45DCEA7}"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DC20490-88EA-41BF-B7CF-2D5C8C160467}"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0B62E169-9A92-4675-B654-FB3887F5248A}">
      <dgm:prSet phldrT="[Text]"/>
      <dgm:spPr/>
      <dgm:t>
        <a:bodyPr/>
        <a:lstStyle/>
        <a:p>
          <a:r>
            <a:rPr lang="en-US"/>
            <a:t>Community Need/Input</a:t>
          </a:r>
        </a:p>
      </dgm:t>
    </dgm:pt>
    <dgm:pt modelId="{CE73FE25-0B87-4DF8-92B6-50E4DE0A0FD5}" type="parTrans" cxnId="{DB54F1CD-E552-417D-BD72-92A5E0806A02}">
      <dgm:prSet/>
      <dgm:spPr/>
      <dgm:t>
        <a:bodyPr/>
        <a:lstStyle/>
        <a:p>
          <a:endParaRPr lang="en-US"/>
        </a:p>
      </dgm:t>
    </dgm:pt>
    <dgm:pt modelId="{9F21A190-DA42-497D-A0EC-109462C4191B}" type="sibTrans" cxnId="{DB54F1CD-E552-417D-BD72-92A5E0806A02}">
      <dgm:prSet/>
      <dgm:spPr/>
      <dgm:t>
        <a:bodyPr/>
        <a:lstStyle/>
        <a:p>
          <a:endParaRPr lang="en-US"/>
        </a:p>
      </dgm:t>
    </dgm:pt>
    <dgm:pt modelId="{93ACE5E3-A5AF-4315-92F7-CF53D0558FC8}">
      <dgm:prSet phldrT="[Text]"/>
      <dgm:spPr/>
      <dgm:t>
        <a:bodyPr/>
        <a:lstStyle/>
        <a:p>
          <a:r>
            <a:rPr lang="en-US"/>
            <a:t>Bill Draft (BDR)</a:t>
          </a:r>
        </a:p>
      </dgm:t>
    </dgm:pt>
    <dgm:pt modelId="{11799F61-6F3B-4E18-99E4-99AB5560766D}" type="parTrans" cxnId="{4353DB03-5666-46BF-9ECD-75B86BC8CB2E}">
      <dgm:prSet/>
      <dgm:spPr/>
      <dgm:t>
        <a:bodyPr/>
        <a:lstStyle/>
        <a:p>
          <a:endParaRPr lang="en-US"/>
        </a:p>
      </dgm:t>
    </dgm:pt>
    <dgm:pt modelId="{19F0A803-220E-4023-8C55-1A9E9539A4BF}" type="sibTrans" cxnId="{4353DB03-5666-46BF-9ECD-75B86BC8CB2E}">
      <dgm:prSet/>
      <dgm:spPr/>
      <dgm:t>
        <a:bodyPr/>
        <a:lstStyle/>
        <a:p>
          <a:endParaRPr lang="en-US"/>
        </a:p>
      </dgm:t>
    </dgm:pt>
    <dgm:pt modelId="{3A71A3F8-D7D7-4EC6-B8A0-E2C7DF97BD45}">
      <dgm:prSet phldrT="[Text]"/>
      <dgm:spPr/>
      <dgm:t>
        <a:bodyPr/>
        <a:lstStyle/>
        <a:p>
          <a:r>
            <a:rPr lang="en-US"/>
            <a:t>Legislation</a:t>
          </a:r>
        </a:p>
      </dgm:t>
    </dgm:pt>
    <dgm:pt modelId="{8EFA5749-751C-47B1-888D-D8C66F7AF59C}" type="parTrans" cxnId="{5B591A91-C325-40EF-8718-E1E9F5FA8746}">
      <dgm:prSet/>
      <dgm:spPr/>
      <dgm:t>
        <a:bodyPr/>
        <a:lstStyle/>
        <a:p>
          <a:endParaRPr lang="en-US"/>
        </a:p>
      </dgm:t>
    </dgm:pt>
    <dgm:pt modelId="{8787CF49-485F-43A5-8635-DE98413E51FC}" type="sibTrans" cxnId="{5B591A91-C325-40EF-8718-E1E9F5FA8746}">
      <dgm:prSet/>
      <dgm:spPr/>
      <dgm:t>
        <a:bodyPr/>
        <a:lstStyle/>
        <a:p>
          <a:endParaRPr lang="en-US"/>
        </a:p>
      </dgm:t>
    </dgm:pt>
    <dgm:pt modelId="{073C46B3-5AB4-4FEA-874B-200E821FF89A}">
      <dgm:prSet phldrT="[Text]"/>
      <dgm:spPr/>
      <dgm:t>
        <a:bodyPr/>
        <a:lstStyle/>
        <a:p>
          <a:r>
            <a:rPr lang="en-US"/>
            <a:t>Regulation (Where Applicable)</a:t>
          </a:r>
        </a:p>
      </dgm:t>
    </dgm:pt>
    <dgm:pt modelId="{655A3249-2427-494A-A27A-634F734F2644}" type="parTrans" cxnId="{FA382D12-4FF4-4C08-BC3C-C378BB3948F9}">
      <dgm:prSet/>
      <dgm:spPr/>
      <dgm:t>
        <a:bodyPr/>
        <a:lstStyle/>
        <a:p>
          <a:endParaRPr lang="en-US"/>
        </a:p>
      </dgm:t>
    </dgm:pt>
    <dgm:pt modelId="{56802532-8BE0-4E1A-A02A-969663222FA8}" type="sibTrans" cxnId="{FA382D12-4FF4-4C08-BC3C-C378BB3948F9}">
      <dgm:prSet/>
      <dgm:spPr/>
      <dgm:t>
        <a:bodyPr/>
        <a:lstStyle/>
        <a:p>
          <a:endParaRPr lang="en-US"/>
        </a:p>
      </dgm:t>
    </dgm:pt>
    <dgm:pt modelId="{34C64C7F-5E34-49C9-B801-7BA46859ECC7}">
      <dgm:prSet phldrT="[Text]"/>
      <dgm:spPr/>
      <dgm:t>
        <a:bodyPr/>
        <a:lstStyle/>
        <a:p>
          <a:r>
            <a:rPr lang="en-US"/>
            <a:t>Implementation</a:t>
          </a:r>
        </a:p>
      </dgm:t>
    </dgm:pt>
    <dgm:pt modelId="{BD975EC1-5AAB-41E3-BBE2-9A84B17F1931}" type="parTrans" cxnId="{DF993C6B-4C0B-43A7-ADC8-7C34D9DA180A}">
      <dgm:prSet/>
      <dgm:spPr/>
      <dgm:t>
        <a:bodyPr/>
        <a:lstStyle/>
        <a:p>
          <a:endParaRPr lang="en-US"/>
        </a:p>
      </dgm:t>
    </dgm:pt>
    <dgm:pt modelId="{F0C2F470-AB6E-49AC-85B7-D5147EBFEEB2}" type="sibTrans" cxnId="{DF993C6B-4C0B-43A7-ADC8-7C34D9DA180A}">
      <dgm:prSet/>
      <dgm:spPr/>
      <dgm:t>
        <a:bodyPr/>
        <a:lstStyle/>
        <a:p>
          <a:endParaRPr lang="en-US"/>
        </a:p>
      </dgm:t>
    </dgm:pt>
    <dgm:pt modelId="{8AC63807-8D8D-4E9F-98C3-29178EF72524}" type="pres">
      <dgm:prSet presAssocID="{7DC20490-88EA-41BF-B7CF-2D5C8C160467}" presName="Name0" presStyleCnt="0">
        <dgm:presLayoutVars>
          <dgm:dir/>
          <dgm:resizeHandles val="exact"/>
        </dgm:presLayoutVars>
      </dgm:prSet>
      <dgm:spPr/>
    </dgm:pt>
    <dgm:pt modelId="{9CA0A938-BF34-43B2-A657-663FC00EFC08}" type="pres">
      <dgm:prSet presAssocID="{7DC20490-88EA-41BF-B7CF-2D5C8C160467}" presName="cycle" presStyleCnt="0"/>
      <dgm:spPr/>
    </dgm:pt>
    <dgm:pt modelId="{0797A2D5-167F-446D-B42B-404A3DCBBB73}" type="pres">
      <dgm:prSet presAssocID="{0B62E169-9A92-4675-B654-FB3887F5248A}" presName="nodeFirstNode" presStyleLbl="node1" presStyleIdx="0" presStyleCnt="5">
        <dgm:presLayoutVars>
          <dgm:bulletEnabled val="1"/>
        </dgm:presLayoutVars>
      </dgm:prSet>
      <dgm:spPr/>
    </dgm:pt>
    <dgm:pt modelId="{F6F8FEFF-F22B-4854-AB75-7B8F1AC68F6D}" type="pres">
      <dgm:prSet presAssocID="{9F21A190-DA42-497D-A0EC-109462C4191B}" presName="sibTransFirstNode" presStyleLbl="bgShp" presStyleIdx="0" presStyleCnt="1"/>
      <dgm:spPr/>
    </dgm:pt>
    <dgm:pt modelId="{F0945C27-2C8A-442C-AEE4-99115A8633C7}" type="pres">
      <dgm:prSet presAssocID="{93ACE5E3-A5AF-4315-92F7-CF53D0558FC8}" presName="nodeFollowingNodes" presStyleLbl="node1" presStyleIdx="1" presStyleCnt="5">
        <dgm:presLayoutVars>
          <dgm:bulletEnabled val="1"/>
        </dgm:presLayoutVars>
      </dgm:prSet>
      <dgm:spPr/>
    </dgm:pt>
    <dgm:pt modelId="{7069BA65-E6BE-488F-A83F-B8417BC1FA95}" type="pres">
      <dgm:prSet presAssocID="{3A71A3F8-D7D7-4EC6-B8A0-E2C7DF97BD45}" presName="nodeFollowingNodes" presStyleLbl="node1" presStyleIdx="2" presStyleCnt="5">
        <dgm:presLayoutVars>
          <dgm:bulletEnabled val="1"/>
        </dgm:presLayoutVars>
      </dgm:prSet>
      <dgm:spPr/>
    </dgm:pt>
    <dgm:pt modelId="{772EEEED-171E-452E-B03A-2FF2B5C7060C}" type="pres">
      <dgm:prSet presAssocID="{073C46B3-5AB4-4FEA-874B-200E821FF89A}" presName="nodeFollowingNodes" presStyleLbl="node1" presStyleIdx="3" presStyleCnt="5">
        <dgm:presLayoutVars>
          <dgm:bulletEnabled val="1"/>
        </dgm:presLayoutVars>
      </dgm:prSet>
      <dgm:spPr/>
    </dgm:pt>
    <dgm:pt modelId="{36E1C2DB-90AD-4345-B1DD-D719D28F41B1}" type="pres">
      <dgm:prSet presAssocID="{34C64C7F-5E34-49C9-B801-7BA46859ECC7}" presName="nodeFollowingNodes" presStyleLbl="node1" presStyleIdx="4" presStyleCnt="5">
        <dgm:presLayoutVars>
          <dgm:bulletEnabled val="1"/>
        </dgm:presLayoutVars>
      </dgm:prSet>
      <dgm:spPr/>
    </dgm:pt>
  </dgm:ptLst>
  <dgm:cxnLst>
    <dgm:cxn modelId="{4353DB03-5666-46BF-9ECD-75B86BC8CB2E}" srcId="{7DC20490-88EA-41BF-B7CF-2D5C8C160467}" destId="{93ACE5E3-A5AF-4315-92F7-CF53D0558FC8}" srcOrd="1" destOrd="0" parTransId="{11799F61-6F3B-4E18-99E4-99AB5560766D}" sibTransId="{19F0A803-220E-4023-8C55-1A9E9539A4BF}"/>
    <dgm:cxn modelId="{FA382D12-4FF4-4C08-BC3C-C378BB3948F9}" srcId="{7DC20490-88EA-41BF-B7CF-2D5C8C160467}" destId="{073C46B3-5AB4-4FEA-874B-200E821FF89A}" srcOrd="3" destOrd="0" parTransId="{655A3249-2427-494A-A27A-634F734F2644}" sibTransId="{56802532-8BE0-4E1A-A02A-969663222FA8}"/>
    <dgm:cxn modelId="{48622418-74AF-42B1-AE7C-5FD74DB557F7}" type="presOf" srcId="{3A71A3F8-D7D7-4EC6-B8A0-E2C7DF97BD45}" destId="{7069BA65-E6BE-488F-A83F-B8417BC1FA95}" srcOrd="0" destOrd="0" presId="urn:microsoft.com/office/officeart/2005/8/layout/cycle3"/>
    <dgm:cxn modelId="{46142520-85D3-4CFD-81A5-1102665ED438}" type="presOf" srcId="{0B62E169-9A92-4675-B654-FB3887F5248A}" destId="{0797A2D5-167F-446D-B42B-404A3DCBBB73}" srcOrd="0" destOrd="0" presId="urn:microsoft.com/office/officeart/2005/8/layout/cycle3"/>
    <dgm:cxn modelId="{E3ADA22F-FA63-46A3-9B44-9FF566C355F6}" type="presOf" srcId="{073C46B3-5AB4-4FEA-874B-200E821FF89A}" destId="{772EEEED-171E-452E-B03A-2FF2B5C7060C}" srcOrd="0" destOrd="0" presId="urn:microsoft.com/office/officeart/2005/8/layout/cycle3"/>
    <dgm:cxn modelId="{FC2E3C67-FB99-4241-95DD-40B680678ED3}" type="presOf" srcId="{34C64C7F-5E34-49C9-B801-7BA46859ECC7}" destId="{36E1C2DB-90AD-4345-B1DD-D719D28F41B1}" srcOrd="0" destOrd="0" presId="urn:microsoft.com/office/officeart/2005/8/layout/cycle3"/>
    <dgm:cxn modelId="{DF993C6B-4C0B-43A7-ADC8-7C34D9DA180A}" srcId="{7DC20490-88EA-41BF-B7CF-2D5C8C160467}" destId="{34C64C7F-5E34-49C9-B801-7BA46859ECC7}" srcOrd="4" destOrd="0" parTransId="{BD975EC1-5AAB-41E3-BBE2-9A84B17F1931}" sibTransId="{F0C2F470-AB6E-49AC-85B7-D5147EBFEEB2}"/>
    <dgm:cxn modelId="{5B591A91-C325-40EF-8718-E1E9F5FA8746}" srcId="{7DC20490-88EA-41BF-B7CF-2D5C8C160467}" destId="{3A71A3F8-D7D7-4EC6-B8A0-E2C7DF97BD45}" srcOrd="2" destOrd="0" parTransId="{8EFA5749-751C-47B1-888D-D8C66F7AF59C}" sibTransId="{8787CF49-485F-43A5-8635-DE98413E51FC}"/>
    <dgm:cxn modelId="{DB54F1CD-E552-417D-BD72-92A5E0806A02}" srcId="{7DC20490-88EA-41BF-B7CF-2D5C8C160467}" destId="{0B62E169-9A92-4675-B654-FB3887F5248A}" srcOrd="0" destOrd="0" parTransId="{CE73FE25-0B87-4DF8-92B6-50E4DE0A0FD5}" sibTransId="{9F21A190-DA42-497D-A0EC-109462C4191B}"/>
    <dgm:cxn modelId="{BA7473CF-A219-43FC-A45E-F1CCAB3B8065}" type="presOf" srcId="{7DC20490-88EA-41BF-B7CF-2D5C8C160467}" destId="{8AC63807-8D8D-4E9F-98C3-29178EF72524}" srcOrd="0" destOrd="0" presId="urn:microsoft.com/office/officeart/2005/8/layout/cycle3"/>
    <dgm:cxn modelId="{6275D7D4-3C0D-41B7-AD3E-EE91DA4268FC}" type="presOf" srcId="{93ACE5E3-A5AF-4315-92F7-CF53D0558FC8}" destId="{F0945C27-2C8A-442C-AEE4-99115A8633C7}" srcOrd="0" destOrd="0" presId="urn:microsoft.com/office/officeart/2005/8/layout/cycle3"/>
    <dgm:cxn modelId="{613C93FD-7598-4DC7-9524-5987067184E3}" type="presOf" srcId="{9F21A190-DA42-497D-A0EC-109462C4191B}" destId="{F6F8FEFF-F22B-4854-AB75-7B8F1AC68F6D}" srcOrd="0" destOrd="0" presId="urn:microsoft.com/office/officeart/2005/8/layout/cycle3"/>
    <dgm:cxn modelId="{E195F30C-AE59-4303-A790-77396E51CE0A}" type="presParOf" srcId="{8AC63807-8D8D-4E9F-98C3-29178EF72524}" destId="{9CA0A938-BF34-43B2-A657-663FC00EFC08}" srcOrd="0" destOrd="0" presId="urn:microsoft.com/office/officeart/2005/8/layout/cycle3"/>
    <dgm:cxn modelId="{74EA3946-6D69-4B05-AB06-5C64FB68B95F}" type="presParOf" srcId="{9CA0A938-BF34-43B2-A657-663FC00EFC08}" destId="{0797A2D5-167F-446D-B42B-404A3DCBBB73}" srcOrd="0" destOrd="0" presId="urn:microsoft.com/office/officeart/2005/8/layout/cycle3"/>
    <dgm:cxn modelId="{14733A10-79B3-4FBC-BF9E-DA75D070187F}" type="presParOf" srcId="{9CA0A938-BF34-43B2-A657-663FC00EFC08}" destId="{F6F8FEFF-F22B-4854-AB75-7B8F1AC68F6D}" srcOrd="1" destOrd="0" presId="urn:microsoft.com/office/officeart/2005/8/layout/cycle3"/>
    <dgm:cxn modelId="{07D2C263-3EFD-4110-981D-543D903E2D90}" type="presParOf" srcId="{9CA0A938-BF34-43B2-A657-663FC00EFC08}" destId="{F0945C27-2C8A-442C-AEE4-99115A8633C7}" srcOrd="2" destOrd="0" presId="urn:microsoft.com/office/officeart/2005/8/layout/cycle3"/>
    <dgm:cxn modelId="{652B0510-DCCA-485D-95EA-A875B0E8CAD7}" type="presParOf" srcId="{9CA0A938-BF34-43B2-A657-663FC00EFC08}" destId="{7069BA65-E6BE-488F-A83F-B8417BC1FA95}" srcOrd="3" destOrd="0" presId="urn:microsoft.com/office/officeart/2005/8/layout/cycle3"/>
    <dgm:cxn modelId="{BEA46F4A-1B9D-4FEF-BC77-88DECC873D68}" type="presParOf" srcId="{9CA0A938-BF34-43B2-A657-663FC00EFC08}" destId="{772EEEED-171E-452E-B03A-2FF2B5C7060C}" srcOrd="4" destOrd="0" presId="urn:microsoft.com/office/officeart/2005/8/layout/cycle3"/>
    <dgm:cxn modelId="{3F1647FF-BE45-4FDC-B101-9D745375BA4E}" type="presParOf" srcId="{9CA0A938-BF34-43B2-A657-663FC00EFC08}" destId="{36E1C2DB-90AD-4345-B1DD-D719D28F41B1}" srcOrd="5" destOrd="0" presId="urn:microsoft.com/office/officeart/2005/8/layout/cycle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EBAC8F2-7985-2940-9675-5644ED09BDCF}" type="doc">
      <dgm:prSet loTypeId="urn:microsoft.com/office/officeart/2005/8/layout/radial3" loCatId="" qsTypeId="urn:microsoft.com/office/officeart/2005/8/quickstyle/simple1" qsCatId="simple" csTypeId="urn:microsoft.com/office/officeart/2005/8/colors/colorful1" csCatId="colorful" phldr="1"/>
      <dgm:spPr/>
      <dgm:t>
        <a:bodyPr/>
        <a:lstStyle/>
        <a:p>
          <a:endParaRPr lang="en-US"/>
        </a:p>
      </dgm:t>
    </dgm:pt>
    <dgm:pt modelId="{3372493F-28D9-9B46-BC25-A8E2E457E02F}">
      <dgm:prSet phldrT="[Text]"/>
      <dgm:spPr/>
      <dgm:t>
        <a:bodyPr/>
        <a:lstStyle/>
        <a:p>
          <a:r>
            <a:rPr lang="en-US"/>
            <a:t> Sex</a:t>
          </a:r>
        </a:p>
      </dgm:t>
    </dgm:pt>
    <dgm:pt modelId="{EA6A1762-B1FE-584B-9844-0639168DB3B4}" type="parTrans" cxnId="{501F6803-43EA-8341-8864-0FCED83E6387}">
      <dgm:prSet/>
      <dgm:spPr/>
      <dgm:t>
        <a:bodyPr/>
        <a:lstStyle/>
        <a:p>
          <a:endParaRPr lang="en-US"/>
        </a:p>
      </dgm:t>
    </dgm:pt>
    <dgm:pt modelId="{504B8DBD-CD8C-9248-BF1A-C074650CE439}" type="sibTrans" cxnId="{501F6803-43EA-8341-8864-0FCED83E6387}">
      <dgm:prSet/>
      <dgm:spPr/>
      <dgm:t>
        <a:bodyPr/>
        <a:lstStyle/>
        <a:p>
          <a:endParaRPr lang="en-US"/>
        </a:p>
      </dgm:t>
    </dgm:pt>
    <dgm:pt modelId="{D8B592A6-AC32-A347-8442-E45D3E3B8304}">
      <dgm:prSet phldrT="[Text]"/>
      <dgm:spPr/>
      <dgm:t>
        <a:bodyPr/>
        <a:lstStyle/>
        <a:p>
          <a:r>
            <a:rPr lang="en-US"/>
            <a:t> First Language</a:t>
          </a:r>
        </a:p>
      </dgm:t>
    </dgm:pt>
    <dgm:pt modelId="{71F0BF1D-BC7B-744F-BBBE-555E660C2CA5}" type="parTrans" cxnId="{C0A3EEE1-8C79-5340-9E71-9906B8582DA3}">
      <dgm:prSet/>
      <dgm:spPr/>
      <dgm:t>
        <a:bodyPr/>
        <a:lstStyle/>
        <a:p>
          <a:endParaRPr lang="en-US"/>
        </a:p>
      </dgm:t>
    </dgm:pt>
    <dgm:pt modelId="{03F5ECC3-1D64-9149-9CE7-9AA7A7237DBF}" type="sibTrans" cxnId="{C0A3EEE1-8C79-5340-9E71-9906B8582DA3}">
      <dgm:prSet/>
      <dgm:spPr/>
      <dgm:t>
        <a:bodyPr/>
        <a:lstStyle/>
        <a:p>
          <a:endParaRPr lang="en-US"/>
        </a:p>
      </dgm:t>
    </dgm:pt>
    <dgm:pt modelId="{5760C3BC-6F74-DB4F-85FB-9C20893E75FD}">
      <dgm:prSet phldrT="[Text]"/>
      <dgm:spPr/>
      <dgm:t>
        <a:bodyPr/>
        <a:lstStyle/>
        <a:p>
          <a:r>
            <a:rPr lang="en-US"/>
            <a:t> Ethnicity</a:t>
          </a:r>
        </a:p>
      </dgm:t>
    </dgm:pt>
    <dgm:pt modelId="{29DB3697-71B1-8A46-9D53-B73D482EB9CF}" type="parTrans" cxnId="{0B73B14E-44CA-AC46-9FCE-ADF1299E445C}">
      <dgm:prSet/>
      <dgm:spPr/>
      <dgm:t>
        <a:bodyPr/>
        <a:lstStyle/>
        <a:p>
          <a:endParaRPr lang="en-US"/>
        </a:p>
      </dgm:t>
    </dgm:pt>
    <dgm:pt modelId="{0A2C5193-EF94-7D42-AD75-C35750DD1BF2}" type="sibTrans" cxnId="{0B73B14E-44CA-AC46-9FCE-ADF1299E445C}">
      <dgm:prSet/>
      <dgm:spPr/>
      <dgm:t>
        <a:bodyPr/>
        <a:lstStyle/>
        <a:p>
          <a:endParaRPr lang="en-US"/>
        </a:p>
      </dgm:t>
    </dgm:pt>
    <dgm:pt modelId="{30A3F63A-FFED-FA42-B35F-54FC249CAF90}">
      <dgm:prSet phldrT="[Text]"/>
      <dgm:spPr/>
      <dgm:t>
        <a:bodyPr/>
        <a:lstStyle/>
        <a:p>
          <a:r>
            <a:rPr lang="en-US"/>
            <a:t> Gender Identity</a:t>
          </a:r>
        </a:p>
      </dgm:t>
    </dgm:pt>
    <dgm:pt modelId="{EC9DCEFF-CACB-7B41-B630-44584666800D}" type="parTrans" cxnId="{732A567E-9B0E-F84A-9A92-9C45E307CDF2}">
      <dgm:prSet/>
      <dgm:spPr/>
      <dgm:t>
        <a:bodyPr/>
        <a:lstStyle/>
        <a:p>
          <a:endParaRPr lang="en-US"/>
        </a:p>
      </dgm:t>
    </dgm:pt>
    <dgm:pt modelId="{ECE41C87-2D0E-6E4C-BBF8-948E302D6D50}" type="sibTrans" cxnId="{732A567E-9B0E-F84A-9A92-9C45E307CDF2}">
      <dgm:prSet/>
      <dgm:spPr/>
      <dgm:t>
        <a:bodyPr/>
        <a:lstStyle/>
        <a:p>
          <a:endParaRPr lang="en-US"/>
        </a:p>
      </dgm:t>
    </dgm:pt>
    <dgm:pt modelId="{E65C7C7A-0E19-5C4E-8696-15C1E4BE63FC}">
      <dgm:prSet phldrT="[Text]"/>
      <dgm:spPr/>
      <dgm:t>
        <a:bodyPr/>
        <a:lstStyle/>
        <a:p>
          <a:r>
            <a:rPr lang="en-US"/>
            <a:t> Sexual Orientation</a:t>
          </a:r>
        </a:p>
      </dgm:t>
    </dgm:pt>
    <dgm:pt modelId="{5B52CA97-75CB-9B44-9376-4368E7A142FD}" type="parTrans" cxnId="{536C88A8-6993-3047-BC80-A7E83E5DE6B7}">
      <dgm:prSet/>
      <dgm:spPr/>
      <dgm:t>
        <a:bodyPr/>
        <a:lstStyle/>
        <a:p>
          <a:endParaRPr lang="en-US"/>
        </a:p>
      </dgm:t>
    </dgm:pt>
    <dgm:pt modelId="{1F09396D-B8B5-EF41-9D23-3D5D8209373E}" type="sibTrans" cxnId="{536C88A8-6993-3047-BC80-A7E83E5DE6B7}">
      <dgm:prSet/>
      <dgm:spPr/>
      <dgm:t>
        <a:bodyPr/>
        <a:lstStyle/>
        <a:p>
          <a:endParaRPr lang="en-US"/>
        </a:p>
      </dgm:t>
    </dgm:pt>
    <dgm:pt modelId="{E045E5F0-174A-814F-B28A-90E53616D344}">
      <dgm:prSet phldrT="[Text]"/>
      <dgm:spPr/>
      <dgm:t>
        <a:bodyPr/>
        <a:lstStyle/>
        <a:p>
          <a:r>
            <a:rPr lang="en-US"/>
            <a:t> Race</a:t>
          </a:r>
        </a:p>
      </dgm:t>
    </dgm:pt>
    <dgm:pt modelId="{EF4C328F-54A5-5241-BB76-76D0A489DB49}" type="parTrans" cxnId="{42D557F0-CAFA-914B-83EE-3370A4AEB7A6}">
      <dgm:prSet/>
      <dgm:spPr/>
      <dgm:t>
        <a:bodyPr/>
        <a:lstStyle/>
        <a:p>
          <a:endParaRPr lang="en-US"/>
        </a:p>
      </dgm:t>
    </dgm:pt>
    <dgm:pt modelId="{B5903695-7BC1-0E4D-ADE3-55A227A0B6AE}" type="sibTrans" cxnId="{42D557F0-CAFA-914B-83EE-3370A4AEB7A6}">
      <dgm:prSet/>
      <dgm:spPr/>
      <dgm:t>
        <a:bodyPr/>
        <a:lstStyle/>
        <a:p>
          <a:endParaRPr lang="en-US"/>
        </a:p>
      </dgm:t>
    </dgm:pt>
    <dgm:pt modelId="{5FAC2A2A-9281-CB4D-ABCA-099627824D3B}">
      <dgm:prSet phldrT="[Text]"/>
      <dgm:spPr/>
      <dgm:t>
        <a:bodyPr/>
        <a:lstStyle/>
        <a:p>
          <a:r>
            <a:rPr lang="en-US"/>
            <a:t> Education</a:t>
          </a:r>
        </a:p>
      </dgm:t>
    </dgm:pt>
    <dgm:pt modelId="{7B0B48B6-A829-2547-95F4-BF7B0A09C76F}" type="parTrans" cxnId="{1FEA1A52-C9E0-F64C-B767-2953A0FB9A2E}">
      <dgm:prSet/>
      <dgm:spPr/>
      <dgm:t>
        <a:bodyPr/>
        <a:lstStyle/>
        <a:p>
          <a:endParaRPr lang="en-US"/>
        </a:p>
      </dgm:t>
    </dgm:pt>
    <dgm:pt modelId="{2E3E5E39-B423-3145-BB99-70FE300792B1}" type="sibTrans" cxnId="{1FEA1A52-C9E0-F64C-B767-2953A0FB9A2E}">
      <dgm:prSet/>
      <dgm:spPr/>
      <dgm:t>
        <a:bodyPr/>
        <a:lstStyle/>
        <a:p>
          <a:endParaRPr lang="en-US"/>
        </a:p>
      </dgm:t>
    </dgm:pt>
    <dgm:pt modelId="{C7F1828B-E14A-C044-B2C8-742337E1285D}">
      <dgm:prSet phldrT="[Text]"/>
      <dgm:spPr/>
      <dgm:t>
        <a:bodyPr/>
        <a:lstStyle/>
        <a:p>
          <a:r>
            <a:rPr lang="en-US"/>
            <a:t> Marital Status</a:t>
          </a:r>
        </a:p>
      </dgm:t>
    </dgm:pt>
    <dgm:pt modelId="{2A788115-33C9-0142-819A-0BAB55E59F31}" type="parTrans" cxnId="{634E42DC-E248-544B-895C-B63DEAF83DE8}">
      <dgm:prSet/>
      <dgm:spPr/>
      <dgm:t>
        <a:bodyPr/>
        <a:lstStyle/>
        <a:p>
          <a:endParaRPr lang="en-US"/>
        </a:p>
      </dgm:t>
    </dgm:pt>
    <dgm:pt modelId="{0F17EBCA-113B-3C41-BA40-5A0A916D6591}" type="sibTrans" cxnId="{634E42DC-E248-544B-895C-B63DEAF83DE8}">
      <dgm:prSet/>
      <dgm:spPr/>
      <dgm:t>
        <a:bodyPr/>
        <a:lstStyle/>
        <a:p>
          <a:endParaRPr lang="en-US"/>
        </a:p>
      </dgm:t>
    </dgm:pt>
    <dgm:pt modelId="{6612E8A0-BE08-F747-BBEE-F4E7255848FE}">
      <dgm:prSet phldrT="[Text]"/>
      <dgm:spPr/>
      <dgm:t>
        <a:bodyPr/>
        <a:lstStyle/>
        <a:p>
          <a:r>
            <a:rPr lang="en-US"/>
            <a:t> Maturity </a:t>
          </a:r>
        </a:p>
      </dgm:t>
    </dgm:pt>
    <dgm:pt modelId="{45379268-38C4-3843-ACD7-9F25AFA8CD64}" type="parTrans" cxnId="{34939E7E-D687-014C-A557-93D4EAC198B0}">
      <dgm:prSet/>
      <dgm:spPr/>
      <dgm:t>
        <a:bodyPr/>
        <a:lstStyle/>
        <a:p>
          <a:endParaRPr lang="en-US"/>
        </a:p>
      </dgm:t>
    </dgm:pt>
    <dgm:pt modelId="{3796FC3C-A116-264A-BA25-95362EDCB44F}" type="sibTrans" cxnId="{34939E7E-D687-014C-A557-93D4EAC198B0}">
      <dgm:prSet/>
      <dgm:spPr/>
      <dgm:t>
        <a:bodyPr/>
        <a:lstStyle/>
        <a:p>
          <a:endParaRPr lang="en-US"/>
        </a:p>
      </dgm:t>
    </dgm:pt>
    <dgm:pt modelId="{96A6D5AF-09FF-7346-9F03-97E2FE68F8F2}">
      <dgm:prSet phldrT="[Text]"/>
      <dgm:spPr/>
      <dgm:t>
        <a:bodyPr/>
        <a:lstStyle/>
        <a:p>
          <a:r>
            <a:rPr lang="en-US"/>
            <a:t> Age</a:t>
          </a:r>
        </a:p>
      </dgm:t>
    </dgm:pt>
    <dgm:pt modelId="{233533D0-F30C-2844-AD35-556025A46533}" type="parTrans" cxnId="{E07AD559-539C-BF48-97E2-332D34F6954F}">
      <dgm:prSet/>
      <dgm:spPr/>
      <dgm:t>
        <a:bodyPr/>
        <a:lstStyle/>
        <a:p>
          <a:endParaRPr lang="en-US"/>
        </a:p>
      </dgm:t>
    </dgm:pt>
    <dgm:pt modelId="{91E21093-EAED-694B-9830-81DDF8378F46}" type="sibTrans" cxnId="{E07AD559-539C-BF48-97E2-332D34F6954F}">
      <dgm:prSet/>
      <dgm:spPr/>
      <dgm:t>
        <a:bodyPr/>
        <a:lstStyle/>
        <a:p>
          <a:endParaRPr lang="en-US"/>
        </a:p>
      </dgm:t>
    </dgm:pt>
    <dgm:pt modelId="{D546C56E-CE22-E641-BC27-F06C46286A51}">
      <dgm:prSet phldrT="[Text]"/>
      <dgm:spPr/>
      <dgm:t>
        <a:bodyPr/>
        <a:lstStyle/>
        <a:p>
          <a:r>
            <a:rPr lang="en-US"/>
            <a:t> Geographic Origin</a:t>
          </a:r>
        </a:p>
      </dgm:t>
    </dgm:pt>
    <dgm:pt modelId="{C1E04025-385B-1C47-86FD-29410C994066}" type="parTrans" cxnId="{913602BA-2B2F-4943-945E-6477F27590A2}">
      <dgm:prSet/>
      <dgm:spPr/>
      <dgm:t>
        <a:bodyPr/>
        <a:lstStyle/>
        <a:p>
          <a:endParaRPr lang="en-US"/>
        </a:p>
      </dgm:t>
    </dgm:pt>
    <dgm:pt modelId="{A819D862-C6FD-C345-98D3-4532B7A40864}" type="sibTrans" cxnId="{913602BA-2B2F-4943-945E-6477F27590A2}">
      <dgm:prSet/>
      <dgm:spPr/>
      <dgm:t>
        <a:bodyPr/>
        <a:lstStyle/>
        <a:p>
          <a:endParaRPr lang="en-US"/>
        </a:p>
      </dgm:t>
    </dgm:pt>
    <dgm:pt modelId="{6872AD7A-DFC3-1243-9538-F7B6FA5D19D1}">
      <dgm:prSet phldrT="[Text]"/>
      <dgm:spPr/>
      <dgm:t>
        <a:bodyPr/>
        <a:lstStyle/>
        <a:p>
          <a:r>
            <a:rPr lang="en-US"/>
            <a:t> Career Field</a:t>
          </a:r>
        </a:p>
      </dgm:t>
    </dgm:pt>
    <dgm:pt modelId="{BD569E48-D6CF-9B42-A9B0-594E7D46E867}" type="parTrans" cxnId="{F689D45B-7ED6-0B4C-BBEE-186ABEB0269F}">
      <dgm:prSet/>
      <dgm:spPr/>
      <dgm:t>
        <a:bodyPr/>
        <a:lstStyle/>
        <a:p>
          <a:endParaRPr lang="en-US"/>
        </a:p>
      </dgm:t>
    </dgm:pt>
    <dgm:pt modelId="{3456E4E9-0778-894D-9AE5-2BDEF6660447}" type="sibTrans" cxnId="{F689D45B-7ED6-0B4C-BBEE-186ABEB0269F}">
      <dgm:prSet/>
      <dgm:spPr/>
      <dgm:t>
        <a:bodyPr/>
        <a:lstStyle/>
        <a:p>
          <a:endParaRPr lang="en-US"/>
        </a:p>
      </dgm:t>
    </dgm:pt>
    <dgm:pt modelId="{FC07B0B8-5447-7543-9C1E-729551D83BE8}">
      <dgm:prSet phldrT="[Text]"/>
      <dgm:spPr/>
      <dgm:t>
        <a:bodyPr/>
        <a:lstStyle/>
        <a:p>
          <a:r>
            <a:rPr lang="en-US"/>
            <a:t> Religious Affiliation</a:t>
          </a:r>
        </a:p>
      </dgm:t>
    </dgm:pt>
    <dgm:pt modelId="{8BEDF69C-65E7-9549-924E-A57BDE15B192}" type="parTrans" cxnId="{E5FA372C-520A-F547-A566-B6D7FF0DF388}">
      <dgm:prSet/>
      <dgm:spPr/>
      <dgm:t>
        <a:bodyPr/>
        <a:lstStyle/>
        <a:p>
          <a:endParaRPr lang="en-US"/>
        </a:p>
      </dgm:t>
    </dgm:pt>
    <dgm:pt modelId="{96B504D1-B2E8-7F4D-8B74-C32AD16DD8FB}" type="sibTrans" cxnId="{E5FA372C-520A-F547-A566-B6D7FF0DF388}">
      <dgm:prSet/>
      <dgm:spPr/>
      <dgm:t>
        <a:bodyPr/>
        <a:lstStyle/>
        <a:p>
          <a:endParaRPr lang="en-US"/>
        </a:p>
      </dgm:t>
    </dgm:pt>
    <dgm:pt modelId="{B58AECC6-93DE-8144-9B7C-05DC3A626253}">
      <dgm:prSet phldrT="[Text]"/>
      <dgm:spPr/>
      <dgm:t>
        <a:bodyPr/>
        <a:lstStyle/>
        <a:p>
          <a:r>
            <a:rPr lang="en-US"/>
            <a:t>Diversity</a:t>
          </a:r>
        </a:p>
      </dgm:t>
    </dgm:pt>
    <dgm:pt modelId="{5364D96A-8DC6-234E-9D7A-5F65943C4C88}" type="sibTrans" cxnId="{97D25E72-37EE-2943-95F5-5E38CA5BFA41}">
      <dgm:prSet/>
      <dgm:spPr/>
      <dgm:t>
        <a:bodyPr/>
        <a:lstStyle/>
        <a:p>
          <a:endParaRPr lang="en-US"/>
        </a:p>
      </dgm:t>
    </dgm:pt>
    <dgm:pt modelId="{709C33B1-B430-3046-854E-153CBFE21415}" type="parTrans" cxnId="{97D25E72-37EE-2943-95F5-5E38CA5BFA41}">
      <dgm:prSet/>
      <dgm:spPr/>
      <dgm:t>
        <a:bodyPr/>
        <a:lstStyle/>
        <a:p>
          <a:endParaRPr lang="en-US"/>
        </a:p>
      </dgm:t>
    </dgm:pt>
    <dgm:pt modelId="{10381D40-A968-42A3-9161-6D4070991F1F}">
      <dgm:prSet phldrT="[Text]"/>
      <dgm:spPr/>
      <dgm:t>
        <a:bodyPr/>
        <a:lstStyle/>
        <a:p>
          <a:r>
            <a:rPr lang="en-US"/>
            <a:t>Ability Status</a:t>
          </a:r>
        </a:p>
      </dgm:t>
    </dgm:pt>
    <dgm:pt modelId="{186E19CA-C215-4A1D-B95A-07636691923C}" type="parTrans" cxnId="{0B5336BF-3D78-40B9-BEF1-F3D37097404F}">
      <dgm:prSet/>
      <dgm:spPr/>
      <dgm:t>
        <a:bodyPr/>
        <a:lstStyle/>
        <a:p>
          <a:endParaRPr lang="en-US"/>
        </a:p>
      </dgm:t>
    </dgm:pt>
    <dgm:pt modelId="{B23F1921-1F73-44DC-93BF-AAC23142E066}" type="sibTrans" cxnId="{0B5336BF-3D78-40B9-BEF1-F3D37097404F}">
      <dgm:prSet/>
      <dgm:spPr/>
      <dgm:t>
        <a:bodyPr/>
        <a:lstStyle/>
        <a:p>
          <a:endParaRPr lang="en-US"/>
        </a:p>
      </dgm:t>
    </dgm:pt>
    <dgm:pt modelId="{47BE21F3-8935-42A9-9392-F491001F749B}" type="pres">
      <dgm:prSet presAssocID="{5EBAC8F2-7985-2940-9675-5644ED09BDCF}" presName="composite" presStyleCnt="0">
        <dgm:presLayoutVars>
          <dgm:chMax val="1"/>
          <dgm:dir/>
          <dgm:resizeHandles val="exact"/>
        </dgm:presLayoutVars>
      </dgm:prSet>
      <dgm:spPr/>
    </dgm:pt>
    <dgm:pt modelId="{422ADC71-BD9E-4E0A-8844-5A006C380162}" type="pres">
      <dgm:prSet presAssocID="{5EBAC8F2-7985-2940-9675-5644ED09BDCF}" presName="radial" presStyleCnt="0">
        <dgm:presLayoutVars>
          <dgm:animLvl val="ctr"/>
        </dgm:presLayoutVars>
      </dgm:prSet>
      <dgm:spPr/>
    </dgm:pt>
    <dgm:pt modelId="{23D51EBF-2AB6-4925-9D4E-7DB279560116}" type="pres">
      <dgm:prSet presAssocID="{B58AECC6-93DE-8144-9B7C-05DC3A626253}" presName="centerShape" presStyleLbl="vennNode1" presStyleIdx="0" presStyleCnt="15"/>
      <dgm:spPr/>
    </dgm:pt>
    <dgm:pt modelId="{A9D75775-56BA-4187-B6D4-8D34F15EF55C}" type="pres">
      <dgm:prSet presAssocID="{3372493F-28D9-9B46-BC25-A8E2E457E02F}" presName="node" presStyleLbl="vennNode1" presStyleIdx="1" presStyleCnt="15">
        <dgm:presLayoutVars>
          <dgm:bulletEnabled val="1"/>
        </dgm:presLayoutVars>
      </dgm:prSet>
      <dgm:spPr/>
    </dgm:pt>
    <dgm:pt modelId="{0C530925-21F1-4526-B89C-9FF7743E6795}" type="pres">
      <dgm:prSet presAssocID="{D8B592A6-AC32-A347-8442-E45D3E3B8304}" presName="node" presStyleLbl="vennNode1" presStyleIdx="2" presStyleCnt="15">
        <dgm:presLayoutVars>
          <dgm:bulletEnabled val="1"/>
        </dgm:presLayoutVars>
      </dgm:prSet>
      <dgm:spPr/>
    </dgm:pt>
    <dgm:pt modelId="{8931E55F-02A5-44E8-A06D-C45E42D96805}" type="pres">
      <dgm:prSet presAssocID="{5760C3BC-6F74-DB4F-85FB-9C20893E75FD}" presName="node" presStyleLbl="vennNode1" presStyleIdx="3" presStyleCnt="15">
        <dgm:presLayoutVars>
          <dgm:bulletEnabled val="1"/>
        </dgm:presLayoutVars>
      </dgm:prSet>
      <dgm:spPr/>
    </dgm:pt>
    <dgm:pt modelId="{6D898BB6-2C83-431C-A0E8-9F18CF29F415}" type="pres">
      <dgm:prSet presAssocID="{30A3F63A-FFED-FA42-B35F-54FC249CAF90}" presName="node" presStyleLbl="vennNode1" presStyleIdx="4" presStyleCnt="15">
        <dgm:presLayoutVars>
          <dgm:bulletEnabled val="1"/>
        </dgm:presLayoutVars>
      </dgm:prSet>
      <dgm:spPr/>
    </dgm:pt>
    <dgm:pt modelId="{D5B4A758-8CB4-406D-AEB8-285C9FC7CAFC}" type="pres">
      <dgm:prSet presAssocID="{E65C7C7A-0E19-5C4E-8696-15C1E4BE63FC}" presName="node" presStyleLbl="vennNode1" presStyleIdx="5" presStyleCnt="15">
        <dgm:presLayoutVars>
          <dgm:bulletEnabled val="1"/>
        </dgm:presLayoutVars>
      </dgm:prSet>
      <dgm:spPr/>
    </dgm:pt>
    <dgm:pt modelId="{9795A9D7-0D98-4C8F-8790-E0DFFD91DD70}" type="pres">
      <dgm:prSet presAssocID="{E045E5F0-174A-814F-B28A-90E53616D344}" presName="node" presStyleLbl="vennNode1" presStyleIdx="6" presStyleCnt="15">
        <dgm:presLayoutVars>
          <dgm:bulletEnabled val="1"/>
        </dgm:presLayoutVars>
      </dgm:prSet>
      <dgm:spPr/>
    </dgm:pt>
    <dgm:pt modelId="{26911645-BBC3-418A-B5D0-8BFD6C4C6802}" type="pres">
      <dgm:prSet presAssocID="{5FAC2A2A-9281-CB4D-ABCA-099627824D3B}" presName="node" presStyleLbl="vennNode1" presStyleIdx="7" presStyleCnt="15">
        <dgm:presLayoutVars>
          <dgm:bulletEnabled val="1"/>
        </dgm:presLayoutVars>
      </dgm:prSet>
      <dgm:spPr/>
    </dgm:pt>
    <dgm:pt modelId="{8075F17D-2564-4A22-9F84-AC3B25AF7681}" type="pres">
      <dgm:prSet presAssocID="{C7F1828B-E14A-C044-B2C8-742337E1285D}" presName="node" presStyleLbl="vennNode1" presStyleIdx="8" presStyleCnt="15">
        <dgm:presLayoutVars>
          <dgm:bulletEnabled val="1"/>
        </dgm:presLayoutVars>
      </dgm:prSet>
      <dgm:spPr/>
    </dgm:pt>
    <dgm:pt modelId="{EB215D67-DF1E-42D3-985D-4E9EF44D8CA4}" type="pres">
      <dgm:prSet presAssocID="{6612E8A0-BE08-F747-BBEE-F4E7255848FE}" presName="node" presStyleLbl="vennNode1" presStyleIdx="9" presStyleCnt="15">
        <dgm:presLayoutVars>
          <dgm:bulletEnabled val="1"/>
        </dgm:presLayoutVars>
      </dgm:prSet>
      <dgm:spPr/>
    </dgm:pt>
    <dgm:pt modelId="{B9B797A4-08BA-4721-9A38-E51927E6054D}" type="pres">
      <dgm:prSet presAssocID="{96A6D5AF-09FF-7346-9F03-97E2FE68F8F2}" presName="node" presStyleLbl="vennNode1" presStyleIdx="10" presStyleCnt="15">
        <dgm:presLayoutVars>
          <dgm:bulletEnabled val="1"/>
        </dgm:presLayoutVars>
      </dgm:prSet>
      <dgm:spPr/>
    </dgm:pt>
    <dgm:pt modelId="{7C58FDFF-E653-4B26-9E1A-BACCFFA315AE}" type="pres">
      <dgm:prSet presAssocID="{D546C56E-CE22-E641-BC27-F06C46286A51}" presName="node" presStyleLbl="vennNode1" presStyleIdx="11" presStyleCnt="15">
        <dgm:presLayoutVars>
          <dgm:bulletEnabled val="1"/>
        </dgm:presLayoutVars>
      </dgm:prSet>
      <dgm:spPr/>
    </dgm:pt>
    <dgm:pt modelId="{2063B34A-2047-4BEC-8517-BFEA26740264}" type="pres">
      <dgm:prSet presAssocID="{6872AD7A-DFC3-1243-9538-F7B6FA5D19D1}" presName="node" presStyleLbl="vennNode1" presStyleIdx="12" presStyleCnt="15">
        <dgm:presLayoutVars>
          <dgm:bulletEnabled val="1"/>
        </dgm:presLayoutVars>
      </dgm:prSet>
      <dgm:spPr/>
    </dgm:pt>
    <dgm:pt modelId="{2DE92659-29C9-46ED-BC07-3C9C404749DC}" type="pres">
      <dgm:prSet presAssocID="{FC07B0B8-5447-7543-9C1E-729551D83BE8}" presName="node" presStyleLbl="vennNode1" presStyleIdx="13" presStyleCnt="15">
        <dgm:presLayoutVars>
          <dgm:bulletEnabled val="1"/>
        </dgm:presLayoutVars>
      </dgm:prSet>
      <dgm:spPr/>
    </dgm:pt>
    <dgm:pt modelId="{3772458F-B4D8-4E6B-994E-1979C52BEAA2}" type="pres">
      <dgm:prSet presAssocID="{10381D40-A968-42A3-9161-6D4070991F1F}" presName="node" presStyleLbl="vennNode1" presStyleIdx="14" presStyleCnt="15">
        <dgm:presLayoutVars>
          <dgm:bulletEnabled val="1"/>
        </dgm:presLayoutVars>
      </dgm:prSet>
      <dgm:spPr/>
    </dgm:pt>
  </dgm:ptLst>
  <dgm:cxnLst>
    <dgm:cxn modelId="{501F6803-43EA-8341-8864-0FCED83E6387}" srcId="{B58AECC6-93DE-8144-9B7C-05DC3A626253}" destId="{3372493F-28D9-9B46-BC25-A8E2E457E02F}" srcOrd="0" destOrd="0" parTransId="{EA6A1762-B1FE-584B-9844-0639168DB3B4}" sibTransId="{504B8DBD-CD8C-9248-BF1A-C074650CE439}"/>
    <dgm:cxn modelId="{A979F404-0165-475C-BC76-ABCC2DEEAC5F}" type="presOf" srcId="{FC07B0B8-5447-7543-9C1E-729551D83BE8}" destId="{2DE92659-29C9-46ED-BC07-3C9C404749DC}" srcOrd="0" destOrd="0" presId="urn:microsoft.com/office/officeart/2005/8/layout/radial3"/>
    <dgm:cxn modelId="{95CB0D20-7E6F-4CA2-AE14-F5DDE5442FBD}" type="presOf" srcId="{5FAC2A2A-9281-CB4D-ABCA-099627824D3B}" destId="{26911645-BBC3-418A-B5D0-8BFD6C4C6802}" srcOrd="0" destOrd="0" presId="urn:microsoft.com/office/officeart/2005/8/layout/radial3"/>
    <dgm:cxn modelId="{E5FA372C-520A-F547-A566-B6D7FF0DF388}" srcId="{B58AECC6-93DE-8144-9B7C-05DC3A626253}" destId="{FC07B0B8-5447-7543-9C1E-729551D83BE8}" srcOrd="12" destOrd="0" parTransId="{8BEDF69C-65E7-9549-924E-A57BDE15B192}" sibTransId="{96B504D1-B2E8-7F4D-8B74-C32AD16DD8FB}"/>
    <dgm:cxn modelId="{C18CB539-7BB2-43D1-A124-94CA7481F190}" type="presOf" srcId="{D8B592A6-AC32-A347-8442-E45D3E3B8304}" destId="{0C530925-21F1-4526-B89C-9FF7743E6795}" srcOrd="0" destOrd="0" presId="urn:microsoft.com/office/officeart/2005/8/layout/radial3"/>
    <dgm:cxn modelId="{F7B28840-A541-4274-AD77-E90E6005C58D}" type="presOf" srcId="{10381D40-A968-42A3-9161-6D4070991F1F}" destId="{3772458F-B4D8-4E6B-994E-1979C52BEAA2}" srcOrd="0" destOrd="0" presId="urn:microsoft.com/office/officeart/2005/8/layout/radial3"/>
    <dgm:cxn modelId="{F689D45B-7ED6-0B4C-BBEE-186ABEB0269F}" srcId="{B58AECC6-93DE-8144-9B7C-05DC3A626253}" destId="{6872AD7A-DFC3-1243-9538-F7B6FA5D19D1}" srcOrd="11" destOrd="0" parTransId="{BD569E48-D6CF-9B42-A9B0-594E7D46E867}" sibTransId="{3456E4E9-0778-894D-9AE5-2BDEF6660447}"/>
    <dgm:cxn modelId="{62750662-AA2E-4F4D-9160-DDE689873AF8}" type="presOf" srcId="{5760C3BC-6F74-DB4F-85FB-9C20893E75FD}" destId="{8931E55F-02A5-44E8-A06D-C45E42D96805}" srcOrd="0" destOrd="0" presId="urn:microsoft.com/office/officeart/2005/8/layout/radial3"/>
    <dgm:cxn modelId="{0B73B14E-44CA-AC46-9FCE-ADF1299E445C}" srcId="{B58AECC6-93DE-8144-9B7C-05DC3A626253}" destId="{5760C3BC-6F74-DB4F-85FB-9C20893E75FD}" srcOrd="2" destOrd="0" parTransId="{29DB3697-71B1-8A46-9D53-B73D482EB9CF}" sibTransId="{0A2C5193-EF94-7D42-AD75-C35750DD1BF2}"/>
    <dgm:cxn modelId="{1FEA1A52-C9E0-F64C-B767-2953A0FB9A2E}" srcId="{B58AECC6-93DE-8144-9B7C-05DC3A626253}" destId="{5FAC2A2A-9281-CB4D-ABCA-099627824D3B}" srcOrd="6" destOrd="0" parTransId="{7B0B48B6-A829-2547-95F4-BF7B0A09C76F}" sibTransId="{2E3E5E39-B423-3145-BB99-70FE300792B1}"/>
    <dgm:cxn modelId="{97D25E72-37EE-2943-95F5-5E38CA5BFA41}" srcId="{5EBAC8F2-7985-2940-9675-5644ED09BDCF}" destId="{B58AECC6-93DE-8144-9B7C-05DC3A626253}" srcOrd="0" destOrd="0" parTransId="{709C33B1-B430-3046-854E-153CBFE21415}" sibTransId="{5364D96A-8DC6-234E-9D7A-5F65943C4C88}"/>
    <dgm:cxn modelId="{BCA7B053-BC84-46AC-B482-5F7CF25F60A9}" type="presOf" srcId="{30A3F63A-FFED-FA42-B35F-54FC249CAF90}" destId="{6D898BB6-2C83-431C-A0E8-9F18CF29F415}" srcOrd="0" destOrd="0" presId="urn:microsoft.com/office/officeart/2005/8/layout/radial3"/>
    <dgm:cxn modelId="{E07AD559-539C-BF48-97E2-332D34F6954F}" srcId="{B58AECC6-93DE-8144-9B7C-05DC3A626253}" destId="{96A6D5AF-09FF-7346-9F03-97E2FE68F8F2}" srcOrd="9" destOrd="0" parTransId="{233533D0-F30C-2844-AD35-556025A46533}" sibTransId="{91E21093-EAED-694B-9830-81DDF8378F46}"/>
    <dgm:cxn modelId="{732A567E-9B0E-F84A-9A92-9C45E307CDF2}" srcId="{B58AECC6-93DE-8144-9B7C-05DC3A626253}" destId="{30A3F63A-FFED-FA42-B35F-54FC249CAF90}" srcOrd="3" destOrd="0" parTransId="{EC9DCEFF-CACB-7B41-B630-44584666800D}" sibTransId="{ECE41C87-2D0E-6E4C-BBF8-948E302D6D50}"/>
    <dgm:cxn modelId="{8DE27C7E-9B3C-4440-A73E-C1049DECA848}" type="presOf" srcId="{E045E5F0-174A-814F-B28A-90E53616D344}" destId="{9795A9D7-0D98-4C8F-8790-E0DFFD91DD70}" srcOrd="0" destOrd="0" presId="urn:microsoft.com/office/officeart/2005/8/layout/radial3"/>
    <dgm:cxn modelId="{34939E7E-D687-014C-A557-93D4EAC198B0}" srcId="{B58AECC6-93DE-8144-9B7C-05DC3A626253}" destId="{6612E8A0-BE08-F747-BBEE-F4E7255848FE}" srcOrd="8" destOrd="0" parTransId="{45379268-38C4-3843-ACD7-9F25AFA8CD64}" sibTransId="{3796FC3C-A116-264A-BA25-95362EDCB44F}"/>
    <dgm:cxn modelId="{11F2C29A-930E-47F0-A394-ED5A82A19B15}" type="presOf" srcId="{6612E8A0-BE08-F747-BBEE-F4E7255848FE}" destId="{EB215D67-DF1E-42D3-985D-4E9EF44D8CA4}" srcOrd="0" destOrd="0" presId="urn:microsoft.com/office/officeart/2005/8/layout/radial3"/>
    <dgm:cxn modelId="{536C88A8-6993-3047-BC80-A7E83E5DE6B7}" srcId="{B58AECC6-93DE-8144-9B7C-05DC3A626253}" destId="{E65C7C7A-0E19-5C4E-8696-15C1E4BE63FC}" srcOrd="4" destOrd="0" parTransId="{5B52CA97-75CB-9B44-9376-4368E7A142FD}" sibTransId="{1F09396D-B8B5-EF41-9D23-3D5D8209373E}"/>
    <dgm:cxn modelId="{4C4338B5-BD0A-4D38-995D-C922426FC4F3}" type="presOf" srcId="{5EBAC8F2-7985-2940-9675-5644ED09BDCF}" destId="{47BE21F3-8935-42A9-9392-F491001F749B}" srcOrd="0" destOrd="0" presId="urn:microsoft.com/office/officeart/2005/8/layout/radial3"/>
    <dgm:cxn modelId="{913602BA-2B2F-4943-945E-6477F27590A2}" srcId="{B58AECC6-93DE-8144-9B7C-05DC3A626253}" destId="{D546C56E-CE22-E641-BC27-F06C46286A51}" srcOrd="10" destOrd="0" parTransId="{C1E04025-385B-1C47-86FD-29410C994066}" sibTransId="{A819D862-C6FD-C345-98D3-4532B7A40864}"/>
    <dgm:cxn modelId="{0B5336BF-3D78-40B9-BEF1-F3D37097404F}" srcId="{B58AECC6-93DE-8144-9B7C-05DC3A626253}" destId="{10381D40-A968-42A3-9161-6D4070991F1F}" srcOrd="13" destOrd="0" parTransId="{186E19CA-C215-4A1D-B95A-07636691923C}" sibTransId="{B23F1921-1F73-44DC-93BF-AAC23142E066}"/>
    <dgm:cxn modelId="{4C85DABF-9C40-4242-AA2E-912FE9887865}" type="presOf" srcId="{6872AD7A-DFC3-1243-9538-F7B6FA5D19D1}" destId="{2063B34A-2047-4BEC-8517-BFEA26740264}" srcOrd="0" destOrd="0" presId="urn:microsoft.com/office/officeart/2005/8/layout/radial3"/>
    <dgm:cxn modelId="{634E42DC-E248-544B-895C-B63DEAF83DE8}" srcId="{B58AECC6-93DE-8144-9B7C-05DC3A626253}" destId="{C7F1828B-E14A-C044-B2C8-742337E1285D}" srcOrd="7" destOrd="0" parTransId="{2A788115-33C9-0142-819A-0BAB55E59F31}" sibTransId="{0F17EBCA-113B-3C41-BA40-5A0A916D6591}"/>
    <dgm:cxn modelId="{C0A3EEE1-8C79-5340-9E71-9906B8582DA3}" srcId="{B58AECC6-93DE-8144-9B7C-05DC3A626253}" destId="{D8B592A6-AC32-A347-8442-E45D3E3B8304}" srcOrd="1" destOrd="0" parTransId="{71F0BF1D-BC7B-744F-BBBE-555E660C2CA5}" sibTransId="{03F5ECC3-1D64-9149-9CE7-9AA7A7237DBF}"/>
    <dgm:cxn modelId="{E3035BEE-CA34-4AF5-AECB-3119F5B21AC1}" type="presOf" srcId="{E65C7C7A-0E19-5C4E-8696-15C1E4BE63FC}" destId="{D5B4A758-8CB4-406D-AEB8-285C9FC7CAFC}" srcOrd="0" destOrd="0" presId="urn:microsoft.com/office/officeart/2005/8/layout/radial3"/>
    <dgm:cxn modelId="{42D557F0-CAFA-914B-83EE-3370A4AEB7A6}" srcId="{B58AECC6-93DE-8144-9B7C-05DC3A626253}" destId="{E045E5F0-174A-814F-B28A-90E53616D344}" srcOrd="5" destOrd="0" parTransId="{EF4C328F-54A5-5241-BB76-76D0A489DB49}" sibTransId="{B5903695-7BC1-0E4D-ADE3-55A227A0B6AE}"/>
    <dgm:cxn modelId="{FD1910FA-B8F5-42B0-A8D1-5A925A6C3A6B}" type="presOf" srcId="{B58AECC6-93DE-8144-9B7C-05DC3A626253}" destId="{23D51EBF-2AB6-4925-9D4E-7DB279560116}" srcOrd="0" destOrd="0" presId="urn:microsoft.com/office/officeart/2005/8/layout/radial3"/>
    <dgm:cxn modelId="{76BFEBFA-F000-4EDB-A91F-29DFD33D6302}" type="presOf" srcId="{96A6D5AF-09FF-7346-9F03-97E2FE68F8F2}" destId="{B9B797A4-08BA-4721-9A38-E51927E6054D}" srcOrd="0" destOrd="0" presId="urn:microsoft.com/office/officeart/2005/8/layout/radial3"/>
    <dgm:cxn modelId="{66CA45FC-B622-4066-B3E8-0D73B1FA5D76}" type="presOf" srcId="{D546C56E-CE22-E641-BC27-F06C46286A51}" destId="{7C58FDFF-E653-4B26-9E1A-BACCFFA315AE}" srcOrd="0" destOrd="0" presId="urn:microsoft.com/office/officeart/2005/8/layout/radial3"/>
    <dgm:cxn modelId="{9D521DFE-BEC3-4CD9-A097-46FBE7F346A7}" type="presOf" srcId="{3372493F-28D9-9B46-BC25-A8E2E457E02F}" destId="{A9D75775-56BA-4187-B6D4-8D34F15EF55C}" srcOrd="0" destOrd="0" presId="urn:microsoft.com/office/officeart/2005/8/layout/radial3"/>
    <dgm:cxn modelId="{A6F370FE-487F-4A2F-9C30-4229D3953DF2}" type="presOf" srcId="{C7F1828B-E14A-C044-B2C8-742337E1285D}" destId="{8075F17D-2564-4A22-9F84-AC3B25AF7681}" srcOrd="0" destOrd="0" presId="urn:microsoft.com/office/officeart/2005/8/layout/radial3"/>
    <dgm:cxn modelId="{F102C0FB-E404-4B01-B426-5F8B5AF455C9}" type="presParOf" srcId="{47BE21F3-8935-42A9-9392-F491001F749B}" destId="{422ADC71-BD9E-4E0A-8844-5A006C380162}" srcOrd="0" destOrd="0" presId="urn:microsoft.com/office/officeart/2005/8/layout/radial3"/>
    <dgm:cxn modelId="{A3F54B45-BE5A-44AF-880B-9841248E6BEA}" type="presParOf" srcId="{422ADC71-BD9E-4E0A-8844-5A006C380162}" destId="{23D51EBF-2AB6-4925-9D4E-7DB279560116}" srcOrd="0" destOrd="0" presId="urn:microsoft.com/office/officeart/2005/8/layout/radial3"/>
    <dgm:cxn modelId="{4FE39D16-D4C3-45C3-A5A3-3446971CD070}" type="presParOf" srcId="{422ADC71-BD9E-4E0A-8844-5A006C380162}" destId="{A9D75775-56BA-4187-B6D4-8D34F15EF55C}" srcOrd="1" destOrd="0" presId="urn:microsoft.com/office/officeart/2005/8/layout/radial3"/>
    <dgm:cxn modelId="{3D452838-9FEA-45A0-920B-70E0C1A84CBB}" type="presParOf" srcId="{422ADC71-BD9E-4E0A-8844-5A006C380162}" destId="{0C530925-21F1-4526-B89C-9FF7743E6795}" srcOrd="2" destOrd="0" presId="urn:microsoft.com/office/officeart/2005/8/layout/radial3"/>
    <dgm:cxn modelId="{709A4C07-011D-4D62-8D04-4615770D942C}" type="presParOf" srcId="{422ADC71-BD9E-4E0A-8844-5A006C380162}" destId="{8931E55F-02A5-44E8-A06D-C45E42D96805}" srcOrd="3" destOrd="0" presId="urn:microsoft.com/office/officeart/2005/8/layout/radial3"/>
    <dgm:cxn modelId="{8D1CC492-8116-45B4-BC83-AB9D775C4C61}" type="presParOf" srcId="{422ADC71-BD9E-4E0A-8844-5A006C380162}" destId="{6D898BB6-2C83-431C-A0E8-9F18CF29F415}" srcOrd="4" destOrd="0" presId="urn:microsoft.com/office/officeart/2005/8/layout/radial3"/>
    <dgm:cxn modelId="{8F280EFD-9E27-4518-9C8F-94F07CE2D664}" type="presParOf" srcId="{422ADC71-BD9E-4E0A-8844-5A006C380162}" destId="{D5B4A758-8CB4-406D-AEB8-285C9FC7CAFC}" srcOrd="5" destOrd="0" presId="urn:microsoft.com/office/officeart/2005/8/layout/radial3"/>
    <dgm:cxn modelId="{A7D73219-ABD9-44BD-AD27-159CA8299E51}" type="presParOf" srcId="{422ADC71-BD9E-4E0A-8844-5A006C380162}" destId="{9795A9D7-0D98-4C8F-8790-E0DFFD91DD70}" srcOrd="6" destOrd="0" presId="urn:microsoft.com/office/officeart/2005/8/layout/radial3"/>
    <dgm:cxn modelId="{B1E12AAC-28EC-4001-BA9D-CEE9B54FE113}" type="presParOf" srcId="{422ADC71-BD9E-4E0A-8844-5A006C380162}" destId="{26911645-BBC3-418A-B5D0-8BFD6C4C6802}" srcOrd="7" destOrd="0" presId="urn:microsoft.com/office/officeart/2005/8/layout/radial3"/>
    <dgm:cxn modelId="{F05395E7-E422-44ED-816D-CEF8E1ADF4A6}" type="presParOf" srcId="{422ADC71-BD9E-4E0A-8844-5A006C380162}" destId="{8075F17D-2564-4A22-9F84-AC3B25AF7681}" srcOrd="8" destOrd="0" presId="urn:microsoft.com/office/officeart/2005/8/layout/radial3"/>
    <dgm:cxn modelId="{7CDFD7A3-E0ED-4A4F-8A1C-C73FA6509DA9}" type="presParOf" srcId="{422ADC71-BD9E-4E0A-8844-5A006C380162}" destId="{EB215D67-DF1E-42D3-985D-4E9EF44D8CA4}" srcOrd="9" destOrd="0" presId="urn:microsoft.com/office/officeart/2005/8/layout/radial3"/>
    <dgm:cxn modelId="{B3B7CC03-C6ED-4EDA-ACC7-55CAD9256888}" type="presParOf" srcId="{422ADC71-BD9E-4E0A-8844-5A006C380162}" destId="{B9B797A4-08BA-4721-9A38-E51927E6054D}" srcOrd="10" destOrd="0" presId="urn:microsoft.com/office/officeart/2005/8/layout/radial3"/>
    <dgm:cxn modelId="{903606F6-A93B-420A-B474-66B033EAA7F8}" type="presParOf" srcId="{422ADC71-BD9E-4E0A-8844-5A006C380162}" destId="{7C58FDFF-E653-4B26-9E1A-BACCFFA315AE}" srcOrd="11" destOrd="0" presId="urn:microsoft.com/office/officeart/2005/8/layout/radial3"/>
    <dgm:cxn modelId="{4A3DE6FE-01C6-489D-AAEF-EF65D62178AA}" type="presParOf" srcId="{422ADC71-BD9E-4E0A-8844-5A006C380162}" destId="{2063B34A-2047-4BEC-8517-BFEA26740264}" srcOrd="12" destOrd="0" presId="urn:microsoft.com/office/officeart/2005/8/layout/radial3"/>
    <dgm:cxn modelId="{8E16EE16-7321-4DA4-B8A5-3C1975630A89}" type="presParOf" srcId="{422ADC71-BD9E-4E0A-8844-5A006C380162}" destId="{2DE92659-29C9-46ED-BC07-3C9C404749DC}" srcOrd="13" destOrd="0" presId="urn:microsoft.com/office/officeart/2005/8/layout/radial3"/>
    <dgm:cxn modelId="{6096E91A-09F4-415A-BC31-2353FF5DD20C}" type="presParOf" srcId="{422ADC71-BD9E-4E0A-8844-5A006C380162}" destId="{3772458F-B4D8-4E6B-994E-1979C52BEAA2}" srcOrd="14" destOrd="0" presId="urn:microsoft.com/office/officeart/2005/8/layout/radial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DC20490-88EA-41BF-B7CF-2D5C8C160467}" type="doc">
      <dgm:prSet loTypeId="urn:microsoft.com/office/officeart/2018/5/layout/IconCircleLabelList" loCatId="icon" qsTypeId="urn:microsoft.com/office/officeart/2005/8/quickstyle/simple1" qsCatId="simple" csTypeId="urn:microsoft.com/office/officeart/2005/8/colors/accent2_2" csCatId="accent2" phldr="1"/>
      <dgm:spPr/>
      <dgm:t>
        <a:bodyPr/>
        <a:lstStyle/>
        <a:p>
          <a:endParaRPr lang="en-US"/>
        </a:p>
      </dgm:t>
    </dgm:pt>
    <dgm:pt modelId="{0B62E169-9A92-4675-B654-FB3887F5248A}">
      <dgm:prSet phldrT="[Text]" custT="1"/>
      <dgm:spPr/>
      <dgm:t>
        <a:bodyPr/>
        <a:lstStyle/>
        <a:p>
          <a:pPr>
            <a:lnSpc>
              <a:spcPct val="100000"/>
            </a:lnSpc>
            <a:defRPr cap="all"/>
          </a:pPr>
          <a:r>
            <a:rPr lang="en-US" sz="2400"/>
            <a:t>Community</a:t>
          </a:r>
        </a:p>
      </dgm:t>
    </dgm:pt>
    <dgm:pt modelId="{CE73FE25-0B87-4DF8-92B6-50E4DE0A0FD5}" type="parTrans" cxnId="{DB54F1CD-E552-417D-BD72-92A5E0806A02}">
      <dgm:prSet/>
      <dgm:spPr/>
      <dgm:t>
        <a:bodyPr/>
        <a:lstStyle/>
        <a:p>
          <a:endParaRPr lang="en-US"/>
        </a:p>
      </dgm:t>
    </dgm:pt>
    <dgm:pt modelId="{9F21A190-DA42-497D-A0EC-109462C4191B}" type="sibTrans" cxnId="{DB54F1CD-E552-417D-BD72-92A5E0806A02}">
      <dgm:prSet/>
      <dgm:spPr/>
      <dgm:t>
        <a:bodyPr/>
        <a:lstStyle/>
        <a:p>
          <a:endParaRPr lang="en-US"/>
        </a:p>
      </dgm:t>
    </dgm:pt>
    <dgm:pt modelId="{93ACE5E3-A5AF-4315-92F7-CF53D0558FC8}">
      <dgm:prSet phldrT="[Text]" custT="1"/>
      <dgm:spPr/>
      <dgm:t>
        <a:bodyPr/>
        <a:lstStyle/>
        <a:p>
          <a:pPr>
            <a:lnSpc>
              <a:spcPct val="100000"/>
            </a:lnSpc>
            <a:defRPr cap="all"/>
          </a:pPr>
          <a:r>
            <a:rPr lang="en-US" sz="2400"/>
            <a:t>Legislative Branch </a:t>
          </a:r>
        </a:p>
      </dgm:t>
    </dgm:pt>
    <dgm:pt modelId="{11799F61-6F3B-4E18-99E4-99AB5560766D}" type="parTrans" cxnId="{4353DB03-5666-46BF-9ECD-75B86BC8CB2E}">
      <dgm:prSet/>
      <dgm:spPr/>
      <dgm:t>
        <a:bodyPr/>
        <a:lstStyle/>
        <a:p>
          <a:endParaRPr lang="en-US"/>
        </a:p>
      </dgm:t>
    </dgm:pt>
    <dgm:pt modelId="{19F0A803-220E-4023-8C55-1A9E9539A4BF}" type="sibTrans" cxnId="{4353DB03-5666-46BF-9ECD-75B86BC8CB2E}">
      <dgm:prSet/>
      <dgm:spPr/>
      <dgm:t>
        <a:bodyPr/>
        <a:lstStyle/>
        <a:p>
          <a:endParaRPr lang="en-US"/>
        </a:p>
      </dgm:t>
    </dgm:pt>
    <dgm:pt modelId="{3A71A3F8-D7D7-4EC6-B8A0-E2C7DF97BD45}">
      <dgm:prSet phldrT="[Text]" custT="1"/>
      <dgm:spPr/>
      <dgm:t>
        <a:bodyPr/>
        <a:lstStyle/>
        <a:p>
          <a:pPr>
            <a:lnSpc>
              <a:spcPct val="100000"/>
            </a:lnSpc>
            <a:defRPr cap="all"/>
          </a:pPr>
          <a:r>
            <a:rPr lang="en-US" sz="2400"/>
            <a:t>Executive Branch</a:t>
          </a:r>
        </a:p>
      </dgm:t>
    </dgm:pt>
    <dgm:pt modelId="{8EFA5749-751C-47B1-888D-D8C66F7AF59C}" type="parTrans" cxnId="{5B591A91-C325-40EF-8718-E1E9F5FA8746}">
      <dgm:prSet/>
      <dgm:spPr/>
      <dgm:t>
        <a:bodyPr/>
        <a:lstStyle/>
        <a:p>
          <a:endParaRPr lang="en-US"/>
        </a:p>
      </dgm:t>
    </dgm:pt>
    <dgm:pt modelId="{8787CF49-485F-43A5-8635-DE98413E51FC}" type="sibTrans" cxnId="{5B591A91-C325-40EF-8718-E1E9F5FA8746}">
      <dgm:prSet/>
      <dgm:spPr/>
      <dgm:t>
        <a:bodyPr/>
        <a:lstStyle/>
        <a:p>
          <a:endParaRPr lang="en-US"/>
        </a:p>
      </dgm:t>
    </dgm:pt>
    <dgm:pt modelId="{073C46B3-5AB4-4FEA-874B-200E821FF89A}">
      <dgm:prSet phldrT="[Text]" custT="1"/>
      <dgm:spPr/>
      <dgm:t>
        <a:bodyPr/>
        <a:lstStyle/>
        <a:p>
          <a:pPr>
            <a:lnSpc>
              <a:spcPct val="100000"/>
            </a:lnSpc>
            <a:defRPr cap="all"/>
          </a:pPr>
          <a:r>
            <a:rPr lang="en-US" sz="2400"/>
            <a:t>State and Local Agencies</a:t>
          </a:r>
        </a:p>
      </dgm:t>
    </dgm:pt>
    <dgm:pt modelId="{655A3249-2427-494A-A27A-634F734F2644}" type="parTrans" cxnId="{FA382D12-4FF4-4C08-BC3C-C378BB3948F9}">
      <dgm:prSet/>
      <dgm:spPr/>
      <dgm:t>
        <a:bodyPr/>
        <a:lstStyle/>
        <a:p>
          <a:endParaRPr lang="en-US"/>
        </a:p>
      </dgm:t>
    </dgm:pt>
    <dgm:pt modelId="{56802532-8BE0-4E1A-A02A-969663222FA8}" type="sibTrans" cxnId="{FA382D12-4FF4-4C08-BC3C-C378BB3948F9}">
      <dgm:prSet/>
      <dgm:spPr/>
      <dgm:t>
        <a:bodyPr/>
        <a:lstStyle/>
        <a:p>
          <a:endParaRPr lang="en-US"/>
        </a:p>
      </dgm:t>
    </dgm:pt>
    <dgm:pt modelId="{34C64C7F-5E34-49C9-B801-7BA46859ECC7}">
      <dgm:prSet phldrT="[Text]" custT="1"/>
      <dgm:spPr/>
      <dgm:t>
        <a:bodyPr/>
        <a:lstStyle/>
        <a:p>
          <a:pPr>
            <a:lnSpc>
              <a:spcPct val="100000"/>
            </a:lnSpc>
            <a:defRPr cap="all"/>
          </a:pPr>
          <a:r>
            <a:rPr lang="en-US" sz="2400"/>
            <a:t>City and County Officials</a:t>
          </a:r>
        </a:p>
      </dgm:t>
    </dgm:pt>
    <dgm:pt modelId="{BD975EC1-5AAB-41E3-BBE2-9A84B17F1931}" type="parTrans" cxnId="{DF993C6B-4C0B-43A7-ADC8-7C34D9DA180A}">
      <dgm:prSet/>
      <dgm:spPr/>
      <dgm:t>
        <a:bodyPr/>
        <a:lstStyle/>
        <a:p>
          <a:endParaRPr lang="en-US"/>
        </a:p>
      </dgm:t>
    </dgm:pt>
    <dgm:pt modelId="{F0C2F470-AB6E-49AC-85B7-D5147EBFEEB2}" type="sibTrans" cxnId="{DF993C6B-4C0B-43A7-ADC8-7C34D9DA180A}">
      <dgm:prSet/>
      <dgm:spPr/>
      <dgm:t>
        <a:bodyPr/>
        <a:lstStyle/>
        <a:p>
          <a:endParaRPr lang="en-US"/>
        </a:p>
      </dgm:t>
    </dgm:pt>
    <dgm:pt modelId="{D07C7C75-E6DC-4F8E-93E7-5F4042FEBDC5}" type="pres">
      <dgm:prSet presAssocID="{7DC20490-88EA-41BF-B7CF-2D5C8C160467}" presName="root" presStyleCnt="0">
        <dgm:presLayoutVars>
          <dgm:dir/>
          <dgm:resizeHandles val="exact"/>
        </dgm:presLayoutVars>
      </dgm:prSet>
      <dgm:spPr/>
    </dgm:pt>
    <dgm:pt modelId="{8EEAEB12-31D7-48F7-868E-8B468977F6AC}" type="pres">
      <dgm:prSet presAssocID="{0B62E169-9A92-4675-B654-FB3887F5248A}" presName="compNode" presStyleCnt="0"/>
      <dgm:spPr/>
    </dgm:pt>
    <dgm:pt modelId="{0FD88AB3-B085-4BB7-9157-A6290AF99466}" type="pres">
      <dgm:prSet presAssocID="{0B62E169-9A92-4675-B654-FB3887F5248A}" presName="iconBgRect" presStyleLbl="bgShp" presStyleIdx="0" presStyleCnt="5"/>
      <dgm:spPr/>
    </dgm:pt>
    <dgm:pt modelId="{47587842-0EC6-48FB-B16C-276AC4CE6637}" type="pres">
      <dgm:prSet presAssocID="{0B62E169-9A92-4675-B654-FB3887F5248A}"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Users"/>
        </a:ext>
      </dgm:extLst>
    </dgm:pt>
    <dgm:pt modelId="{C082D7B2-8514-4945-B82A-5C6CFF9BFFAD}" type="pres">
      <dgm:prSet presAssocID="{0B62E169-9A92-4675-B654-FB3887F5248A}" presName="spaceRect" presStyleCnt="0"/>
      <dgm:spPr/>
    </dgm:pt>
    <dgm:pt modelId="{158615BD-FFB4-4252-B7CD-34E3061B1000}" type="pres">
      <dgm:prSet presAssocID="{0B62E169-9A92-4675-B654-FB3887F5248A}" presName="textRect" presStyleLbl="revTx" presStyleIdx="0" presStyleCnt="5">
        <dgm:presLayoutVars>
          <dgm:chMax val="1"/>
          <dgm:chPref val="1"/>
        </dgm:presLayoutVars>
      </dgm:prSet>
      <dgm:spPr/>
    </dgm:pt>
    <dgm:pt modelId="{FA590CBE-8C1C-48B9-BAB5-F20718DDFEED}" type="pres">
      <dgm:prSet presAssocID="{9F21A190-DA42-497D-A0EC-109462C4191B}" presName="sibTrans" presStyleCnt="0"/>
      <dgm:spPr/>
    </dgm:pt>
    <dgm:pt modelId="{1F179B12-DD89-494D-9C4B-19CEFD1EA5FE}" type="pres">
      <dgm:prSet presAssocID="{93ACE5E3-A5AF-4315-92F7-CF53D0558FC8}" presName="compNode" presStyleCnt="0"/>
      <dgm:spPr/>
    </dgm:pt>
    <dgm:pt modelId="{11BE18A6-7BD8-430F-BF8A-8E993788407D}" type="pres">
      <dgm:prSet presAssocID="{93ACE5E3-A5AF-4315-92F7-CF53D0558FC8}" presName="iconBgRect" presStyleLbl="bgShp" presStyleIdx="1" presStyleCnt="5" custLinFactNeighborY="2011"/>
      <dgm:spPr/>
    </dgm:pt>
    <dgm:pt modelId="{F218761D-E7EB-4ADE-A201-77B4E5A86235}" type="pres">
      <dgm:prSet presAssocID="{93ACE5E3-A5AF-4315-92F7-CF53D0558FC8}" presName="iconRect" presStyleLbl="node1" presStyleIdx="1" presStyleCnt="5" custLinFactNeighborX="760" custLinFactNeighborY="4876"/>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Meeting with solid fill"/>
        </a:ext>
      </dgm:extLst>
    </dgm:pt>
    <dgm:pt modelId="{09959AF3-B203-4D2B-989D-2C0B7175A8AC}" type="pres">
      <dgm:prSet presAssocID="{93ACE5E3-A5AF-4315-92F7-CF53D0558FC8}" presName="spaceRect" presStyleCnt="0"/>
      <dgm:spPr/>
    </dgm:pt>
    <dgm:pt modelId="{15C3D987-8D9E-4228-836E-623D9FD899AF}" type="pres">
      <dgm:prSet presAssocID="{93ACE5E3-A5AF-4315-92F7-CF53D0558FC8}" presName="textRect" presStyleLbl="revTx" presStyleIdx="1" presStyleCnt="5">
        <dgm:presLayoutVars>
          <dgm:chMax val="1"/>
          <dgm:chPref val="1"/>
        </dgm:presLayoutVars>
      </dgm:prSet>
      <dgm:spPr/>
    </dgm:pt>
    <dgm:pt modelId="{477BDF2C-4DDE-4370-BB96-4A411A30A27B}" type="pres">
      <dgm:prSet presAssocID="{19F0A803-220E-4023-8C55-1A9E9539A4BF}" presName="sibTrans" presStyleCnt="0"/>
      <dgm:spPr/>
    </dgm:pt>
    <dgm:pt modelId="{6D69051B-D59A-4B75-9DA4-9D1BAFA08E13}" type="pres">
      <dgm:prSet presAssocID="{3A71A3F8-D7D7-4EC6-B8A0-E2C7DF97BD45}" presName="compNode" presStyleCnt="0"/>
      <dgm:spPr/>
    </dgm:pt>
    <dgm:pt modelId="{218CAC6C-C2FA-4A97-A78F-FCF8F69E633A}" type="pres">
      <dgm:prSet presAssocID="{3A71A3F8-D7D7-4EC6-B8A0-E2C7DF97BD45}" presName="iconBgRect" presStyleLbl="bgShp" presStyleIdx="2" presStyleCnt="5"/>
      <dgm:spPr/>
    </dgm:pt>
    <dgm:pt modelId="{84476BBE-E312-4AD0-A6F6-F483D2BC8AFC}" type="pres">
      <dgm:prSet presAssocID="{3A71A3F8-D7D7-4EC6-B8A0-E2C7DF97BD45}" presName="iconRect" presStyleLbl="node1" presStyleIdx="2" presStyleCnt="5"/>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Signature with solid fill"/>
        </a:ext>
      </dgm:extLst>
    </dgm:pt>
    <dgm:pt modelId="{1A23E71C-C4A8-4925-B2AD-A253D72DEC09}" type="pres">
      <dgm:prSet presAssocID="{3A71A3F8-D7D7-4EC6-B8A0-E2C7DF97BD45}" presName="spaceRect" presStyleCnt="0"/>
      <dgm:spPr/>
    </dgm:pt>
    <dgm:pt modelId="{80C7105B-2B6F-44F9-86D6-691D9EFFC1A4}" type="pres">
      <dgm:prSet presAssocID="{3A71A3F8-D7D7-4EC6-B8A0-E2C7DF97BD45}" presName="textRect" presStyleLbl="revTx" presStyleIdx="2" presStyleCnt="5">
        <dgm:presLayoutVars>
          <dgm:chMax val="1"/>
          <dgm:chPref val="1"/>
        </dgm:presLayoutVars>
      </dgm:prSet>
      <dgm:spPr/>
    </dgm:pt>
    <dgm:pt modelId="{61E3529F-8C13-42F3-BCC9-9AE8A5F506A8}" type="pres">
      <dgm:prSet presAssocID="{8787CF49-485F-43A5-8635-DE98413E51FC}" presName="sibTrans" presStyleCnt="0"/>
      <dgm:spPr/>
    </dgm:pt>
    <dgm:pt modelId="{50A7508D-83EE-4CA8-8DB9-532DE4210077}" type="pres">
      <dgm:prSet presAssocID="{073C46B3-5AB4-4FEA-874B-200E821FF89A}" presName="compNode" presStyleCnt="0"/>
      <dgm:spPr/>
    </dgm:pt>
    <dgm:pt modelId="{20F1D5B3-125C-4A49-B5C2-65D06A5E5FD4}" type="pres">
      <dgm:prSet presAssocID="{073C46B3-5AB4-4FEA-874B-200E821FF89A}" presName="iconBgRect" presStyleLbl="bgShp" presStyleIdx="3" presStyleCnt="5"/>
      <dgm:spPr/>
    </dgm:pt>
    <dgm:pt modelId="{E4078D1F-EC4C-4A4E-89AE-454C23DFA4FE}" type="pres">
      <dgm:prSet presAssocID="{073C46B3-5AB4-4FEA-874B-200E821FF89A}"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ity"/>
        </a:ext>
      </dgm:extLst>
    </dgm:pt>
    <dgm:pt modelId="{04BF5A4E-7725-492F-BAD6-E88791F06010}" type="pres">
      <dgm:prSet presAssocID="{073C46B3-5AB4-4FEA-874B-200E821FF89A}" presName="spaceRect" presStyleCnt="0"/>
      <dgm:spPr/>
    </dgm:pt>
    <dgm:pt modelId="{7604A046-AE21-4A21-B18B-D6C141F42801}" type="pres">
      <dgm:prSet presAssocID="{073C46B3-5AB4-4FEA-874B-200E821FF89A}" presName="textRect" presStyleLbl="revTx" presStyleIdx="3" presStyleCnt="5">
        <dgm:presLayoutVars>
          <dgm:chMax val="1"/>
          <dgm:chPref val="1"/>
        </dgm:presLayoutVars>
      </dgm:prSet>
      <dgm:spPr/>
    </dgm:pt>
    <dgm:pt modelId="{55B197D3-470F-4C1B-A989-01E37BA733DE}" type="pres">
      <dgm:prSet presAssocID="{56802532-8BE0-4E1A-A02A-969663222FA8}" presName="sibTrans" presStyleCnt="0"/>
      <dgm:spPr/>
    </dgm:pt>
    <dgm:pt modelId="{05C2558A-AEF0-49AE-8AD6-30A68E0EC744}" type="pres">
      <dgm:prSet presAssocID="{34C64C7F-5E34-49C9-B801-7BA46859ECC7}" presName="compNode" presStyleCnt="0"/>
      <dgm:spPr/>
    </dgm:pt>
    <dgm:pt modelId="{E58521AC-0D69-4B14-873A-8AD3697BF0FE}" type="pres">
      <dgm:prSet presAssocID="{34C64C7F-5E34-49C9-B801-7BA46859ECC7}" presName="iconBgRect" presStyleLbl="bgShp" presStyleIdx="4" presStyleCnt="5"/>
      <dgm:spPr/>
    </dgm:pt>
    <dgm:pt modelId="{7A83F4B3-0C5E-48B4-A795-77684BD42854}" type="pres">
      <dgm:prSet presAssocID="{34C64C7F-5E34-49C9-B801-7BA46859ECC7}"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Marker"/>
        </a:ext>
      </dgm:extLst>
    </dgm:pt>
    <dgm:pt modelId="{CFB931B4-61AC-4F73-ABD4-17D1598E4976}" type="pres">
      <dgm:prSet presAssocID="{34C64C7F-5E34-49C9-B801-7BA46859ECC7}" presName="spaceRect" presStyleCnt="0"/>
      <dgm:spPr/>
    </dgm:pt>
    <dgm:pt modelId="{216F3DE5-CA3E-47E2-9949-2C52CA4B9DBF}" type="pres">
      <dgm:prSet presAssocID="{34C64C7F-5E34-49C9-B801-7BA46859ECC7}" presName="textRect" presStyleLbl="revTx" presStyleIdx="4" presStyleCnt="5">
        <dgm:presLayoutVars>
          <dgm:chMax val="1"/>
          <dgm:chPref val="1"/>
        </dgm:presLayoutVars>
      </dgm:prSet>
      <dgm:spPr/>
    </dgm:pt>
  </dgm:ptLst>
  <dgm:cxnLst>
    <dgm:cxn modelId="{4353DB03-5666-46BF-9ECD-75B86BC8CB2E}" srcId="{7DC20490-88EA-41BF-B7CF-2D5C8C160467}" destId="{93ACE5E3-A5AF-4315-92F7-CF53D0558FC8}" srcOrd="1" destOrd="0" parTransId="{11799F61-6F3B-4E18-99E4-99AB5560766D}" sibTransId="{19F0A803-220E-4023-8C55-1A9E9539A4BF}"/>
    <dgm:cxn modelId="{FA382D12-4FF4-4C08-BC3C-C378BB3948F9}" srcId="{7DC20490-88EA-41BF-B7CF-2D5C8C160467}" destId="{073C46B3-5AB4-4FEA-874B-200E821FF89A}" srcOrd="3" destOrd="0" parTransId="{655A3249-2427-494A-A27A-634F734F2644}" sibTransId="{56802532-8BE0-4E1A-A02A-969663222FA8}"/>
    <dgm:cxn modelId="{4F32D316-A6E0-426E-8506-DEDB63DE3DBC}" type="presOf" srcId="{93ACE5E3-A5AF-4315-92F7-CF53D0558FC8}" destId="{15C3D987-8D9E-4228-836E-623D9FD899AF}" srcOrd="0" destOrd="0" presId="urn:microsoft.com/office/officeart/2018/5/layout/IconCircleLabelList"/>
    <dgm:cxn modelId="{AB85D546-9239-4C9C-964E-3A292E377493}" type="presOf" srcId="{073C46B3-5AB4-4FEA-874B-200E821FF89A}" destId="{7604A046-AE21-4A21-B18B-D6C141F42801}" srcOrd="0" destOrd="0" presId="urn:microsoft.com/office/officeart/2018/5/layout/IconCircleLabelList"/>
    <dgm:cxn modelId="{DF993C6B-4C0B-43A7-ADC8-7C34D9DA180A}" srcId="{7DC20490-88EA-41BF-B7CF-2D5C8C160467}" destId="{34C64C7F-5E34-49C9-B801-7BA46859ECC7}" srcOrd="4" destOrd="0" parTransId="{BD975EC1-5AAB-41E3-BBE2-9A84B17F1931}" sibTransId="{F0C2F470-AB6E-49AC-85B7-D5147EBFEEB2}"/>
    <dgm:cxn modelId="{5B591A91-C325-40EF-8718-E1E9F5FA8746}" srcId="{7DC20490-88EA-41BF-B7CF-2D5C8C160467}" destId="{3A71A3F8-D7D7-4EC6-B8A0-E2C7DF97BD45}" srcOrd="2" destOrd="0" parTransId="{8EFA5749-751C-47B1-888D-D8C66F7AF59C}" sibTransId="{8787CF49-485F-43A5-8635-DE98413E51FC}"/>
    <dgm:cxn modelId="{84C80496-6A42-4F24-A519-5C596CF21486}" type="presOf" srcId="{7DC20490-88EA-41BF-B7CF-2D5C8C160467}" destId="{D07C7C75-E6DC-4F8E-93E7-5F4042FEBDC5}" srcOrd="0" destOrd="0" presId="urn:microsoft.com/office/officeart/2018/5/layout/IconCircleLabelList"/>
    <dgm:cxn modelId="{EE4623B0-C231-44D5-A523-75DF2409B65F}" type="presOf" srcId="{3A71A3F8-D7D7-4EC6-B8A0-E2C7DF97BD45}" destId="{80C7105B-2B6F-44F9-86D6-691D9EFFC1A4}" srcOrd="0" destOrd="0" presId="urn:microsoft.com/office/officeart/2018/5/layout/IconCircleLabelList"/>
    <dgm:cxn modelId="{03F243BF-056A-4447-AF35-6C05C61ACCC0}" type="presOf" srcId="{0B62E169-9A92-4675-B654-FB3887F5248A}" destId="{158615BD-FFB4-4252-B7CD-34E3061B1000}" srcOrd="0" destOrd="0" presId="urn:microsoft.com/office/officeart/2018/5/layout/IconCircleLabelList"/>
    <dgm:cxn modelId="{DB54F1CD-E552-417D-BD72-92A5E0806A02}" srcId="{7DC20490-88EA-41BF-B7CF-2D5C8C160467}" destId="{0B62E169-9A92-4675-B654-FB3887F5248A}" srcOrd="0" destOrd="0" parTransId="{CE73FE25-0B87-4DF8-92B6-50E4DE0A0FD5}" sibTransId="{9F21A190-DA42-497D-A0EC-109462C4191B}"/>
    <dgm:cxn modelId="{023AEFDB-6AE5-4FC7-B983-F4A6101118C4}" type="presOf" srcId="{34C64C7F-5E34-49C9-B801-7BA46859ECC7}" destId="{216F3DE5-CA3E-47E2-9949-2C52CA4B9DBF}" srcOrd="0" destOrd="0" presId="urn:microsoft.com/office/officeart/2018/5/layout/IconCircleLabelList"/>
    <dgm:cxn modelId="{06AD2EEF-EF72-4AAE-A536-39B9FD5B4C52}" type="presParOf" srcId="{D07C7C75-E6DC-4F8E-93E7-5F4042FEBDC5}" destId="{8EEAEB12-31D7-48F7-868E-8B468977F6AC}" srcOrd="0" destOrd="0" presId="urn:microsoft.com/office/officeart/2018/5/layout/IconCircleLabelList"/>
    <dgm:cxn modelId="{B6009750-568D-4DA8-9096-357A8ABEC2D1}" type="presParOf" srcId="{8EEAEB12-31D7-48F7-868E-8B468977F6AC}" destId="{0FD88AB3-B085-4BB7-9157-A6290AF99466}" srcOrd="0" destOrd="0" presId="urn:microsoft.com/office/officeart/2018/5/layout/IconCircleLabelList"/>
    <dgm:cxn modelId="{E4BD1B7A-20F6-4EAF-B6BC-24B0BB291A81}" type="presParOf" srcId="{8EEAEB12-31D7-48F7-868E-8B468977F6AC}" destId="{47587842-0EC6-48FB-B16C-276AC4CE6637}" srcOrd="1" destOrd="0" presId="urn:microsoft.com/office/officeart/2018/5/layout/IconCircleLabelList"/>
    <dgm:cxn modelId="{EC6E82E5-CA00-4D6E-8D4D-91FE58F49CCE}" type="presParOf" srcId="{8EEAEB12-31D7-48F7-868E-8B468977F6AC}" destId="{C082D7B2-8514-4945-B82A-5C6CFF9BFFAD}" srcOrd="2" destOrd="0" presId="urn:microsoft.com/office/officeart/2018/5/layout/IconCircleLabelList"/>
    <dgm:cxn modelId="{D0BED8CF-FB75-46F2-A8D2-E9F7EB8A0F8E}" type="presParOf" srcId="{8EEAEB12-31D7-48F7-868E-8B468977F6AC}" destId="{158615BD-FFB4-4252-B7CD-34E3061B1000}" srcOrd="3" destOrd="0" presId="urn:microsoft.com/office/officeart/2018/5/layout/IconCircleLabelList"/>
    <dgm:cxn modelId="{D6BF8AE5-5BEE-4D1B-8F34-95F670C754E5}" type="presParOf" srcId="{D07C7C75-E6DC-4F8E-93E7-5F4042FEBDC5}" destId="{FA590CBE-8C1C-48B9-BAB5-F20718DDFEED}" srcOrd="1" destOrd="0" presId="urn:microsoft.com/office/officeart/2018/5/layout/IconCircleLabelList"/>
    <dgm:cxn modelId="{8F802ABE-06DA-40B4-A0E4-01CE62C218DE}" type="presParOf" srcId="{D07C7C75-E6DC-4F8E-93E7-5F4042FEBDC5}" destId="{1F179B12-DD89-494D-9C4B-19CEFD1EA5FE}" srcOrd="2" destOrd="0" presId="urn:microsoft.com/office/officeart/2018/5/layout/IconCircleLabelList"/>
    <dgm:cxn modelId="{EBA30B35-27E7-447C-8123-94950B6F00D2}" type="presParOf" srcId="{1F179B12-DD89-494D-9C4B-19CEFD1EA5FE}" destId="{11BE18A6-7BD8-430F-BF8A-8E993788407D}" srcOrd="0" destOrd="0" presId="urn:microsoft.com/office/officeart/2018/5/layout/IconCircleLabelList"/>
    <dgm:cxn modelId="{95C56385-CADB-4471-AE2F-F18756952E9B}" type="presParOf" srcId="{1F179B12-DD89-494D-9C4B-19CEFD1EA5FE}" destId="{F218761D-E7EB-4ADE-A201-77B4E5A86235}" srcOrd="1" destOrd="0" presId="urn:microsoft.com/office/officeart/2018/5/layout/IconCircleLabelList"/>
    <dgm:cxn modelId="{7CE8668A-2B21-480B-945F-63FE1EC8D4FB}" type="presParOf" srcId="{1F179B12-DD89-494D-9C4B-19CEFD1EA5FE}" destId="{09959AF3-B203-4D2B-989D-2C0B7175A8AC}" srcOrd="2" destOrd="0" presId="urn:microsoft.com/office/officeart/2018/5/layout/IconCircleLabelList"/>
    <dgm:cxn modelId="{CF6DA76F-A127-4B66-BA10-D89675A4F0C2}" type="presParOf" srcId="{1F179B12-DD89-494D-9C4B-19CEFD1EA5FE}" destId="{15C3D987-8D9E-4228-836E-623D9FD899AF}" srcOrd="3" destOrd="0" presId="urn:microsoft.com/office/officeart/2018/5/layout/IconCircleLabelList"/>
    <dgm:cxn modelId="{03DD6C14-DD49-46ED-955C-5EA39A172045}" type="presParOf" srcId="{D07C7C75-E6DC-4F8E-93E7-5F4042FEBDC5}" destId="{477BDF2C-4DDE-4370-BB96-4A411A30A27B}" srcOrd="3" destOrd="0" presId="urn:microsoft.com/office/officeart/2018/5/layout/IconCircleLabelList"/>
    <dgm:cxn modelId="{DD1B9CF9-255F-448B-9C88-FA743A75AA53}" type="presParOf" srcId="{D07C7C75-E6DC-4F8E-93E7-5F4042FEBDC5}" destId="{6D69051B-D59A-4B75-9DA4-9D1BAFA08E13}" srcOrd="4" destOrd="0" presId="urn:microsoft.com/office/officeart/2018/5/layout/IconCircleLabelList"/>
    <dgm:cxn modelId="{AFB5F86E-77D6-462C-955D-AE5025CF476D}" type="presParOf" srcId="{6D69051B-D59A-4B75-9DA4-9D1BAFA08E13}" destId="{218CAC6C-C2FA-4A97-A78F-FCF8F69E633A}" srcOrd="0" destOrd="0" presId="urn:microsoft.com/office/officeart/2018/5/layout/IconCircleLabelList"/>
    <dgm:cxn modelId="{CC564FE8-2338-4C5C-8C57-3DE321ACE647}" type="presParOf" srcId="{6D69051B-D59A-4B75-9DA4-9D1BAFA08E13}" destId="{84476BBE-E312-4AD0-A6F6-F483D2BC8AFC}" srcOrd="1" destOrd="0" presId="urn:microsoft.com/office/officeart/2018/5/layout/IconCircleLabelList"/>
    <dgm:cxn modelId="{F2638B3D-CE8E-4EEC-BA34-39AEA3AA5448}" type="presParOf" srcId="{6D69051B-D59A-4B75-9DA4-9D1BAFA08E13}" destId="{1A23E71C-C4A8-4925-B2AD-A253D72DEC09}" srcOrd="2" destOrd="0" presId="urn:microsoft.com/office/officeart/2018/5/layout/IconCircleLabelList"/>
    <dgm:cxn modelId="{1BED5E21-0D63-4492-86F9-E83822BF97FC}" type="presParOf" srcId="{6D69051B-D59A-4B75-9DA4-9D1BAFA08E13}" destId="{80C7105B-2B6F-44F9-86D6-691D9EFFC1A4}" srcOrd="3" destOrd="0" presId="urn:microsoft.com/office/officeart/2018/5/layout/IconCircleLabelList"/>
    <dgm:cxn modelId="{159530F6-1059-47D5-B3DC-28ACB5055DB6}" type="presParOf" srcId="{D07C7C75-E6DC-4F8E-93E7-5F4042FEBDC5}" destId="{61E3529F-8C13-42F3-BCC9-9AE8A5F506A8}" srcOrd="5" destOrd="0" presId="urn:microsoft.com/office/officeart/2018/5/layout/IconCircleLabelList"/>
    <dgm:cxn modelId="{D727820F-A68A-40AB-9E00-E734B05D7519}" type="presParOf" srcId="{D07C7C75-E6DC-4F8E-93E7-5F4042FEBDC5}" destId="{50A7508D-83EE-4CA8-8DB9-532DE4210077}" srcOrd="6" destOrd="0" presId="urn:microsoft.com/office/officeart/2018/5/layout/IconCircleLabelList"/>
    <dgm:cxn modelId="{BF19795D-611D-4D34-973F-5F170EB0EC0D}" type="presParOf" srcId="{50A7508D-83EE-4CA8-8DB9-532DE4210077}" destId="{20F1D5B3-125C-4A49-B5C2-65D06A5E5FD4}" srcOrd="0" destOrd="0" presId="urn:microsoft.com/office/officeart/2018/5/layout/IconCircleLabelList"/>
    <dgm:cxn modelId="{5DC0C15E-3780-474F-9A75-AE272366B47C}" type="presParOf" srcId="{50A7508D-83EE-4CA8-8DB9-532DE4210077}" destId="{E4078D1F-EC4C-4A4E-89AE-454C23DFA4FE}" srcOrd="1" destOrd="0" presId="urn:microsoft.com/office/officeart/2018/5/layout/IconCircleLabelList"/>
    <dgm:cxn modelId="{4B2E2F6D-FA0A-4F95-9D8A-3185E72BC077}" type="presParOf" srcId="{50A7508D-83EE-4CA8-8DB9-532DE4210077}" destId="{04BF5A4E-7725-492F-BAD6-E88791F06010}" srcOrd="2" destOrd="0" presId="urn:microsoft.com/office/officeart/2018/5/layout/IconCircleLabelList"/>
    <dgm:cxn modelId="{8FE866A9-6AA5-411B-B073-CD85D3052DD4}" type="presParOf" srcId="{50A7508D-83EE-4CA8-8DB9-532DE4210077}" destId="{7604A046-AE21-4A21-B18B-D6C141F42801}" srcOrd="3" destOrd="0" presId="urn:microsoft.com/office/officeart/2018/5/layout/IconCircleLabelList"/>
    <dgm:cxn modelId="{8CFF8BA8-CF7E-428B-A59D-3B635872F2C8}" type="presParOf" srcId="{D07C7C75-E6DC-4F8E-93E7-5F4042FEBDC5}" destId="{55B197D3-470F-4C1B-A989-01E37BA733DE}" srcOrd="7" destOrd="0" presId="urn:microsoft.com/office/officeart/2018/5/layout/IconCircleLabelList"/>
    <dgm:cxn modelId="{EED80E5A-A6F8-4447-9335-DD7A19906B9A}" type="presParOf" srcId="{D07C7C75-E6DC-4F8E-93E7-5F4042FEBDC5}" destId="{05C2558A-AEF0-49AE-8AD6-30A68E0EC744}" srcOrd="8" destOrd="0" presId="urn:microsoft.com/office/officeart/2018/5/layout/IconCircleLabelList"/>
    <dgm:cxn modelId="{ED94C4F1-3F8E-4368-A41B-8290A8D85850}" type="presParOf" srcId="{05C2558A-AEF0-49AE-8AD6-30A68E0EC744}" destId="{E58521AC-0D69-4B14-873A-8AD3697BF0FE}" srcOrd="0" destOrd="0" presId="urn:microsoft.com/office/officeart/2018/5/layout/IconCircleLabelList"/>
    <dgm:cxn modelId="{B1FFBB64-9FF6-4CEE-8F62-E901C32CFB75}" type="presParOf" srcId="{05C2558A-AEF0-49AE-8AD6-30A68E0EC744}" destId="{7A83F4B3-0C5E-48B4-A795-77684BD42854}" srcOrd="1" destOrd="0" presId="urn:microsoft.com/office/officeart/2018/5/layout/IconCircleLabelList"/>
    <dgm:cxn modelId="{51D26FB0-9F3D-4D25-BC0A-D9A777947945}" type="presParOf" srcId="{05C2558A-AEF0-49AE-8AD6-30A68E0EC744}" destId="{CFB931B4-61AC-4F73-ABD4-17D1598E4976}" srcOrd="2" destOrd="0" presId="urn:microsoft.com/office/officeart/2018/5/layout/IconCircleLabelList"/>
    <dgm:cxn modelId="{0D4C0CCD-EB9B-410C-90AC-CA97D8E8F694}" type="presParOf" srcId="{05C2558A-AEF0-49AE-8AD6-30A68E0EC744}" destId="{216F3DE5-CA3E-47E2-9949-2C52CA4B9DBF}"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DC20490-88EA-41BF-B7CF-2D5C8C160467}" type="doc">
      <dgm:prSet loTypeId="urn:microsoft.com/office/officeart/2018/5/layout/IconCircleLabelList" loCatId="icon" qsTypeId="urn:microsoft.com/office/officeart/2005/8/quickstyle/simple1" qsCatId="simple" csTypeId="urn:microsoft.com/office/officeart/2005/8/colors/accent2_2" csCatId="accent2" phldr="1"/>
      <dgm:spPr/>
      <dgm:t>
        <a:bodyPr/>
        <a:lstStyle/>
        <a:p>
          <a:endParaRPr lang="en-US"/>
        </a:p>
      </dgm:t>
    </dgm:pt>
    <dgm:pt modelId="{0B62E169-9A92-4675-B654-FB3887F5248A}">
      <dgm:prSet phldrT="[Text]"/>
      <dgm:spPr/>
      <dgm:t>
        <a:bodyPr/>
        <a:lstStyle/>
        <a:p>
          <a:pPr>
            <a:lnSpc>
              <a:spcPct val="100000"/>
            </a:lnSpc>
            <a:defRPr cap="all"/>
          </a:pPr>
          <a:r>
            <a:rPr lang="en-US"/>
            <a:t>Community</a:t>
          </a:r>
        </a:p>
      </dgm:t>
    </dgm:pt>
    <dgm:pt modelId="{CE73FE25-0B87-4DF8-92B6-50E4DE0A0FD5}" type="parTrans" cxnId="{DB54F1CD-E552-417D-BD72-92A5E0806A02}">
      <dgm:prSet/>
      <dgm:spPr/>
      <dgm:t>
        <a:bodyPr/>
        <a:lstStyle/>
        <a:p>
          <a:endParaRPr lang="en-US"/>
        </a:p>
      </dgm:t>
    </dgm:pt>
    <dgm:pt modelId="{9F21A190-DA42-497D-A0EC-109462C4191B}" type="sibTrans" cxnId="{DB54F1CD-E552-417D-BD72-92A5E0806A02}">
      <dgm:prSet/>
      <dgm:spPr/>
      <dgm:t>
        <a:bodyPr/>
        <a:lstStyle/>
        <a:p>
          <a:endParaRPr lang="en-US"/>
        </a:p>
      </dgm:t>
    </dgm:pt>
    <dgm:pt modelId="{93ACE5E3-A5AF-4315-92F7-CF53D0558FC8}">
      <dgm:prSet phldrT="[Text]"/>
      <dgm:spPr/>
      <dgm:t>
        <a:bodyPr/>
        <a:lstStyle/>
        <a:p>
          <a:pPr>
            <a:lnSpc>
              <a:spcPct val="100000"/>
            </a:lnSpc>
            <a:defRPr cap="all"/>
          </a:pPr>
          <a:r>
            <a:rPr lang="en-US"/>
            <a:t>Legislative Branch </a:t>
          </a:r>
        </a:p>
      </dgm:t>
    </dgm:pt>
    <dgm:pt modelId="{11799F61-6F3B-4E18-99E4-99AB5560766D}" type="parTrans" cxnId="{4353DB03-5666-46BF-9ECD-75B86BC8CB2E}">
      <dgm:prSet/>
      <dgm:spPr/>
      <dgm:t>
        <a:bodyPr/>
        <a:lstStyle/>
        <a:p>
          <a:endParaRPr lang="en-US"/>
        </a:p>
      </dgm:t>
    </dgm:pt>
    <dgm:pt modelId="{19F0A803-220E-4023-8C55-1A9E9539A4BF}" type="sibTrans" cxnId="{4353DB03-5666-46BF-9ECD-75B86BC8CB2E}">
      <dgm:prSet/>
      <dgm:spPr/>
      <dgm:t>
        <a:bodyPr/>
        <a:lstStyle/>
        <a:p>
          <a:endParaRPr lang="en-US"/>
        </a:p>
      </dgm:t>
    </dgm:pt>
    <dgm:pt modelId="{3A71A3F8-D7D7-4EC6-B8A0-E2C7DF97BD45}">
      <dgm:prSet phldrT="[Text]"/>
      <dgm:spPr/>
      <dgm:t>
        <a:bodyPr/>
        <a:lstStyle/>
        <a:p>
          <a:pPr>
            <a:lnSpc>
              <a:spcPct val="100000"/>
            </a:lnSpc>
            <a:defRPr cap="all"/>
          </a:pPr>
          <a:r>
            <a:rPr lang="en-US"/>
            <a:t>Executive Branch</a:t>
          </a:r>
        </a:p>
      </dgm:t>
    </dgm:pt>
    <dgm:pt modelId="{8EFA5749-751C-47B1-888D-D8C66F7AF59C}" type="parTrans" cxnId="{5B591A91-C325-40EF-8718-E1E9F5FA8746}">
      <dgm:prSet/>
      <dgm:spPr/>
      <dgm:t>
        <a:bodyPr/>
        <a:lstStyle/>
        <a:p>
          <a:endParaRPr lang="en-US"/>
        </a:p>
      </dgm:t>
    </dgm:pt>
    <dgm:pt modelId="{8787CF49-485F-43A5-8635-DE98413E51FC}" type="sibTrans" cxnId="{5B591A91-C325-40EF-8718-E1E9F5FA8746}">
      <dgm:prSet/>
      <dgm:spPr/>
      <dgm:t>
        <a:bodyPr/>
        <a:lstStyle/>
        <a:p>
          <a:endParaRPr lang="en-US"/>
        </a:p>
      </dgm:t>
    </dgm:pt>
    <dgm:pt modelId="{073C46B3-5AB4-4FEA-874B-200E821FF89A}">
      <dgm:prSet phldrT="[Text]"/>
      <dgm:spPr/>
      <dgm:t>
        <a:bodyPr/>
        <a:lstStyle/>
        <a:p>
          <a:pPr>
            <a:lnSpc>
              <a:spcPct val="100000"/>
            </a:lnSpc>
            <a:defRPr cap="all"/>
          </a:pPr>
          <a:r>
            <a:rPr lang="en-US" b="1"/>
            <a:t>State and Local Agencies</a:t>
          </a:r>
        </a:p>
      </dgm:t>
    </dgm:pt>
    <dgm:pt modelId="{655A3249-2427-494A-A27A-634F734F2644}" type="parTrans" cxnId="{FA382D12-4FF4-4C08-BC3C-C378BB3948F9}">
      <dgm:prSet/>
      <dgm:spPr/>
      <dgm:t>
        <a:bodyPr/>
        <a:lstStyle/>
        <a:p>
          <a:endParaRPr lang="en-US"/>
        </a:p>
      </dgm:t>
    </dgm:pt>
    <dgm:pt modelId="{56802532-8BE0-4E1A-A02A-969663222FA8}" type="sibTrans" cxnId="{FA382D12-4FF4-4C08-BC3C-C378BB3948F9}">
      <dgm:prSet/>
      <dgm:spPr/>
      <dgm:t>
        <a:bodyPr/>
        <a:lstStyle/>
        <a:p>
          <a:endParaRPr lang="en-US"/>
        </a:p>
      </dgm:t>
    </dgm:pt>
    <dgm:pt modelId="{34C64C7F-5E34-49C9-B801-7BA46859ECC7}">
      <dgm:prSet phldrT="[Text]"/>
      <dgm:spPr/>
      <dgm:t>
        <a:bodyPr/>
        <a:lstStyle/>
        <a:p>
          <a:pPr>
            <a:lnSpc>
              <a:spcPct val="100000"/>
            </a:lnSpc>
            <a:defRPr cap="all"/>
          </a:pPr>
          <a:r>
            <a:rPr lang="en-US" b="0"/>
            <a:t>City and County Officials</a:t>
          </a:r>
        </a:p>
      </dgm:t>
    </dgm:pt>
    <dgm:pt modelId="{BD975EC1-5AAB-41E3-BBE2-9A84B17F1931}" type="parTrans" cxnId="{DF993C6B-4C0B-43A7-ADC8-7C34D9DA180A}">
      <dgm:prSet/>
      <dgm:spPr/>
      <dgm:t>
        <a:bodyPr/>
        <a:lstStyle/>
        <a:p>
          <a:endParaRPr lang="en-US"/>
        </a:p>
      </dgm:t>
    </dgm:pt>
    <dgm:pt modelId="{F0C2F470-AB6E-49AC-85B7-D5147EBFEEB2}" type="sibTrans" cxnId="{DF993C6B-4C0B-43A7-ADC8-7C34D9DA180A}">
      <dgm:prSet/>
      <dgm:spPr/>
      <dgm:t>
        <a:bodyPr/>
        <a:lstStyle/>
        <a:p>
          <a:endParaRPr lang="en-US"/>
        </a:p>
      </dgm:t>
    </dgm:pt>
    <dgm:pt modelId="{D07C7C75-E6DC-4F8E-93E7-5F4042FEBDC5}" type="pres">
      <dgm:prSet presAssocID="{7DC20490-88EA-41BF-B7CF-2D5C8C160467}" presName="root" presStyleCnt="0">
        <dgm:presLayoutVars>
          <dgm:dir/>
          <dgm:resizeHandles val="exact"/>
        </dgm:presLayoutVars>
      </dgm:prSet>
      <dgm:spPr/>
    </dgm:pt>
    <dgm:pt modelId="{8EEAEB12-31D7-48F7-868E-8B468977F6AC}" type="pres">
      <dgm:prSet presAssocID="{0B62E169-9A92-4675-B654-FB3887F5248A}" presName="compNode" presStyleCnt="0"/>
      <dgm:spPr/>
    </dgm:pt>
    <dgm:pt modelId="{0FD88AB3-B085-4BB7-9157-A6290AF99466}" type="pres">
      <dgm:prSet presAssocID="{0B62E169-9A92-4675-B654-FB3887F5248A}" presName="iconBgRect" presStyleLbl="bgShp" presStyleIdx="0" presStyleCnt="5"/>
      <dgm:spPr/>
    </dgm:pt>
    <dgm:pt modelId="{47587842-0EC6-48FB-B16C-276AC4CE6637}" type="pres">
      <dgm:prSet presAssocID="{0B62E169-9A92-4675-B654-FB3887F5248A}"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Users"/>
        </a:ext>
      </dgm:extLst>
    </dgm:pt>
    <dgm:pt modelId="{C082D7B2-8514-4945-B82A-5C6CFF9BFFAD}" type="pres">
      <dgm:prSet presAssocID="{0B62E169-9A92-4675-B654-FB3887F5248A}" presName="spaceRect" presStyleCnt="0"/>
      <dgm:spPr/>
    </dgm:pt>
    <dgm:pt modelId="{158615BD-FFB4-4252-B7CD-34E3061B1000}" type="pres">
      <dgm:prSet presAssocID="{0B62E169-9A92-4675-B654-FB3887F5248A}" presName="textRect" presStyleLbl="revTx" presStyleIdx="0" presStyleCnt="5">
        <dgm:presLayoutVars>
          <dgm:chMax val="1"/>
          <dgm:chPref val="1"/>
        </dgm:presLayoutVars>
      </dgm:prSet>
      <dgm:spPr/>
    </dgm:pt>
    <dgm:pt modelId="{FA590CBE-8C1C-48B9-BAB5-F20718DDFEED}" type="pres">
      <dgm:prSet presAssocID="{9F21A190-DA42-497D-A0EC-109462C4191B}" presName="sibTrans" presStyleCnt="0"/>
      <dgm:spPr/>
    </dgm:pt>
    <dgm:pt modelId="{1F179B12-DD89-494D-9C4B-19CEFD1EA5FE}" type="pres">
      <dgm:prSet presAssocID="{93ACE5E3-A5AF-4315-92F7-CF53D0558FC8}" presName="compNode" presStyleCnt="0"/>
      <dgm:spPr/>
    </dgm:pt>
    <dgm:pt modelId="{11BE18A6-7BD8-430F-BF8A-8E993788407D}" type="pres">
      <dgm:prSet presAssocID="{93ACE5E3-A5AF-4315-92F7-CF53D0558FC8}" presName="iconBgRect" presStyleLbl="bgShp" presStyleIdx="1" presStyleCnt="5" custLinFactNeighborY="2011"/>
      <dgm:spPr/>
    </dgm:pt>
    <dgm:pt modelId="{F218761D-E7EB-4ADE-A201-77B4E5A86235}" type="pres">
      <dgm:prSet presAssocID="{93ACE5E3-A5AF-4315-92F7-CF53D0558FC8}" presName="iconRect" presStyleLbl="node1" presStyleIdx="1" presStyleCnt="5" custLinFactNeighborX="760" custLinFactNeighborY="4876"/>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Meeting with solid fill"/>
        </a:ext>
      </dgm:extLst>
    </dgm:pt>
    <dgm:pt modelId="{09959AF3-B203-4D2B-989D-2C0B7175A8AC}" type="pres">
      <dgm:prSet presAssocID="{93ACE5E3-A5AF-4315-92F7-CF53D0558FC8}" presName="spaceRect" presStyleCnt="0"/>
      <dgm:spPr/>
    </dgm:pt>
    <dgm:pt modelId="{15C3D987-8D9E-4228-836E-623D9FD899AF}" type="pres">
      <dgm:prSet presAssocID="{93ACE5E3-A5AF-4315-92F7-CF53D0558FC8}" presName="textRect" presStyleLbl="revTx" presStyleIdx="1" presStyleCnt="5">
        <dgm:presLayoutVars>
          <dgm:chMax val="1"/>
          <dgm:chPref val="1"/>
        </dgm:presLayoutVars>
      </dgm:prSet>
      <dgm:spPr/>
    </dgm:pt>
    <dgm:pt modelId="{477BDF2C-4DDE-4370-BB96-4A411A30A27B}" type="pres">
      <dgm:prSet presAssocID="{19F0A803-220E-4023-8C55-1A9E9539A4BF}" presName="sibTrans" presStyleCnt="0"/>
      <dgm:spPr/>
    </dgm:pt>
    <dgm:pt modelId="{6D69051B-D59A-4B75-9DA4-9D1BAFA08E13}" type="pres">
      <dgm:prSet presAssocID="{3A71A3F8-D7D7-4EC6-B8A0-E2C7DF97BD45}" presName="compNode" presStyleCnt="0"/>
      <dgm:spPr/>
    </dgm:pt>
    <dgm:pt modelId="{218CAC6C-C2FA-4A97-A78F-FCF8F69E633A}" type="pres">
      <dgm:prSet presAssocID="{3A71A3F8-D7D7-4EC6-B8A0-E2C7DF97BD45}" presName="iconBgRect" presStyleLbl="bgShp" presStyleIdx="2" presStyleCnt="5"/>
      <dgm:spPr/>
    </dgm:pt>
    <dgm:pt modelId="{84476BBE-E312-4AD0-A6F6-F483D2BC8AFC}" type="pres">
      <dgm:prSet presAssocID="{3A71A3F8-D7D7-4EC6-B8A0-E2C7DF97BD45}" presName="iconRect" presStyleLbl="node1" presStyleIdx="2" presStyleCnt="5"/>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Signature with solid fill"/>
        </a:ext>
      </dgm:extLst>
    </dgm:pt>
    <dgm:pt modelId="{1A23E71C-C4A8-4925-B2AD-A253D72DEC09}" type="pres">
      <dgm:prSet presAssocID="{3A71A3F8-D7D7-4EC6-B8A0-E2C7DF97BD45}" presName="spaceRect" presStyleCnt="0"/>
      <dgm:spPr/>
    </dgm:pt>
    <dgm:pt modelId="{80C7105B-2B6F-44F9-86D6-691D9EFFC1A4}" type="pres">
      <dgm:prSet presAssocID="{3A71A3F8-D7D7-4EC6-B8A0-E2C7DF97BD45}" presName="textRect" presStyleLbl="revTx" presStyleIdx="2" presStyleCnt="5">
        <dgm:presLayoutVars>
          <dgm:chMax val="1"/>
          <dgm:chPref val="1"/>
        </dgm:presLayoutVars>
      </dgm:prSet>
      <dgm:spPr/>
    </dgm:pt>
    <dgm:pt modelId="{61E3529F-8C13-42F3-BCC9-9AE8A5F506A8}" type="pres">
      <dgm:prSet presAssocID="{8787CF49-485F-43A5-8635-DE98413E51FC}" presName="sibTrans" presStyleCnt="0"/>
      <dgm:spPr/>
    </dgm:pt>
    <dgm:pt modelId="{50A7508D-83EE-4CA8-8DB9-532DE4210077}" type="pres">
      <dgm:prSet presAssocID="{073C46B3-5AB4-4FEA-874B-200E821FF89A}" presName="compNode" presStyleCnt="0"/>
      <dgm:spPr/>
    </dgm:pt>
    <dgm:pt modelId="{20F1D5B3-125C-4A49-B5C2-65D06A5E5FD4}" type="pres">
      <dgm:prSet presAssocID="{073C46B3-5AB4-4FEA-874B-200E821FF89A}" presName="iconBgRect" presStyleLbl="bgShp" presStyleIdx="3" presStyleCnt="5"/>
      <dgm:spPr/>
    </dgm:pt>
    <dgm:pt modelId="{E4078D1F-EC4C-4A4E-89AE-454C23DFA4FE}" type="pres">
      <dgm:prSet presAssocID="{073C46B3-5AB4-4FEA-874B-200E821FF89A}"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ity"/>
        </a:ext>
      </dgm:extLst>
    </dgm:pt>
    <dgm:pt modelId="{04BF5A4E-7725-492F-BAD6-E88791F06010}" type="pres">
      <dgm:prSet presAssocID="{073C46B3-5AB4-4FEA-874B-200E821FF89A}" presName="spaceRect" presStyleCnt="0"/>
      <dgm:spPr/>
    </dgm:pt>
    <dgm:pt modelId="{7604A046-AE21-4A21-B18B-D6C141F42801}" type="pres">
      <dgm:prSet presAssocID="{073C46B3-5AB4-4FEA-874B-200E821FF89A}" presName="textRect" presStyleLbl="revTx" presStyleIdx="3" presStyleCnt="5">
        <dgm:presLayoutVars>
          <dgm:chMax val="1"/>
          <dgm:chPref val="1"/>
        </dgm:presLayoutVars>
      </dgm:prSet>
      <dgm:spPr/>
    </dgm:pt>
    <dgm:pt modelId="{55B197D3-470F-4C1B-A989-01E37BA733DE}" type="pres">
      <dgm:prSet presAssocID="{56802532-8BE0-4E1A-A02A-969663222FA8}" presName="sibTrans" presStyleCnt="0"/>
      <dgm:spPr/>
    </dgm:pt>
    <dgm:pt modelId="{05C2558A-AEF0-49AE-8AD6-30A68E0EC744}" type="pres">
      <dgm:prSet presAssocID="{34C64C7F-5E34-49C9-B801-7BA46859ECC7}" presName="compNode" presStyleCnt="0"/>
      <dgm:spPr/>
    </dgm:pt>
    <dgm:pt modelId="{E58521AC-0D69-4B14-873A-8AD3697BF0FE}" type="pres">
      <dgm:prSet presAssocID="{34C64C7F-5E34-49C9-B801-7BA46859ECC7}" presName="iconBgRect" presStyleLbl="bgShp" presStyleIdx="4" presStyleCnt="5"/>
      <dgm:spPr/>
    </dgm:pt>
    <dgm:pt modelId="{7A83F4B3-0C5E-48B4-A795-77684BD42854}" type="pres">
      <dgm:prSet presAssocID="{34C64C7F-5E34-49C9-B801-7BA46859ECC7}"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Marker"/>
        </a:ext>
      </dgm:extLst>
    </dgm:pt>
    <dgm:pt modelId="{CFB931B4-61AC-4F73-ABD4-17D1598E4976}" type="pres">
      <dgm:prSet presAssocID="{34C64C7F-5E34-49C9-B801-7BA46859ECC7}" presName="spaceRect" presStyleCnt="0"/>
      <dgm:spPr/>
    </dgm:pt>
    <dgm:pt modelId="{216F3DE5-CA3E-47E2-9949-2C52CA4B9DBF}" type="pres">
      <dgm:prSet presAssocID="{34C64C7F-5E34-49C9-B801-7BA46859ECC7}" presName="textRect" presStyleLbl="revTx" presStyleIdx="4" presStyleCnt="5">
        <dgm:presLayoutVars>
          <dgm:chMax val="1"/>
          <dgm:chPref val="1"/>
        </dgm:presLayoutVars>
      </dgm:prSet>
      <dgm:spPr/>
    </dgm:pt>
  </dgm:ptLst>
  <dgm:cxnLst>
    <dgm:cxn modelId="{4353DB03-5666-46BF-9ECD-75B86BC8CB2E}" srcId="{7DC20490-88EA-41BF-B7CF-2D5C8C160467}" destId="{93ACE5E3-A5AF-4315-92F7-CF53D0558FC8}" srcOrd="1" destOrd="0" parTransId="{11799F61-6F3B-4E18-99E4-99AB5560766D}" sibTransId="{19F0A803-220E-4023-8C55-1A9E9539A4BF}"/>
    <dgm:cxn modelId="{FA382D12-4FF4-4C08-BC3C-C378BB3948F9}" srcId="{7DC20490-88EA-41BF-B7CF-2D5C8C160467}" destId="{073C46B3-5AB4-4FEA-874B-200E821FF89A}" srcOrd="3" destOrd="0" parTransId="{655A3249-2427-494A-A27A-634F734F2644}" sibTransId="{56802532-8BE0-4E1A-A02A-969663222FA8}"/>
    <dgm:cxn modelId="{4F32D316-A6E0-426E-8506-DEDB63DE3DBC}" type="presOf" srcId="{93ACE5E3-A5AF-4315-92F7-CF53D0558FC8}" destId="{15C3D987-8D9E-4228-836E-623D9FD899AF}" srcOrd="0" destOrd="0" presId="urn:microsoft.com/office/officeart/2018/5/layout/IconCircleLabelList"/>
    <dgm:cxn modelId="{AB85D546-9239-4C9C-964E-3A292E377493}" type="presOf" srcId="{073C46B3-5AB4-4FEA-874B-200E821FF89A}" destId="{7604A046-AE21-4A21-B18B-D6C141F42801}" srcOrd="0" destOrd="0" presId="urn:microsoft.com/office/officeart/2018/5/layout/IconCircleLabelList"/>
    <dgm:cxn modelId="{DF993C6B-4C0B-43A7-ADC8-7C34D9DA180A}" srcId="{7DC20490-88EA-41BF-B7CF-2D5C8C160467}" destId="{34C64C7F-5E34-49C9-B801-7BA46859ECC7}" srcOrd="4" destOrd="0" parTransId="{BD975EC1-5AAB-41E3-BBE2-9A84B17F1931}" sibTransId="{F0C2F470-AB6E-49AC-85B7-D5147EBFEEB2}"/>
    <dgm:cxn modelId="{5B591A91-C325-40EF-8718-E1E9F5FA8746}" srcId="{7DC20490-88EA-41BF-B7CF-2D5C8C160467}" destId="{3A71A3F8-D7D7-4EC6-B8A0-E2C7DF97BD45}" srcOrd="2" destOrd="0" parTransId="{8EFA5749-751C-47B1-888D-D8C66F7AF59C}" sibTransId="{8787CF49-485F-43A5-8635-DE98413E51FC}"/>
    <dgm:cxn modelId="{84C80496-6A42-4F24-A519-5C596CF21486}" type="presOf" srcId="{7DC20490-88EA-41BF-B7CF-2D5C8C160467}" destId="{D07C7C75-E6DC-4F8E-93E7-5F4042FEBDC5}" srcOrd="0" destOrd="0" presId="urn:microsoft.com/office/officeart/2018/5/layout/IconCircleLabelList"/>
    <dgm:cxn modelId="{EE4623B0-C231-44D5-A523-75DF2409B65F}" type="presOf" srcId="{3A71A3F8-D7D7-4EC6-B8A0-E2C7DF97BD45}" destId="{80C7105B-2B6F-44F9-86D6-691D9EFFC1A4}" srcOrd="0" destOrd="0" presId="urn:microsoft.com/office/officeart/2018/5/layout/IconCircleLabelList"/>
    <dgm:cxn modelId="{03F243BF-056A-4447-AF35-6C05C61ACCC0}" type="presOf" srcId="{0B62E169-9A92-4675-B654-FB3887F5248A}" destId="{158615BD-FFB4-4252-B7CD-34E3061B1000}" srcOrd="0" destOrd="0" presId="urn:microsoft.com/office/officeart/2018/5/layout/IconCircleLabelList"/>
    <dgm:cxn modelId="{DB54F1CD-E552-417D-BD72-92A5E0806A02}" srcId="{7DC20490-88EA-41BF-B7CF-2D5C8C160467}" destId="{0B62E169-9A92-4675-B654-FB3887F5248A}" srcOrd="0" destOrd="0" parTransId="{CE73FE25-0B87-4DF8-92B6-50E4DE0A0FD5}" sibTransId="{9F21A190-DA42-497D-A0EC-109462C4191B}"/>
    <dgm:cxn modelId="{023AEFDB-6AE5-4FC7-B983-F4A6101118C4}" type="presOf" srcId="{34C64C7F-5E34-49C9-B801-7BA46859ECC7}" destId="{216F3DE5-CA3E-47E2-9949-2C52CA4B9DBF}" srcOrd="0" destOrd="0" presId="urn:microsoft.com/office/officeart/2018/5/layout/IconCircleLabelList"/>
    <dgm:cxn modelId="{06AD2EEF-EF72-4AAE-A536-39B9FD5B4C52}" type="presParOf" srcId="{D07C7C75-E6DC-4F8E-93E7-5F4042FEBDC5}" destId="{8EEAEB12-31D7-48F7-868E-8B468977F6AC}" srcOrd="0" destOrd="0" presId="urn:microsoft.com/office/officeart/2018/5/layout/IconCircleLabelList"/>
    <dgm:cxn modelId="{B6009750-568D-4DA8-9096-357A8ABEC2D1}" type="presParOf" srcId="{8EEAEB12-31D7-48F7-868E-8B468977F6AC}" destId="{0FD88AB3-B085-4BB7-9157-A6290AF99466}" srcOrd="0" destOrd="0" presId="urn:microsoft.com/office/officeart/2018/5/layout/IconCircleLabelList"/>
    <dgm:cxn modelId="{E4BD1B7A-20F6-4EAF-B6BC-24B0BB291A81}" type="presParOf" srcId="{8EEAEB12-31D7-48F7-868E-8B468977F6AC}" destId="{47587842-0EC6-48FB-B16C-276AC4CE6637}" srcOrd="1" destOrd="0" presId="urn:microsoft.com/office/officeart/2018/5/layout/IconCircleLabelList"/>
    <dgm:cxn modelId="{EC6E82E5-CA00-4D6E-8D4D-91FE58F49CCE}" type="presParOf" srcId="{8EEAEB12-31D7-48F7-868E-8B468977F6AC}" destId="{C082D7B2-8514-4945-B82A-5C6CFF9BFFAD}" srcOrd="2" destOrd="0" presId="urn:microsoft.com/office/officeart/2018/5/layout/IconCircleLabelList"/>
    <dgm:cxn modelId="{D0BED8CF-FB75-46F2-A8D2-E9F7EB8A0F8E}" type="presParOf" srcId="{8EEAEB12-31D7-48F7-868E-8B468977F6AC}" destId="{158615BD-FFB4-4252-B7CD-34E3061B1000}" srcOrd="3" destOrd="0" presId="urn:microsoft.com/office/officeart/2018/5/layout/IconCircleLabelList"/>
    <dgm:cxn modelId="{D6BF8AE5-5BEE-4D1B-8F34-95F670C754E5}" type="presParOf" srcId="{D07C7C75-E6DC-4F8E-93E7-5F4042FEBDC5}" destId="{FA590CBE-8C1C-48B9-BAB5-F20718DDFEED}" srcOrd="1" destOrd="0" presId="urn:microsoft.com/office/officeart/2018/5/layout/IconCircleLabelList"/>
    <dgm:cxn modelId="{8F802ABE-06DA-40B4-A0E4-01CE62C218DE}" type="presParOf" srcId="{D07C7C75-E6DC-4F8E-93E7-5F4042FEBDC5}" destId="{1F179B12-DD89-494D-9C4B-19CEFD1EA5FE}" srcOrd="2" destOrd="0" presId="urn:microsoft.com/office/officeart/2018/5/layout/IconCircleLabelList"/>
    <dgm:cxn modelId="{EBA30B35-27E7-447C-8123-94950B6F00D2}" type="presParOf" srcId="{1F179B12-DD89-494D-9C4B-19CEFD1EA5FE}" destId="{11BE18A6-7BD8-430F-BF8A-8E993788407D}" srcOrd="0" destOrd="0" presId="urn:microsoft.com/office/officeart/2018/5/layout/IconCircleLabelList"/>
    <dgm:cxn modelId="{95C56385-CADB-4471-AE2F-F18756952E9B}" type="presParOf" srcId="{1F179B12-DD89-494D-9C4B-19CEFD1EA5FE}" destId="{F218761D-E7EB-4ADE-A201-77B4E5A86235}" srcOrd="1" destOrd="0" presId="urn:microsoft.com/office/officeart/2018/5/layout/IconCircleLabelList"/>
    <dgm:cxn modelId="{7CE8668A-2B21-480B-945F-63FE1EC8D4FB}" type="presParOf" srcId="{1F179B12-DD89-494D-9C4B-19CEFD1EA5FE}" destId="{09959AF3-B203-4D2B-989D-2C0B7175A8AC}" srcOrd="2" destOrd="0" presId="urn:microsoft.com/office/officeart/2018/5/layout/IconCircleLabelList"/>
    <dgm:cxn modelId="{CF6DA76F-A127-4B66-BA10-D89675A4F0C2}" type="presParOf" srcId="{1F179B12-DD89-494D-9C4B-19CEFD1EA5FE}" destId="{15C3D987-8D9E-4228-836E-623D9FD899AF}" srcOrd="3" destOrd="0" presId="urn:microsoft.com/office/officeart/2018/5/layout/IconCircleLabelList"/>
    <dgm:cxn modelId="{03DD6C14-DD49-46ED-955C-5EA39A172045}" type="presParOf" srcId="{D07C7C75-E6DC-4F8E-93E7-5F4042FEBDC5}" destId="{477BDF2C-4DDE-4370-BB96-4A411A30A27B}" srcOrd="3" destOrd="0" presId="urn:microsoft.com/office/officeart/2018/5/layout/IconCircleLabelList"/>
    <dgm:cxn modelId="{DD1B9CF9-255F-448B-9C88-FA743A75AA53}" type="presParOf" srcId="{D07C7C75-E6DC-4F8E-93E7-5F4042FEBDC5}" destId="{6D69051B-D59A-4B75-9DA4-9D1BAFA08E13}" srcOrd="4" destOrd="0" presId="urn:microsoft.com/office/officeart/2018/5/layout/IconCircleLabelList"/>
    <dgm:cxn modelId="{AFB5F86E-77D6-462C-955D-AE5025CF476D}" type="presParOf" srcId="{6D69051B-D59A-4B75-9DA4-9D1BAFA08E13}" destId="{218CAC6C-C2FA-4A97-A78F-FCF8F69E633A}" srcOrd="0" destOrd="0" presId="urn:microsoft.com/office/officeart/2018/5/layout/IconCircleLabelList"/>
    <dgm:cxn modelId="{CC564FE8-2338-4C5C-8C57-3DE321ACE647}" type="presParOf" srcId="{6D69051B-D59A-4B75-9DA4-9D1BAFA08E13}" destId="{84476BBE-E312-4AD0-A6F6-F483D2BC8AFC}" srcOrd="1" destOrd="0" presId="urn:microsoft.com/office/officeart/2018/5/layout/IconCircleLabelList"/>
    <dgm:cxn modelId="{F2638B3D-CE8E-4EEC-BA34-39AEA3AA5448}" type="presParOf" srcId="{6D69051B-D59A-4B75-9DA4-9D1BAFA08E13}" destId="{1A23E71C-C4A8-4925-B2AD-A253D72DEC09}" srcOrd="2" destOrd="0" presId="urn:microsoft.com/office/officeart/2018/5/layout/IconCircleLabelList"/>
    <dgm:cxn modelId="{1BED5E21-0D63-4492-86F9-E83822BF97FC}" type="presParOf" srcId="{6D69051B-D59A-4B75-9DA4-9D1BAFA08E13}" destId="{80C7105B-2B6F-44F9-86D6-691D9EFFC1A4}" srcOrd="3" destOrd="0" presId="urn:microsoft.com/office/officeart/2018/5/layout/IconCircleLabelList"/>
    <dgm:cxn modelId="{159530F6-1059-47D5-B3DC-28ACB5055DB6}" type="presParOf" srcId="{D07C7C75-E6DC-4F8E-93E7-5F4042FEBDC5}" destId="{61E3529F-8C13-42F3-BCC9-9AE8A5F506A8}" srcOrd="5" destOrd="0" presId="urn:microsoft.com/office/officeart/2018/5/layout/IconCircleLabelList"/>
    <dgm:cxn modelId="{D727820F-A68A-40AB-9E00-E734B05D7519}" type="presParOf" srcId="{D07C7C75-E6DC-4F8E-93E7-5F4042FEBDC5}" destId="{50A7508D-83EE-4CA8-8DB9-532DE4210077}" srcOrd="6" destOrd="0" presId="urn:microsoft.com/office/officeart/2018/5/layout/IconCircleLabelList"/>
    <dgm:cxn modelId="{BF19795D-611D-4D34-973F-5F170EB0EC0D}" type="presParOf" srcId="{50A7508D-83EE-4CA8-8DB9-532DE4210077}" destId="{20F1D5B3-125C-4A49-B5C2-65D06A5E5FD4}" srcOrd="0" destOrd="0" presId="urn:microsoft.com/office/officeart/2018/5/layout/IconCircleLabelList"/>
    <dgm:cxn modelId="{5DC0C15E-3780-474F-9A75-AE272366B47C}" type="presParOf" srcId="{50A7508D-83EE-4CA8-8DB9-532DE4210077}" destId="{E4078D1F-EC4C-4A4E-89AE-454C23DFA4FE}" srcOrd="1" destOrd="0" presId="urn:microsoft.com/office/officeart/2018/5/layout/IconCircleLabelList"/>
    <dgm:cxn modelId="{4B2E2F6D-FA0A-4F95-9D8A-3185E72BC077}" type="presParOf" srcId="{50A7508D-83EE-4CA8-8DB9-532DE4210077}" destId="{04BF5A4E-7725-492F-BAD6-E88791F06010}" srcOrd="2" destOrd="0" presId="urn:microsoft.com/office/officeart/2018/5/layout/IconCircleLabelList"/>
    <dgm:cxn modelId="{8FE866A9-6AA5-411B-B073-CD85D3052DD4}" type="presParOf" srcId="{50A7508D-83EE-4CA8-8DB9-532DE4210077}" destId="{7604A046-AE21-4A21-B18B-D6C141F42801}" srcOrd="3" destOrd="0" presId="urn:microsoft.com/office/officeart/2018/5/layout/IconCircleLabelList"/>
    <dgm:cxn modelId="{8CFF8BA8-CF7E-428B-A59D-3B635872F2C8}" type="presParOf" srcId="{D07C7C75-E6DC-4F8E-93E7-5F4042FEBDC5}" destId="{55B197D3-470F-4C1B-A989-01E37BA733DE}" srcOrd="7" destOrd="0" presId="urn:microsoft.com/office/officeart/2018/5/layout/IconCircleLabelList"/>
    <dgm:cxn modelId="{EED80E5A-A6F8-4447-9335-DD7A19906B9A}" type="presParOf" srcId="{D07C7C75-E6DC-4F8E-93E7-5F4042FEBDC5}" destId="{05C2558A-AEF0-49AE-8AD6-30A68E0EC744}" srcOrd="8" destOrd="0" presId="urn:microsoft.com/office/officeart/2018/5/layout/IconCircleLabelList"/>
    <dgm:cxn modelId="{ED94C4F1-3F8E-4368-A41B-8290A8D85850}" type="presParOf" srcId="{05C2558A-AEF0-49AE-8AD6-30A68E0EC744}" destId="{E58521AC-0D69-4B14-873A-8AD3697BF0FE}" srcOrd="0" destOrd="0" presId="urn:microsoft.com/office/officeart/2018/5/layout/IconCircleLabelList"/>
    <dgm:cxn modelId="{B1FFBB64-9FF6-4CEE-8F62-E901C32CFB75}" type="presParOf" srcId="{05C2558A-AEF0-49AE-8AD6-30A68E0EC744}" destId="{7A83F4B3-0C5E-48B4-A795-77684BD42854}" srcOrd="1" destOrd="0" presId="urn:microsoft.com/office/officeart/2018/5/layout/IconCircleLabelList"/>
    <dgm:cxn modelId="{51D26FB0-9F3D-4D25-BC0A-D9A777947945}" type="presParOf" srcId="{05C2558A-AEF0-49AE-8AD6-30A68E0EC744}" destId="{CFB931B4-61AC-4F73-ABD4-17D1598E4976}" srcOrd="2" destOrd="0" presId="urn:microsoft.com/office/officeart/2018/5/layout/IconCircleLabelList"/>
    <dgm:cxn modelId="{0D4C0CCD-EB9B-410C-90AC-CA97D8E8F694}" type="presParOf" srcId="{05C2558A-AEF0-49AE-8AD6-30A68E0EC744}" destId="{216F3DE5-CA3E-47E2-9949-2C52CA4B9DBF}"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DC20490-88EA-41BF-B7CF-2D5C8C160467}" type="doc">
      <dgm:prSet loTypeId="urn:microsoft.com/office/officeart/2018/5/layout/IconCircleLabelList" loCatId="icon" qsTypeId="urn:microsoft.com/office/officeart/2005/8/quickstyle/simple1" qsCatId="simple" csTypeId="urn:microsoft.com/office/officeart/2005/8/colors/accent2_2" csCatId="accent2" phldr="1"/>
      <dgm:spPr/>
      <dgm:t>
        <a:bodyPr/>
        <a:lstStyle/>
        <a:p>
          <a:endParaRPr lang="en-US"/>
        </a:p>
      </dgm:t>
    </dgm:pt>
    <dgm:pt modelId="{0B62E169-9A92-4675-B654-FB3887F5248A}">
      <dgm:prSet phldrT="[Text]"/>
      <dgm:spPr/>
      <dgm:t>
        <a:bodyPr/>
        <a:lstStyle/>
        <a:p>
          <a:pPr>
            <a:lnSpc>
              <a:spcPct val="100000"/>
            </a:lnSpc>
            <a:defRPr cap="all"/>
          </a:pPr>
          <a:r>
            <a:rPr lang="en-US"/>
            <a:t>Community</a:t>
          </a:r>
        </a:p>
      </dgm:t>
    </dgm:pt>
    <dgm:pt modelId="{CE73FE25-0B87-4DF8-92B6-50E4DE0A0FD5}" type="parTrans" cxnId="{DB54F1CD-E552-417D-BD72-92A5E0806A02}">
      <dgm:prSet/>
      <dgm:spPr/>
      <dgm:t>
        <a:bodyPr/>
        <a:lstStyle/>
        <a:p>
          <a:endParaRPr lang="en-US"/>
        </a:p>
      </dgm:t>
    </dgm:pt>
    <dgm:pt modelId="{9F21A190-DA42-497D-A0EC-109462C4191B}" type="sibTrans" cxnId="{DB54F1CD-E552-417D-BD72-92A5E0806A02}">
      <dgm:prSet/>
      <dgm:spPr/>
      <dgm:t>
        <a:bodyPr/>
        <a:lstStyle/>
        <a:p>
          <a:endParaRPr lang="en-US"/>
        </a:p>
      </dgm:t>
    </dgm:pt>
    <dgm:pt modelId="{93ACE5E3-A5AF-4315-92F7-CF53D0558FC8}">
      <dgm:prSet phldrT="[Text]"/>
      <dgm:spPr/>
      <dgm:t>
        <a:bodyPr/>
        <a:lstStyle/>
        <a:p>
          <a:pPr>
            <a:lnSpc>
              <a:spcPct val="100000"/>
            </a:lnSpc>
            <a:defRPr cap="all"/>
          </a:pPr>
          <a:r>
            <a:rPr lang="en-US"/>
            <a:t>Legislative Branch </a:t>
          </a:r>
        </a:p>
      </dgm:t>
    </dgm:pt>
    <dgm:pt modelId="{11799F61-6F3B-4E18-99E4-99AB5560766D}" type="parTrans" cxnId="{4353DB03-5666-46BF-9ECD-75B86BC8CB2E}">
      <dgm:prSet/>
      <dgm:spPr/>
      <dgm:t>
        <a:bodyPr/>
        <a:lstStyle/>
        <a:p>
          <a:endParaRPr lang="en-US"/>
        </a:p>
      </dgm:t>
    </dgm:pt>
    <dgm:pt modelId="{19F0A803-220E-4023-8C55-1A9E9539A4BF}" type="sibTrans" cxnId="{4353DB03-5666-46BF-9ECD-75B86BC8CB2E}">
      <dgm:prSet/>
      <dgm:spPr/>
      <dgm:t>
        <a:bodyPr/>
        <a:lstStyle/>
        <a:p>
          <a:endParaRPr lang="en-US"/>
        </a:p>
      </dgm:t>
    </dgm:pt>
    <dgm:pt modelId="{3A71A3F8-D7D7-4EC6-B8A0-E2C7DF97BD45}">
      <dgm:prSet phldrT="[Text]"/>
      <dgm:spPr/>
      <dgm:t>
        <a:bodyPr/>
        <a:lstStyle/>
        <a:p>
          <a:pPr>
            <a:lnSpc>
              <a:spcPct val="100000"/>
            </a:lnSpc>
            <a:defRPr cap="all"/>
          </a:pPr>
          <a:r>
            <a:rPr lang="en-US"/>
            <a:t>Executive Branch</a:t>
          </a:r>
        </a:p>
      </dgm:t>
    </dgm:pt>
    <dgm:pt modelId="{8EFA5749-751C-47B1-888D-D8C66F7AF59C}" type="parTrans" cxnId="{5B591A91-C325-40EF-8718-E1E9F5FA8746}">
      <dgm:prSet/>
      <dgm:spPr/>
      <dgm:t>
        <a:bodyPr/>
        <a:lstStyle/>
        <a:p>
          <a:endParaRPr lang="en-US"/>
        </a:p>
      </dgm:t>
    </dgm:pt>
    <dgm:pt modelId="{8787CF49-485F-43A5-8635-DE98413E51FC}" type="sibTrans" cxnId="{5B591A91-C325-40EF-8718-E1E9F5FA8746}">
      <dgm:prSet/>
      <dgm:spPr/>
      <dgm:t>
        <a:bodyPr/>
        <a:lstStyle/>
        <a:p>
          <a:endParaRPr lang="en-US"/>
        </a:p>
      </dgm:t>
    </dgm:pt>
    <dgm:pt modelId="{073C46B3-5AB4-4FEA-874B-200E821FF89A}">
      <dgm:prSet phldrT="[Text]"/>
      <dgm:spPr/>
      <dgm:t>
        <a:bodyPr/>
        <a:lstStyle/>
        <a:p>
          <a:pPr>
            <a:lnSpc>
              <a:spcPct val="100000"/>
            </a:lnSpc>
            <a:defRPr cap="all"/>
          </a:pPr>
          <a:r>
            <a:rPr lang="en-US" b="0"/>
            <a:t>State and Local Agencies</a:t>
          </a:r>
        </a:p>
      </dgm:t>
    </dgm:pt>
    <dgm:pt modelId="{655A3249-2427-494A-A27A-634F734F2644}" type="parTrans" cxnId="{FA382D12-4FF4-4C08-BC3C-C378BB3948F9}">
      <dgm:prSet/>
      <dgm:spPr/>
      <dgm:t>
        <a:bodyPr/>
        <a:lstStyle/>
        <a:p>
          <a:endParaRPr lang="en-US"/>
        </a:p>
      </dgm:t>
    </dgm:pt>
    <dgm:pt modelId="{56802532-8BE0-4E1A-A02A-969663222FA8}" type="sibTrans" cxnId="{FA382D12-4FF4-4C08-BC3C-C378BB3948F9}">
      <dgm:prSet/>
      <dgm:spPr/>
      <dgm:t>
        <a:bodyPr/>
        <a:lstStyle/>
        <a:p>
          <a:endParaRPr lang="en-US"/>
        </a:p>
      </dgm:t>
    </dgm:pt>
    <dgm:pt modelId="{34C64C7F-5E34-49C9-B801-7BA46859ECC7}">
      <dgm:prSet phldrT="[Text]"/>
      <dgm:spPr/>
      <dgm:t>
        <a:bodyPr/>
        <a:lstStyle/>
        <a:p>
          <a:pPr>
            <a:lnSpc>
              <a:spcPct val="100000"/>
            </a:lnSpc>
            <a:defRPr cap="all"/>
          </a:pPr>
          <a:r>
            <a:rPr lang="en-US" b="1"/>
            <a:t>City and County Officials</a:t>
          </a:r>
        </a:p>
      </dgm:t>
    </dgm:pt>
    <dgm:pt modelId="{BD975EC1-5AAB-41E3-BBE2-9A84B17F1931}" type="parTrans" cxnId="{DF993C6B-4C0B-43A7-ADC8-7C34D9DA180A}">
      <dgm:prSet/>
      <dgm:spPr/>
      <dgm:t>
        <a:bodyPr/>
        <a:lstStyle/>
        <a:p>
          <a:endParaRPr lang="en-US"/>
        </a:p>
      </dgm:t>
    </dgm:pt>
    <dgm:pt modelId="{F0C2F470-AB6E-49AC-85B7-D5147EBFEEB2}" type="sibTrans" cxnId="{DF993C6B-4C0B-43A7-ADC8-7C34D9DA180A}">
      <dgm:prSet/>
      <dgm:spPr/>
      <dgm:t>
        <a:bodyPr/>
        <a:lstStyle/>
        <a:p>
          <a:endParaRPr lang="en-US"/>
        </a:p>
      </dgm:t>
    </dgm:pt>
    <dgm:pt modelId="{D07C7C75-E6DC-4F8E-93E7-5F4042FEBDC5}" type="pres">
      <dgm:prSet presAssocID="{7DC20490-88EA-41BF-B7CF-2D5C8C160467}" presName="root" presStyleCnt="0">
        <dgm:presLayoutVars>
          <dgm:dir/>
          <dgm:resizeHandles val="exact"/>
        </dgm:presLayoutVars>
      </dgm:prSet>
      <dgm:spPr/>
    </dgm:pt>
    <dgm:pt modelId="{8EEAEB12-31D7-48F7-868E-8B468977F6AC}" type="pres">
      <dgm:prSet presAssocID="{0B62E169-9A92-4675-B654-FB3887F5248A}" presName="compNode" presStyleCnt="0"/>
      <dgm:spPr/>
    </dgm:pt>
    <dgm:pt modelId="{0FD88AB3-B085-4BB7-9157-A6290AF99466}" type="pres">
      <dgm:prSet presAssocID="{0B62E169-9A92-4675-B654-FB3887F5248A}" presName="iconBgRect" presStyleLbl="bgShp" presStyleIdx="0" presStyleCnt="5"/>
      <dgm:spPr/>
    </dgm:pt>
    <dgm:pt modelId="{47587842-0EC6-48FB-B16C-276AC4CE6637}" type="pres">
      <dgm:prSet presAssocID="{0B62E169-9A92-4675-B654-FB3887F5248A}"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Users"/>
        </a:ext>
      </dgm:extLst>
    </dgm:pt>
    <dgm:pt modelId="{C082D7B2-8514-4945-B82A-5C6CFF9BFFAD}" type="pres">
      <dgm:prSet presAssocID="{0B62E169-9A92-4675-B654-FB3887F5248A}" presName="spaceRect" presStyleCnt="0"/>
      <dgm:spPr/>
    </dgm:pt>
    <dgm:pt modelId="{158615BD-FFB4-4252-B7CD-34E3061B1000}" type="pres">
      <dgm:prSet presAssocID="{0B62E169-9A92-4675-B654-FB3887F5248A}" presName="textRect" presStyleLbl="revTx" presStyleIdx="0" presStyleCnt="5">
        <dgm:presLayoutVars>
          <dgm:chMax val="1"/>
          <dgm:chPref val="1"/>
        </dgm:presLayoutVars>
      </dgm:prSet>
      <dgm:spPr/>
    </dgm:pt>
    <dgm:pt modelId="{FA590CBE-8C1C-48B9-BAB5-F20718DDFEED}" type="pres">
      <dgm:prSet presAssocID="{9F21A190-DA42-497D-A0EC-109462C4191B}" presName="sibTrans" presStyleCnt="0"/>
      <dgm:spPr/>
    </dgm:pt>
    <dgm:pt modelId="{1F179B12-DD89-494D-9C4B-19CEFD1EA5FE}" type="pres">
      <dgm:prSet presAssocID="{93ACE5E3-A5AF-4315-92F7-CF53D0558FC8}" presName="compNode" presStyleCnt="0"/>
      <dgm:spPr/>
    </dgm:pt>
    <dgm:pt modelId="{11BE18A6-7BD8-430F-BF8A-8E993788407D}" type="pres">
      <dgm:prSet presAssocID="{93ACE5E3-A5AF-4315-92F7-CF53D0558FC8}" presName="iconBgRect" presStyleLbl="bgShp" presStyleIdx="1" presStyleCnt="5" custLinFactNeighborY="2011"/>
      <dgm:spPr/>
    </dgm:pt>
    <dgm:pt modelId="{F218761D-E7EB-4ADE-A201-77B4E5A86235}" type="pres">
      <dgm:prSet presAssocID="{93ACE5E3-A5AF-4315-92F7-CF53D0558FC8}" presName="iconRect" presStyleLbl="node1" presStyleIdx="1" presStyleCnt="5" custLinFactNeighborX="760" custLinFactNeighborY="4876"/>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Meeting with solid fill"/>
        </a:ext>
      </dgm:extLst>
    </dgm:pt>
    <dgm:pt modelId="{09959AF3-B203-4D2B-989D-2C0B7175A8AC}" type="pres">
      <dgm:prSet presAssocID="{93ACE5E3-A5AF-4315-92F7-CF53D0558FC8}" presName="spaceRect" presStyleCnt="0"/>
      <dgm:spPr/>
    </dgm:pt>
    <dgm:pt modelId="{15C3D987-8D9E-4228-836E-623D9FD899AF}" type="pres">
      <dgm:prSet presAssocID="{93ACE5E3-A5AF-4315-92F7-CF53D0558FC8}" presName="textRect" presStyleLbl="revTx" presStyleIdx="1" presStyleCnt="5">
        <dgm:presLayoutVars>
          <dgm:chMax val="1"/>
          <dgm:chPref val="1"/>
        </dgm:presLayoutVars>
      </dgm:prSet>
      <dgm:spPr/>
    </dgm:pt>
    <dgm:pt modelId="{477BDF2C-4DDE-4370-BB96-4A411A30A27B}" type="pres">
      <dgm:prSet presAssocID="{19F0A803-220E-4023-8C55-1A9E9539A4BF}" presName="sibTrans" presStyleCnt="0"/>
      <dgm:spPr/>
    </dgm:pt>
    <dgm:pt modelId="{6D69051B-D59A-4B75-9DA4-9D1BAFA08E13}" type="pres">
      <dgm:prSet presAssocID="{3A71A3F8-D7D7-4EC6-B8A0-E2C7DF97BD45}" presName="compNode" presStyleCnt="0"/>
      <dgm:spPr/>
    </dgm:pt>
    <dgm:pt modelId="{218CAC6C-C2FA-4A97-A78F-FCF8F69E633A}" type="pres">
      <dgm:prSet presAssocID="{3A71A3F8-D7D7-4EC6-B8A0-E2C7DF97BD45}" presName="iconBgRect" presStyleLbl="bgShp" presStyleIdx="2" presStyleCnt="5"/>
      <dgm:spPr/>
    </dgm:pt>
    <dgm:pt modelId="{84476BBE-E312-4AD0-A6F6-F483D2BC8AFC}" type="pres">
      <dgm:prSet presAssocID="{3A71A3F8-D7D7-4EC6-B8A0-E2C7DF97BD45}" presName="iconRect" presStyleLbl="node1" presStyleIdx="2" presStyleCnt="5"/>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Signature with solid fill"/>
        </a:ext>
      </dgm:extLst>
    </dgm:pt>
    <dgm:pt modelId="{1A23E71C-C4A8-4925-B2AD-A253D72DEC09}" type="pres">
      <dgm:prSet presAssocID="{3A71A3F8-D7D7-4EC6-B8A0-E2C7DF97BD45}" presName="spaceRect" presStyleCnt="0"/>
      <dgm:spPr/>
    </dgm:pt>
    <dgm:pt modelId="{80C7105B-2B6F-44F9-86D6-691D9EFFC1A4}" type="pres">
      <dgm:prSet presAssocID="{3A71A3F8-D7D7-4EC6-B8A0-E2C7DF97BD45}" presName="textRect" presStyleLbl="revTx" presStyleIdx="2" presStyleCnt="5">
        <dgm:presLayoutVars>
          <dgm:chMax val="1"/>
          <dgm:chPref val="1"/>
        </dgm:presLayoutVars>
      </dgm:prSet>
      <dgm:spPr/>
    </dgm:pt>
    <dgm:pt modelId="{61E3529F-8C13-42F3-BCC9-9AE8A5F506A8}" type="pres">
      <dgm:prSet presAssocID="{8787CF49-485F-43A5-8635-DE98413E51FC}" presName="sibTrans" presStyleCnt="0"/>
      <dgm:spPr/>
    </dgm:pt>
    <dgm:pt modelId="{50A7508D-83EE-4CA8-8DB9-532DE4210077}" type="pres">
      <dgm:prSet presAssocID="{073C46B3-5AB4-4FEA-874B-200E821FF89A}" presName="compNode" presStyleCnt="0"/>
      <dgm:spPr/>
    </dgm:pt>
    <dgm:pt modelId="{20F1D5B3-125C-4A49-B5C2-65D06A5E5FD4}" type="pres">
      <dgm:prSet presAssocID="{073C46B3-5AB4-4FEA-874B-200E821FF89A}" presName="iconBgRect" presStyleLbl="bgShp" presStyleIdx="3" presStyleCnt="5"/>
      <dgm:spPr/>
    </dgm:pt>
    <dgm:pt modelId="{E4078D1F-EC4C-4A4E-89AE-454C23DFA4FE}" type="pres">
      <dgm:prSet presAssocID="{073C46B3-5AB4-4FEA-874B-200E821FF89A}"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ity"/>
        </a:ext>
      </dgm:extLst>
    </dgm:pt>
    <dgm:pt modelId="{04BF5A4E-7725-492F-BAD6-E88791F06010}" type="pres">
      <dgm:prSet presAssocID="{073C46B3-5AB4-4FEA-874B-200E821FF89A}" presName="spaceRect" presStyleCnt="0"/>
      <dgm:spPr/>
    </dgm:pt>
    <dgm:pt modelId="{7604A046-AE21-4A21-B18B-D6C141F42801}" type="pres">
      <dgm:prSet presAssocID="{073C46B3-5AB4-4FEA-874B-200E821FF89A}" presName="textRect" presStyleLbl="revTx" presStyleIdx="3" presStyleCnt="5">
        <dgm:presLayoutVars>
          <dgm:chMax val="1"/>
          <dgm:chPref val="1"/>
        </dgm:presLayoutVars>
      </dgm:prSet>
      <dgm:spPr/>
    </dgm:pt>
    <dgm:pt modelId="{55B197D3-470F-4C1B-A989-01E37BA733DE}" type="pres">
      <dgm:prSet presAssocID="{56802532-8BE0-4E1A-A02A-969663222FA8}" presName="sibTrans" presStyleCnt="0"/>
      <dgm:spPr/>
    </dgm:pt>
    <dgm:pt modelId="{05C2558A-AEF0-49AE-8AD6-30A68E0EC744}" type="pres">
      <dgm:prSet presAssocID="{34C64C7F-5E34-49C9-B801-7BA46859ECC7}" presName="compNode" presStyleCnt="0"/>
      <dgm:spPr/>
    </dgm:pt>
    <dgm:pt modelId="{E58521AC-0D69-4B14-873A-8AD3697BF0FE}" type="pres">
      <dgm:prSet presAssocID="{34C64C7F-5E34-49C9-B801-7BA46859ECC7}" presName="iconBgRect" presStyleLbl="bgShp" presStyleIdx="4" presStyleCnt="5"/>
      <dgm:spPr/>
    </dgm:pt>
    <dgm:pt modelId="{7A83F4B3-0C5E-48B4-A795-77684BD42854}" type="pres">
      <dgm:prSet presAssocID="{34C64C7F-5E34-49C9-B801-7BA46859ECC7}"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Marker"/>
        </a:ext>
      </dgm:extLst>
    </dgm:pt>
    <dgm:pt modelId="{CFB931B4-61AC-4F73-ABD4-17D1598E4976}" type="pres">
      <dgm:prSet presAssocID="{34C64C7F-5E34-49C9-B801-7BA46859ECC7}" presName="spaceRect" presStyleCnt="0"/>
      <dgm:spPr/>
    </dgm:pt>
    <dgm:pt modelId="{216F3DE5-CA3E-47E2-9949-2C52CA4B9DBF}" type="pres">
      <dgm:prSet presAssocID="{34C64C7F-5E34-49C9-B801-7BA46859ECC7}" presName="textRect" presStyleLbl="revTx" presStyleIdx="4" presStyleCnt="5">
        <dgm:presLayoutVars>
          <dgm:chMax val="1"/>
          <dgm:chPref val="1"/>
        </dgm:presLayoutVars>
      </dgm:prSet>
      <dgm:spPr/>
    </dgm:pt>
  </dgm:ptLst>
  <dgm:cxnLst>
    <dgm:cxn modelId="{4353DB03-5666-46BF-9ECD-75B86BC8CB2E}" srcId="{7DC20490-88EA-41BF-B7CF-2D5C8C160467}" destId="{93ACE5E3-A5AF-4315-92F7-CF53D0558FC8}" srcOrd="1" destOrd="0" parTransId="{11799F61-6F3B-4E18-99E4-99AB5560766D}" sibTransId="{19F0A803-220E-4023-8C55-1A9E9539A4BF}"/>
    <dgm:cxn modelId="{FA382D12-4FF4-4C08-BC3C-C378BB3948F9}" srcId="{7DC20490-88EA-41BF-B7CF-2D5C8C160467}" destId="{073C46B3-5AB4-4FEA-874B-200E821FF89A}" srcOrd="3" destOrd="0" parTransId="{655A3249-2427-494A-A27A-634F734F2644}" sibTransId="{56802532-8BE0-4E1A-A02A-969663222FA8}"/>
    <dgm:cxn modelId="{4F32D316-A6E0-426E-8506-DEDB63DE3DBC}" type="presOf" srcId="{93ACE5E3-A5AF-4315-92F7-CF53D0558FC8}" destId="{15C3D987-8D9E-4228-836E-623D9FD899AF}" srcOrd="0" destOrd="0" presId="urn:microsoft.com/office/officeart/2018/5/layout/IconCircleLabelList"/>
    <dgm:cxn modelId="{AB85D546-9239-4C9C-964E-3A292E377493}" type="presOf" srcId="{073C46B3-5AB4-4FEA-874B-200E821FF89A}" destId="{7604A046-AE21-4A21-B18B-D6C141F42801}" srcOrd="0" destOrd="0" presId="urn:microsoft.com/office/officeart/2018/5/layout/IconCircleLabelList"/>
    <dgm:cxn modelId="{DF993C6B-4C0B-43A7-ADC8-7C34D9DA180A}" srcId="{7DC20490-88EA-41BF-B7CF-2D5C8C160467}" destId="{34C64C7F-5E34-49C9-B801-7BA46859ECC7}" srcOrd="4" destOrd="0" parTransId="{BD975EC1-5AAB-41E3-BBE2-9A84B17F1931}" sibTransId="{F0C2F470-AB6E-49AC-85B7-D5147EBFEEB2}"/>
    <dgm:cxn modelId="{5B591A91-C325-40EF-8718-E1E9F5FA8746}" srcId="{7DC20490-88EA-41BF-B7CF-2D5C8C160467}" destId="{3A71A3F8-D7D7-4EC6-B8A0-E2C7DF97BD45}" srcOrd="2" destOrd="0" parTransId="{8EFA5749-751C-47B1-888D-D8C66F7AF59C}" sibTransId="{8787CF49-485F-43A5-8635-DE98413E51FC}"/>
    <dgm:cxn modelId="{84C80496-6A42-4F24-A519-5C596CF21486}" type="presOf" srcId="{7DC20490-88EA-41BF-B7CF-2D5C8C160467}" destId="{D07C7C75-E6DC-4F8E-93E7-5F4042FEBDC5}" srcOrd="0" destOrd="0" presId="urn:microsoft.com/office/officeart/2018/5/layout/IconCircleLabelList"/>
    <dgm:cxn modelId="{EE4623B0-C231-44D5-A523-75DF2409B65F}" type="presOf" srcId="{3A71A3F8-D7D7-4EC6-B8A0-E2C7DF97BD45}" destId="{80C7105B-2B6F-44F9-86D6-691D9EFFC1A4}" srcOrd="0" destOrd="0" presId="urn:microsoft.com/office/officeart/2018/5/layout/IconCircleLabelList"/>
    <dgm:cxn modelId="{03F243BF-056A-4447-AF35-6C05C61ACCC0}" type="presOf" srcId="{0B62E169-9A92-4675-B654-FB3887F5248A}" destId="{158615BD-FFB4-4252-B7CD-34E3061B1000}" srcOrd="0" destOrd="0" presId="urn:microsoft.com/office/officeart/2018/5/layout/IconCircleLabelList"/>
    <dgm:cxn modelId="{DB54F1CD-E552-417D-BD72-92A5E0806A02}" srcId="{7DC20490-88EA-41BF-B7CF-2D5C8C160467}" destId="{0B62E169-9A92-4675-B654-FB3887F5248A}" srcOrd="0" destOrd="0" parTransId="{CE73FE25-0B87-4DF8-92B6-50E4DE0A0FD5}" sibTransId="{9F21A190-DA42-497D-A0EC-109462C4191B}"/>
    <dgm:cxn modelId="{023AEFDB-6AE5-4FC7-B983-F4A6101118C4}" type="presOf" srcId="{34C64C7F-5E34-49C9-B801-7BA46859ECC7}" destId="{216F3DE5-CA3E-47E2-9949-2C52CA4B9DBF}" srcOrd="0" destOrd="0" presId="urn:microsoft.com/office/officeart/2018/5/layout/IconCircleLabelList"/>
    <dgm:cxn modelId="{06AD2EEF-EF72-4AAE-A536-39B9FD5B4C52}" type="presParOf" srcId="{D07C7C75-E6DC-4F8E-93E7-5F4042FEBDC5}" destId="{8EEAEB12-31D7-48F7-868E-8B468977F6AC}" srcOrd="0" destOrd="0" presId="urn:microsoft.com/office/officeart/2018/5/layout/IconCircleLabelList"/>
    <dgm:cxn modelId="{B6009750-568D-4DA8-9096-357A8ABEC2D1}" type="presParOf" srcId="{8EEAEB12-31D7-48F7-868E-8B468977F6AC}" destId="{0FD88AB3-B085-4BB7-9157-A6290AF99466}" srcOrd="0" destOrd="0" presId="urn:microsoft.com/office/officeart/2018/5/layout/IconCircleLabelList"/>
    <dgm:cxn modelId="{E4BD1B7A-20F6-4EAF-B6BC-24B0BB291A81}" type="presParOf" srcId="{8EEAEB12-31D7-48F7-868E-8B468977F6AC}" destId="{47587842-0EC6-48FB-B16C-276AC4CE6637}" srcOrd="1" destOrd="0" presId="urn:microsoft.com/office/officeart/2018/5/layout/IconCircleLabelList"/>
    <dgm:cxn modelId="{EC6E82E5-CA00-4D6E-8D4D-91FE58F49CCE}" type="presParOf" srcId="{8EEAEB12-31D7-48F7-868E-8B468977F6AC}" destId="{C082D7B2-8514-4945-B82A-5C6CFF9BFFAD}" srcOrd="2" destOrd="0" presId="urn:microsoft.com/office/officeart/2018/5/layout/IconCircleLabelList"/>
    <dgm:cxn modelId="{D0BED8CF-FB75-46F2-A8D2-E9F7EB8A0F8E}" type="presParOf" srcId="{8EEAEB12-31D7-48F7-868E-8B468977F6AC}" destId="{158615BD-FFB4-4252-B7CD-34E3061B1000}" srcOrd="3" destOrd="0" presId="urn:microsoft.com/office/officeart/2018/5/layout/IconCircleLabelList"/>
    <dgm:cxn modelId="{D6BF8AE5-5BEE-4D1B-8F34-95F670C754E5}" type="presParOf" srcId="{D07C7C75-E6DC-4F8E-93E7-5F4042FEBDC5}" destId="{FA590CBE-8C1C-48B9-BAB5-F20718DDFEED}" srcOrd="1" destOrd="0" presId="urn:microsoft.com/office/officeart/2018/5/layout/IconCircleLabelList"/>
    <dgm:cxn modelId="{8F802ABE-06DA-40B4-A0E4-01CE62C218DE}" type="presParOf" srcId="{D07C7C75-E6DC-4F8E-93E7-5F4042FEBDC5}" destId="{1F179B12-DD89-494D-9C4B-19CEFD1EA5FE}" srcOrd="2" destOrd="0" presId="urn:microsoft.com/office/officeart/2018/5/layout/IconCircleLabelList"/>
    <dgm:cxn modelId="{EBA30B35-27E7-447C-8123-94950B6F00D2}" type="presParOf" srcId="{1F179B12-DD89-494D-9C4B-19CEFD1EA5FE}" destId="{11BE18A6-7BD8-430F-BF8A-8E993788407D}" srcOrd="0" destOrd="0" presId="urn:microsoft.com/office/officeart/2018/5/layout/IconCircleLabelList"/>
    <dgm:cxn modelId="{95C56385-CADB-4471-AE2F-F18756952E9B}" type="presParOf" srcId="{1F179B12-DD89-494D-9C4B-19CEFD1EA5FE}" destId="{F218761D-E7EB-4ADE-A201-77B4E5A86235}" srcOrd="1" destOrd="0" presId="urn:microsoft.com/office/officeart/2018/5/layout/IconCircleLabelList"/>
    <dgm:cxn modelId="{7CE8668A-2B21-480B-945F-63FE1EC8D4FB}" type="presParOf" srcId="{1F179B12-DD89-494D-9C4B-19CEFD1EA5FE}" destId="{09959AF3-B203-4D2B-989D-2C0B7175A8AC}" srcOrd="2" destOrd="0" presId="urn:microsoft.com/office/officeart/2018/5/layout/IconCircleLabelList"/>
    <dgm:cxn modelId="{CF6DA76F-A127-4B66-BA10-D89675A4F0C2}" type="presParOf" srcId="{1F179B12-DD89-494D-9C4B-19CEFD1EA5FE}" destId="{15C3D987-8D9E-4228-836E-623D9FD899AF}" srcOrd="3" destOrd="0" presId="urn:microsoft.com/office/officeart/2018/5/layout/IconCircleLabelList"/>
    <dgm:cxn modelId="{03DD6C14-DD49-46ED-955C-5EA39A172045}" type="presParOf" srcId="{D07C7C75-E6DC-4F8E-93E7-5F4042FEBDC5}" destId="{477BDF2C-4DDE-4370-BB96-4A411A30A27B}" srcOrd="3" destOrd="0" presId="urn:microsoft.com/office/officeart/2018/5/layout/IconCircleLabelList"/>
    <dgm:cxn modelId="{DD1B9CF9-255F-448B-9C88-FA743A75AA53}" type="presParOf" srcId="{D07C7C75-E6DC-4F8E-93E7-5F4042FEBDC5}" destId="{6D69051B-D59A-4B75-9DA4-9D1BAFA08E13}" srcOrd="4" destOrd="0" presId="urn:microsoft.com/office/officeart/2018/5/layout/IconCircleLabelList"/>
    <dgm:cxn modelId="{AFB5F86E-77D6-462C-955D-AE5025CF476D}" type="presParOf" srcId="{6D69051B-D59A-4B75-9DA4-9D1BAFA08E13}" destId="{218CAC6C-C2FA-4A97-A78F-FCF8F69E633A}" srcOrd="0" destOrd="0" presId="urn:microsoft.com/office/officeart/2018/5/layout/IconCircleLabelList"/>
    <dgm:cxn modelId="{CC564FE8-2338-4C5C-8C57-3DE321ACE647}" type="presParOf" srcId="{6D69051B-D59A-4B75-9DA4-9D1BAFA08E13}" destId="{84476BBE-E312-4AD0-A6F6-F483D2BC8AFC}" srcOrd="1" destOrd="0" presId="urn:microsoft.com/office/officeart/2018/5/layout/IconCircleLabelList"/>
    <dgm:cxn modelId="{F2638B3D-CE8E-4EEC-BA34-39AEA3AA5448}" type="presParOf" srcId="{6D69051B-D59A-4B75-9DA4-9D1BAFA08E13}" destId="{1A23E71C-C4A8-4925-B2AD-A253D72DEC09}" srcOrd="2" destOrd="0" presId="urn:microsoft.com/office/officeart/2018/5/layout/IconCircleLabelList"/>
    <dgm:cxn modelId="{1BED5E21-0D63-4492-86F9-E83822BF97FC}" type="presParOf" srcId="{6D69051B-D59A-4B75-9DA4-9D1BAFA08E13}" destId="{80C7105B-2B6F-44F9-86D6-691D9EFFC1A4}" srcOrd="3" destOrd="0" presId="urn:microsoft.com/office/officeart/2018/5/layout/IconCircleLabelList"/>
    <dgm:cxn modelId="{159530F6-1059-47D5-B3DC-28ACB5055DB6}" type="presParOf" srcId="{D07C7C75-E6DC-4F8E-93E7-5F4042FEBDC5}" destId="{61E3529F-8C13-42F3-BCC9-9AE8A5F506A8}" srcOrd="5" destOrd="0" presId="urn:microsoft.com/office/officeart/2018/5/layout/IconCircleLabelList"/>
    <dgm:cxn modelId="{D727820F-A68A-40AB-9E00-E734B05D7519}" type="presParOf" srcId="{D07C7C75-E6DC-4F8E-93E7-5F4042FEBDC5}" destId="{50A7508D-83EE-4CA8-8DB9-532DE4210077}" srcOrd="6" destOrd="0" presId="urn:microsoft.com/office/officeart/2018/5/layout/IconCircleLabelList"/>
    <dgm:cxn modelId="{BF19795D-611D-4D34-973F-5F170EB0EC0D}" type="presParOf" srcId="{50A7508D-83EE-4CA8-8DB9-532DE4210077}" destId="{20F1D5B3-125C-4A49-B5C2-65D06A5E5FD4}" srcOrd="0" destOrd="0" presId="urn:microsoft.com/office/officeart/2018/5/layout/IconCircleLabelList"/>
    <dgm:cxn modelId="{5DC0C15E-3780-474F-9A75-AE272366B47C}" type="presParOf" srcId="{50A7508D-83EE-4CA8-8DB9-532DE4210077}" destId="{E4078D1F-EC4C-4A4E-89AE-454C23DFA4FE}" srcOrd="1" destOrd="0" presId="urn:microsoft.com/office/officeart/2018/5/layout/IconCircleLabelList"/>
    <dgm:cxn modelId="{4B2E2F6D-FA0A-4F95-9D8A-3185E72BC077}" type="presParOf" srcId="{50A7508D-83EE-4CA8-8DB9-532DE4210077}" destId="{04BF5A4E-7725-492F-BAD6-E88791F06010}" srcOrd="2" destOrd="0" presId="urn:microsoft.com/office/officeart/2018/5/layout/IconCircleLabelList"/>
    <dgm:cxn modelId="{8FE866A9-6AA5-411B-B073-CD85D3052DD4}" type="presParOf" srcId="{50A7508D-83EE-4CA8-8DB9-532DE4210077}" destId="{7604A046-AE21-4A21-B18B-D6C141F42801}" srcOrd="3" destOrd="0" presId="urn:microsoft.com/office/officeart/2018/5/layout/IconCircleLabelList"/>
    <dgm:cxn modelId="{8CFF8BA8-CF7E-428B-A59D-3B635872F2C8}" type="presParOf" srcId="{D07C7C75-E6DC-4F8E-93E7-5F4042FEBDC5}" destId="{55B197D3-470F-4C1B-A989-01E37BA733DE}" srcOrd="7" destOrd="0" presId="urn:microsoft.com/office/officeart/2018/5/layout/IconCircleLabelList"/>
    <dgm:cxn modelId="{EED80E5A-A6F8-4447-9335-DD7A19906B9A}" type="presParOf" srcId="{D07C7C75-E6DC-4F8E-93E7-5F4042FEBDC5}" destId="{05C2558A-AEF0-49AE-8AD6-30A68E0EC744}" srcOrd="8" destOrd="0" presId="urn:microsoft.com/office/officeart/2018/5/layout/IconCircleLabelList"/>
    <dgm:cxn modelId="{ED94C4F1-3F8E-4368-A41B-8290A8D85850}" type="presParOf" srcId="{05C2558A-AEF0-49AE-8AD6-30A68E0EC744}" destId="{E58521AC-0D69-4B14-873A-8AD3697BF0FE}" srcOrd="0" destOrd="0" presId="urn:microsoft.com/office/officeart/2018/5/layout/IconCircleLabelList"/>
    <dgm:cxn modelId="{B1FFBB64-9FF6-4CEE-8F62-E901C32CFB75}" type="presParOf" srcId="{05C2558A-AEF0-49AE-8AD6-30A68E0EC744}" destId="{7A83F4B3-0C5E-48B4-A795-77684BD42854}" srcOrd="1" destOrd="0" presId="urn:microsoft.com/office/officeart/2018/5/layout/IconCircleLabelList"/>
    <dgm:cxn modelId="{51D26FB0-9F3D-4D25-BC0A-D9A777947945}" type="presParOf" srcId="{05C2558A-AEF0-49AE-8AD6-30A68E0EC744}" destId="{CFB931B4-61AC-4F73-ABD4-17D1598E4976}" srcOrd="2" destOrd="0" presId="urn:microsoft.com/office/officeart/2018/5/layout/IconCircleLabelList"/>
    <dgm:cxn modelId="{0D4C0CCD-EB9B-410C-90AC-CA97D8E8F694}" type="presParOf" srcId="{05C2558A-AEF0-49AE-8AD6-30A68E0EC744}" destId="{216F3DE5-CA3E-47E2-9949-2C52CA4B9DBF}"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DC20490-88EA-41BF-B7CF-2D5C8C160467}" type="doc">
      <dgm:prSet loTypeId="urn:microsoft.com/office/officeart/2018/5/layout/IconCircleLabelList" loCatId="icon" qsTypeId="urn:microsoft.com/office/officeart/2005/8/quickstyle/simple1" qsCatId="simple" csTypeId="urn:microsoft.com/office/officeart/2005/8/colors/accent2_2" csCatId="accent2" phldr="1"/>
      <dgm:spPr/>
      <dgm:t>
        <a:bodyPr/>
        <a:lstStyle/>
        <a:p>
          <a:endParaRPr lang="en-US"/>
        </a:p>
      </dgm:t>
    </dgm:pt>
    <dgm:pt modelId="{0B62E169-9A92-4675-B654-FB3887F5248A}">
      <dgm:prSet phldrT="[Text]"/>
      <dgm:spPr/>
      <dgm:t>
        <a:bodyPr/>
        <a:lstStyle/>
        <a:p>
          <a:pPr>
            <a:lnSpc>
              <a:spcPct val="100000"/>
            </a:lnSpc>
            <a:defRPr cap="all"/>
          </a:pPr>
          <a:r>
            <a:rPr lang="en-US" b="1"/>
            <a:t>Community</a:t>
          </a:r>
        </a:p>
      </dgm:t>
    </dgm:pt>
    <dgm:pt modelId="{CE73FE25-0B87-4DF8-92B6-50E4DE0A0FD5}" type="parTrans" cxnId="{DB54F1CD-E552-417D-BD72-92A5E0806A02}">
      <dgm:prSet/>
      <dgm:spPr/>
      <dgm:t>
        <a:bodyPr/>
        <a:lstStyle/>
        <a:p>
          <a:endParaRPr lang="en-US"/>
        </a:p>
      </dgm:t>
    </dgm:pt>
    <dgm:pt modelId="{9F21A190-DA42-497D-A0EC-109462C4191B}" type="sibTrans" cxnId="{DB54F1CD-E552-417D-BD72-92A5E0806A02}">
      <dgm:prSet/>
      <dgm:spPr/>
      <dgm:t>
        <a:bodyPr/>
        <a:lstStyle/>
        <a:p>
          <a:endParaRPr lang="en-US"/>
        </a:p>
      </dgm:t>
    </dgm:pt>
    <dgm:pt modelId="{93ACE5E3-A5AF-4315-92F7-CF53D0558FC8}">
      <dgm:prSet phldrT="[Text]"/>
      <dgm:spPr/>
      <dgm:t>
        <a:bodyPr/>
        <a:lstStyle/>
        <a:p>
          <a:pPr rtl="0">
            <a:lnSpc>
              <a:spcPct val="100000"/>
            </a:lnSpc>
            <a:defRPr cap="all"/>
          </a:pPr>
          <a:r>
            <a:rPr lang="en-US"/>
            <a:t>Legislative Branch</a:t>
          </a:r>
          <a:r>
            <a:rPr lang="en-US">
              <a:latin typeface="Calibri Light" panose="020F0302020204030204"/>
            </a:rPr>
            <a:t> </a:t>
          </a:r>
          <a:endParaRPr lang="en-US"/>
        </a:p>
      </dgm:t>
    </dgm:pt>
    <dgm:pt modelId="{11799F61-6F3B-4E18-99E4-99AB5560766D}" type="parTrans" cxnId="{4353DB03-5666-46BF-9ECD-75B86BC8CB2E}">
      <dgm:prSet/>
      <dgm:spPr/>
      <dgm:t>
        <a:bodyPr/>
        <a:lstStyle/>
        <a:p>
          <a:endParaRPr lang="en-US"/>
        </a:p>
      </dgm:t>
    </dgm:pt>
    <dgm:pt modelId="{19F0A803-220E-4023-8C55-1A9E9539A4BF}" type="sibTrans" cxnId="{4353DB03-5666-46BF-9ECD-75B86BC8CB2E}">
      <dgm:prSet/>
      <dgm:spPr/>
      <dgm:t>
        <a:bodyPr/>
        <a:lstStyle/>
        <a:p>
          <a:endParaRPr lang="en-US"/>
        </a:p>
      </dgm:t>
    </dgm:pt>
    <dgm:pt modelId="{3A71A3F8-D7D7-4EC6-B8A0-E2C7DF97BD45}">
      <dgm:prSet phldrT="[Text]"/>
      <dgm:spPr/>
      <dgm:t>
        <a:bodyPr/>
        <a:lstStyle/>
        <a:p>
          <a:pPr>
            <a:lnSpc>
              <a:spcPct val="100000"/>
            </a:lnSpc>
            <a:defRPr cap="all"/>
          </a:pPr>
          <a:r>
            <a:rPr lang="en-US"/>
            <a:t>Executive Branch</a:t>
          </a:r>
        </a:p>
      </dgm:t>
    </dgm:pt>
    <dgm:pt modelId="{8EFA5749-751C-47B1-888D-D8C66F7AF59C}" type="parTrans" cxnId="{5B591A91-C325-40EF-8718-E1E9F5FA8746}">
      <dgm:prSet/>
      <dgm:spPr/>
      <dgm:t>
        <a:bodyPr/>
        <a:lstStyle/>
        <a:p>
          <a:endParaRPr lang="en-US"/>
        </a:p>
      </dgm:t>
    </dgm:pt>
    <dgm:pt modelId="{8787CF49-485F-43A5-8635-DE98413E51FC}" type="sibTrans" cxnId="{5B591A91-C325-40EF-8718-E1E9F5FA8746}">
      <dgm:prSet/>
      <dgm:spPr/>
      <dgm:t>
        <a:bodyPr/>
        <a:lstStyle/>
        <a:p>
          <a:endParaRPr lang="en-US"/>
        </a:p>
      </dgm:t>
    </dgm:pt>
    <dgm:pt modelId="{073C46B3-5AB4-4FEA-874B-200E821FF89A}">
      <dgm:prSet phldrT="[Text]"/>
      <dgm:spPr/>
      <dgm:t>
        <a:bodyPr/>
        <a:lstStyle/>
        <a:p>
          <a:pPr>
            <a:lnSpc>
              <a:spcPct val="100000"/>
            </a:lnSpc>
            <a:defRPr cap="all"/>
          </a:pPr>
          <a:r>
            <a:rPr lang="en-US" b="0"/>
            <a:t>State and Local Agencies</a:t>
          </a:r>
        </a:p>
      </dgm:t>
    </dgm:pt>
    <dgm:pt modelId="{655A3249-2427-494A-A27A-634F734F2644}" type="parTrans" cxnId="{FA382D12-4FF4-4C08-BC3C-C378BB3948F9}">
      <dgm:prSet/>
      <dgm:spPr/>
      <dgm:t>
        <a:bodyPr/>
        <a:lstStyle/>
        <a:p>
          <a:endParaRPr lang="en-US"/>
        </a:p>
      </dgm:t>
    </dgm:pt>
    <dgm:pt modelId="{56802532-8BE0-4E1A-A02A-969663222FA8}" type="sibTrans" cxnId="{FA382D12-4FF4-4C08-BC3C-C378BB3948F9}">
      <dgm:prSet/>
      <dgm:spPr/>
      <dgm:t>
        <a:bodyPr/>
        <a:lstStyle/>
        <a:p>
          <a:endParaRPr lang="en-US"/>
        </a:p>
      </dgm:t>
    </dgm:pt>
    <dgm:pt modelId="{34C64C7F-5E34-49C9-B801-7BA46859ECC7}">
      <dgm:prSet phldrT="[Text]"/>
      <dgm:spPr/>
      <dgm:t>
        <a:bodyPr/>
        <a:lstStyle/>
        <a:p>
          <a:pPr>
            <a:lnSpc>
              <a:spcPct val="100000"/>
            </a:lnSpc>
            <a:defRPr cap="all"/>
          </a:pPr>
          <a:r>
            <a:rPr lang="en-US" b="0"/>
            <a:t>City and County</a:t>
          </a:r>
          <a:r>
            <a:rPr lang="en-US" b="1"/>
            <a:t> </a:t>
          </a:r>
          <a:r>
            <a:rPr lang="en-US" b="0"/>
            <a:t>Officials</a:t>
          </a:r>
          <a:endParaRPr lang="en-US" b="0" dirty="0"/>
        </a:p>
      </dgm:t>
    </dgm:pt>
    <dgm:pt modelId="{BD975EC1-5AAB-41E3-BBE2-9A84B17F1931}" type="parTrans" cxnId="{DF993C6B-4C0B-43A7-ADC8-7C34D9DA180A}">
      <dgm:prSet/>
      <dgm:spPr/>
      <dgm:t>
        <a:bodyPr/>
        <a:lstStyle/>
        <a:p>
          <a:endParaRPr lang="en-US"/>
        </a:p>
      </dgm:t>
    </dgm:pt>
    <dgm:pt modelId="{F0C2F470-AB6E-49AC-85B7-D5147EBFEEB2}" type="sibTrans" cxnId="{DF993C6B-4C0B-43A7-ADC8-7C34D9DA180A}">
      <dgm:prSet/>
      <dgm:spPr/>
      <dgm:t>
        <a:bodyPr/>
        <a:lstStyle/>
        <a:p>
          <a:endParaRPr lang="en-US"/>
        </a:p>
      </dgm:t>
    </dgm:pt>
    <dgm:pt modelId="{D07C7C75-E6DC-4F8E-93E7-5F4042FEBDC5}" type="pres">
      <dgm:prSet presAssocID="{7DC20490-88EA-41BF-B7CF-2D5C8C160467}" presName="root" presStyleCnt="0">
        <dgm:presLayoutVars>
          <dgm:dir/>
          <dgm:resizeHandles val="exact"/>
        </dgm:presLayoutVars>
      </dgm:prSet>
      <dgm:spPr/>
    </dgm:pt>
    <dgm:pt modelId="{8EEAEB12-31D7-48F7-868E-8B468977F6AC}" type="pres">
      <dgm:prSet presAssocID="{0B62E169-9A92-4675-B654-FB3887F5248A}" presName="compNode" presStyleCnt="0"/>
      <dgm:spPr/>
    </dgm:pt>
    <dgm:pt modelId="{0FD88AB3-B085-4BB7-9157-A6290AF99466}" type="pres">
      <dgm:prSet presAssocID="{0B62E169-9A92-4675-B654-FB3887F5248A}" presName="iconBgRect" presStyleLbl="bgShp" presStyleIdx="0" presStyleCnt="5"/>
      <dgm:spPr/>
    </dgm:pt>
    <dgm:pt modelId="{47587842-0EC6-48FB-B16C-276AC4CE6637}" type="pres">
      <dgm:prSet presAssocID="{0B62E169-9A92-4675-B654-FB3887F5248A}"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Users"/>
        </a:ext>
      </dgm:extLst>
    </dgm:pt>
    <dgm:pt modelId="{C082D7B2-8514-4945-B82A-5C6CFF9BFFAD}" type="pres">
      <dgm:prSet presAssocID="{0B62E169-9A92-4675-B654-FB3887F5248A}" presName="spaceRect" presStyleCnt="0"/>
      <dgm:spPr/>
    </dgm:pt>
    <dgm:pt modelId="{158615BD-FFB4-4252-B7CD-34E3061B1000}" type="pres">
      <dgm:prSet presAssocID="{0B62E169-9A92-4675-B654-FB3887F5248A}" presName="textRect" presStyleLbl="revTx" presStyleIdx="0" presStyleCnt="5">
        <dgm:presLayoutVars>
          <dgm:chMax val="1"/>
          <dgm:chPref val="1"/>
        </dgm:presLayoutVars>
      </dgm:prSet>
      <dgm:spPr/>
    </dgm:pt>
    <dgm:pt modelId="{FA590CBE-8C1C-48B9-BAB5-F20718DDFEED}" type="pres">
      <dgm:prSet presAssocID="{9F21A190-DA42-497D-A0EC-109462C4191B}" presName="sibTrans" presStyleCnt="0"/>
      <dgm:spPr/>
    </dgm:pt>
    <dgm:pt modelId="{1F179B12-DD89-494D-9C4B-19CEFD1EA5FE}" type="pres">
      <dgm:prSet presAssocID="{93ACE5E3-A5AF-4315-92F7-CF53D0558FC8}" presName="compNode" presStyleCnt="0"/>
      <dgm:spPr/>
    </dgm:pt>
    <dgm:pt modelId="{11BE18A6-7BD8-430F-BF8A-8E993788407D}" type="pres">
      <dgm:prSet presAssocID="{93ACE5E3-A5AF-4315-92F7-CF53D0558FC8}" presName="iconBgRect" presStyleLbl="bgShp" presStyleIdx="1" presStyleCnt="5" custLinFactNeighborY="2011"/>
      <dgm:spPr/>
    </dgm:pt>
    <dgm:pt modelId="{F218761D-E7EB-4ADE-A201-77B4E5A86235}" type="pres">
      <dgm:prSet presAssocID="{93ACE5E3-A5AF-4315-92F7-CF53D0558FC8}" presName="iconRect" presStyleLbl="node1" presStyleIdx="1" presStyleCnt="5" custLinFactNeighborX="760" custLinFactNeighborY="4876"/>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Meeting with solid fill"/>
        </a:ext>
      </dgm:extLst>
    </dgm:pt>
    <dgm:pt modelId="{09959AF3-B203-4D2B-989D-2C0B7175A8AC}" type="pres">
      <dgm:prSet presAssocID="{93ACE5E3-A5AF-4315-92F7-CF53D0558FC8}" presName="spaceRect" presStyleCnt="0"/>
      <dgm:spPr/>
    </dgm:pt>
    <dgm:pt modelId="{15C3D987-8D9E-4228-836E-623D9FD899AF}" type="pres">
      <dgm:prSet presAssocID="{93ACE5E3-A5AF-4315-92F7-CF53D0558FC8}" presName="textRect" presStyleLbl="revTx" presStyleIdx="1" presStyleCnt="5">
        <dgm:presLayoutVars>
          <dgm:chMax val="1"/>
          <dgm:chPref val="1"/>
        </dgm:presLayoutVars>
      </dgm:prSet>
      <dgm:spPr/>
    </dgm:pt>
    <dgm:pt modelId="{477BDF2C-4DDE-4370-BB96-4A411A30A27B}" type="pres">
      <dgm:prSet presAssocID="{19F0A803-220E-4023-8C55-1A9E9539A4BF}" presName="sibTrans" presStyleCnt="0"/>
      <dgm:spPr/>
    </dgm:pt>
    <dgm:pt modelId="{6D69051B-D59A-4B75-9DA4-9D1BAFA08E13}" type="pres">
      <dgm:prSet presAssocID="{3A71A3F8-D7D7-4EC6-B8A0-E2C7DF97BD45}" presName="compNode" presStyleCnt="0"/>
      <dgm:spPr/>
    </dgm:pt>
    <dgm:pt modelId="{218CAC6C-C2FA-4A97-A78F-FCF8F69E633A}" type="pres">
      <dgm:prSet presAssocID="{3A71A3F8-D7D7-4EC6-B8A0-E2C7DF97BD45}" presName="iconBgRect" presStyleLbl="bgShp" presStyleIdx="2" presStyleCnt="5" custLinFactNeighborX="13124" custLinFactNeighborY="3331"/>
      <dgm:spPr/>
    </dgm:pt>
    <dgm:pt modelId="{84476BBE-E312-4AD0-A6F6-F483D2BC8AFC}" type="pres">
      <dgm:prSet presAssocID="{3A71A3F8-D7D7-4EC6-B8A0-E2C7DF97BD45}" presName="iconRect" presStyleLbl="node1" presStyleIdx="2" presStyleCnt="5"/>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Signature with solid fill"/>
        </a:ext>
      </dgm:extLst>
    </dgm:pt>
    <dgm:pt modelId="{1A23E71C-C4A8-4925-B2AD-A253D72DEC09}" type="pres">
      <dgm:prSet presAssocID="{3A71A3F8-D7D7-4EC6-B8A0-E2C7DF97BD45}" presName="spaceRect" presStyleCnt="0"/>
      <dgm:spPr/>
    </dgm:pt>
    <dgm:pt modelId="{80C7105B-2B6F-44F9-86D6-691D9EFFC1A4}" type="pres">
      <dgm:prSet presAssocID="{3A71A3F8-D7D7-4EC6-B8A0-E2C7DF97BD45}" presName="textRect" presStyleLbl="revTx" presStyleIdx="2" presStyleCnt="5">
        <dgm:presLayoutVars>
          <dgm:chMax val="1"/>
          <dgm:chPref val="1"/>
        </dgm:presLayoutVars>
      </dgm:prSet>
      <dgm:spPr/>
    </dgm:pt>
    <dgm:pt modelId="{61E3529F-8C13-42F3-BCC9-9AE8A5F506A8}" type="pres">
      <dgm:prSet presAssocID="{8787CF49-485F-43A5-8635-DE98413E51FC}" presName="sibTrans" presStyleCnt="0"/>
      <dgm:spPr/>
    </dgm:pt>
    <dgm:pt modelId="{50A7508D-83EE-4CA8-8DB9-532DE4210077}" type="pres">
      <dgm:prSet presAssocID="{073C46B3-5AB4-4FEA-874B-200E821FF89A}" presName="compNode" presStyleCnt="0"/>
      <dgm:spPr/>
    </dgm:pt>
    <dgm:pt modelId="{20F1D5B3-125C-4A49-B5C2-65D06A5E5FD4}" type="pres">
      <dgm:prSet presAssocID="{073C46B3-5AB4-4FEA-874B-200E821FF89A}" presName="iconBgRect" presStyleLbl="bgShp" presStyleIdx="3" presStyleCnt="5"/>
      <dgm:spPr/>
    </dgm:pt>
    <dgm:pt modelId="{E4078D1F-EC4C-4A4E-89AE-454C23DFA4FE}" type="pres">
      <dgm:prSet presAssocID="{073C46B3-5AB4-4FEA-874B-200E821FF89A}"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ity"/>
        </a:ext>
      </dgm:extLst>
    </dgm:pt>
    <dgm:pt modelId="{04BF5A4E-7725-492F-BAD6-E88791F06010}" type="pres">
      <dgm:prSet presAssocID="{073C46B3-5AB4-4FEA-874B-200E821FF89A}" presName="spaceRect" presStyleCnt="0"/>
      <dgm:spPr/>
    </dgm:pt>
    <dgm:pt modelId="{7604A046-AE21-4A21-B18B-D6C141F42801}" type="pres">
      <dgm:prSet presAssocID="{073C46B3-5AB4-4FEA-874B-200E821FF89A}" presName="textRect" presStyleLbl="revTx" presStyleIdx="3" presStyleCnt="5">
        <dgm:presLayoutVars>
          <dgm:chMax val="1"/>
          <dgm:chPref val="1"/>
        </dgm:presLayoutVars>
      </dgm:prSet>
      <dgm:spPr/>
    </dgm:pt>
    <dgm:pt modelId="{55B197D3-470F-4C1B-A989-01E37BA733DE}" type="pres">
      <dgm:prSet presAssocID="{56802532-8BE0-4E1A-A02A-969663222FA8}" presName="sibTrans" presStyleCnt="0"/>
      <dgm:spPr/>
    </dgm:pt>
    <dgm:pt modelId="{05C2558A-AEF0-49AE-8AD6-30A68E0EC744}" type="pres">
      <dgm:prSet presAssocID="{34C64C7F-5E34-49C9-B801-7BA46859ECC7}" presName="compNode" presStyleCnt="0"/>
      <dgm:spPr/>
    </dgm:pt>
    <dgm:pt modelId="{E58521AC-0D69-4B14-873A-8AD3697BF0FE}" type="pres">
      <dgm:prSet presAssocID="{34C64C7F-5E34-49C9-B801-7BA46859ECC7}" presName="iconBgRect" presStyleLbl="bgShp" presStyleIdx="4" presStyleCnt="5"/>
      <dgm:spPr/>
    </dgm:pt>
    <dgm:pt modelId="{7A83F4B3-0C5E-48B4-A795-77684BD42854}" type="pres">
      <dgm:prSet presAssocID="{34C64C7F-5E34-49C9-B801-7BA46859ECC7}"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Marker"/>
        </a:ext>
      </dgm:extLst>
    </dgm:pt>
    <dgm:pt modelId="{CFB931B4-61AC-4F73-ABD4-17D1598E4976}" type="pres">
      <dgm:prSet presAssocID="{34C64C7F-5E34-49C9-B801-7BA46859ECC7}" presName="spaceRect" presStyleCnt="0"/>
      <dgm:spPr/>
    </dgm:pt>
    <dgm:pt modelId="{216F3DE5-CA3E-47E2-9949-2C52CA4B9DBF}" type="pres">
      <dgm:prSet presAssocID="{34C64C7F-5E34-49C9-B801-7BA46859ECC7}" presName="textRect" presStyleLbl="revTx" presStyleIdx="4" presStyleCnt="5">
        <dgm:presLayoutVars>
          <dgm:chMax val="1"/>
          <dgm:chPref val="1"/>
        </dgm:presLayoutVars>
      </dgm:prSet>
      <dgm:spPr/>
    </dgm:pt>
  </dgm:ptLst>
  <dgm:cxnLst>
    <dgm:cxn modelId="{4353DB03-5666-46BF-9ECD-75B86BC8CB2E}" srcId="{7DC20490-88EA-41BF-B7CF-2D5C8C160467}" destId="{93ACE5E3-A5AF-4315-92F7-CF53D0558FC8}" srcOrd="1" destOrd="0" parTransId="{11799F61-6F3B-4E18-99E4-99AB5560766D}" sibTransId="{19F0A803-220E-4023-8C55-1A9E9539A4BF}"/>
    <dgm:cxn modelId="{FA382D12-4FF4-4C08-BC3C-C378BB3948F9}" srcId="{7DC20490-88EA-41BF-B7CF-2D5C8C160467}" destId="{073C46B3-5AB4-4FEA-874B-200E821FF89A}" srcOrd="3" destOrd="0" parTransId="{655A3249-2427-494A-A27A-634F734F2644}" sibTransId="{56802532-8BE0-4E1A-A02A-969663222FA8}"/>
    <dgm:cxn modelId="{4F32D316-A6E0-426E-8506-DEDB63DE3DBC}" type="presOf" srcId="{93ACE5E3-A5AF-4315-92F7-CF53D0558FC8}" destId="{15C3D987-8D9E-4228-836E-623D9FD899AF}" srcOrd="0" destOrd="0" presId="urn:microsoft.com/office/officeart/2018/5/layout/IconCircleLabelList"/>
    <dgm:cxn modelId="{AB85D546-9239-4C9C-964E-3A292E377493}" type="presOf" srcId="{073C46B3-5AB4-4FEA-874B-200E821FF89A}" destId="{7604A046-AE21-4A21-B18B-D6C141F42801}" srcOrd="0" destOrd="0" presId="urn:microsoft.com/office/officeart/2018/5/layout/IconCircleLabelList"/>
    <dgm:cxn modelId="{DF993C6B-4C0B-43A7-ADC8-7C34D9DA180A}" srcId="{7DC20490-88EA-41BF-B7CF-2D5C8C160467}" destId="{34C64C7F-5E34-49C9-B801-7BA46859ECC7}" srcOrd="4" destOrd="0" parTransId="{BD975EC1-5AAB-41E3-BBE2-9A84B17F1931}" sibTransId="{F0C2F470-AB6E-49AC-85B7-D5147EBFEEB2}"/>
    <dgm:cxn modelId="{5B591A91-C325-40EF-8718-E1E9F5FA8746}" srcId="{7DC20490-88EA-41BF-B7CF-2D5C8C160467}" destId="{3A71A3F8-D7D7-4EC6-B8A0-E2C7DF97BD45}" srcOrd="2" destOrd="0" parTransId="{8EFA5749-751C-47B1-888D-D8C66F7AF59C}" sibTransId="{8787CF49-485F-43A5-8635-DE98413E51FC}"/>
    <dgm:cxn modelId="{84C80496-6A42-4F24-A519-5C596CF21486}" type="presOf" srcId="{7DC20490-88EA-41BF-B7CF-2D5C8C160467}" destId="{D07C7C75-E6DC-4F8E-93E7-5F4042FEBDC5}" srcOrd="0" destOrd="0" presId="urn:microsoft.com/office/officeart/2018/5/layout/IconCircleLabelList"/>
    <dgm:cxn modelId="{EE4623B0-C231-44D5-A523-75DF2409B65F}" type="presOf" srcId="{3A71A3F8-D7D7-4EC6-B8A0-E2C7DF97BD45}" destId="{80C7105B-2B6F-44F9-86D6-691D9EFFC1A4}" srcOrd="0" destOrd="0" presId="urn:microsoft.com/office/officeart/2018/5/layout/IconCircleLabelList"/>
    <dgm:cxn modelId="{03F243BF-056A-4447-AF35-6C05C61ACCC0}" type="presOf" srcId="{0B62E169-9A92-4675-B654-FB3887F5248A}" destId="{158615BD-FFB4-4252-B7CD-34E3061B1000}" srcOrd="0" destOrd="0" presId="urn:microsoft.com/office/officeart/2018/5/layout/IconCircleLabelList"/>
    <dgm:cxn modelId="{DB54F1CD-E552-417D-BD72-92A5E0806A02}" srcId="{7DC20490-88EA-41BF-B7CF-2D5C8C160467}" destId="{0B62E169-9A92-4675-B654-FB3887F5248A}" srcOrd="0" destOrd="0" parTransId="{CE73FE25-0B87-4DF8-92B6-50E4DE0A0FD5}" sibTransId="{9F21A190-DA42-497D-A0EC-109462C4191B}"/>
    <dgm:cxn modelId="{023AEFDB-6AE5-4FC7-B983-F4A6101118C4}" type="presOf" srcId="{34C64C7F-5E34-49C9-B801-7BA46859ECC7}" destId="{216F3DE5-CA3E-47E2-9949-2C52CA4B9DBF}" srcOrd="0" destOrd="0" presId="urn:microsoft.com/office/officeart/2018/5/layout/IconCircleLabelList"/>
    <dgm:cxn modelId="{06AD2EEF-EF72-4AAE-A536-39B9FD5B4C52}" type="presParOf" srcId="{D07C7C75-E6DC-4F8E-93E7-5F4042FEBDC5}" destId="{8EEAEB12-31D7-48F7-868E-8B468977F6AC}" srcOrd="0" destOrd="0" presId="urn:microsoft.com/office/officeart/2018/5/layout/IconCircleLabelList"/>
    <dgm:cxn modelId="{B6009750-568D-4DA8-9096-357A8ABEC2D1}" type="presParOf" srcId="{8EEAEB12-31D7-48F7-868E-8B468977F6AC}" destId="{0FD88AB3-B085-4BB7-9157-A6290AF99466}" srcOrd="0" destOrd="0" presId="urn:microsoft.com/office/officeart/2018/5/layout/IconCircleLabelList"/>
    <dgm:cxn modelId="{E4BD1B7A-20F6-4EAF-B6BC-24B0BB291A81}" type="presParOf" srcId="{8EEAEB12-31D7-48F7-868E-8B468977F6AC}" destId="{47587842-0EC6-48FB-B16C-276AC4CE6637}" srcOrd="1" destOrd="0" presId="urn:microsoft.com/office/officeart/2018/5/layout/IconCircleLabelList"/>
    <dgm:cxn modelId="{EC6E82E5-CA00-4D6E-8D4D-91FE58F49CCE}" type="presParOf" srcId="{8EEAEB12-31D7-48F7-868E-8B468977F6AC}" destId="{C082D7B2-8514-4945-B82A-5C6CFF9BFFAD}" srcOrd="2" destOrd="0" presId="urn:microsoft.com/office/officeart/2018/5/layout/IconCircleLabelList"/>
    <dgm:cxn modelId="{D0BED8CF-FB75-46F2-A8D2-E9F7EB8A0F8E}" type="presParOf" srcId="{8EEAEB12-31D7-48F7-868E-8B468977F6AC}" destId="{158615BD-FFB4-4252-B7CD-34E3061B1000}" srcOrd="3" destOrd="0" presId="urn:microsoft.com/office/officeart/2018/5/layout/IconCircleLabelList"/>
    <dgm:cxn modelId="{D6BF8AE5-5BEE-4D1B-8F34-95F670C754E5}" type="presParOf" srcId="{D07C7C75-E6DC-4F8E-93E7-5F4042FEBDC5}" destId="{FA590CBE-8C1C-48B9-BAB5-F20718DDFEED}" srcOrd="1" destOrd="0" presId="urn:microsoft.com/office/officeart/2018/5/layout/IconCircleLabelList"/>
    <dgm:cxn modelId="{8F802ABE-06DA-40B4-A0E4-01CE62C218DE}" type="presParOf" srcId="{D07C7C75-E6DC-4F8E-93E7-5F4042FEBDC5}" destId="{1F179B12-DD89-494D-9C4B-19CEFD1EA5FE}" srcOrd="2" destOrd="0" presId="urn:microsoft.com/office/officeart/2018/5/layout/IconCircleLabelList"/>
    <dgm:cxn modelId="{EBA30B35-27E7-447C-8123-94950B6F00D2}" type="presParOf" srcId="{1F179B12-DD89-494D-9C4B-19CEFD1EA5FE}" destId="{11BE18A6-7BD8-430F-BF8A-8E993788407D}" srcOrd="0" destOrd="0" presId="urn:microsoft.com/office/officeart/2018/5/layout/IconCircleLabelList"/>
    <dgm:cxn modelId="{95C56385-CADB-4471-AE2F-F18756952E9B}" type="presParOf" srcId="{1F179B12-DD89-494D-9C4B-19CEFD1EA5FE}" destId="{F218761D-E7EB-4ADE-A201-77B4E5A86235}" srcOrd="1" destOrd="0" presId="urn:microsoft.com/office/officeart/2018/5/layout/IconCircleLabelList"/>
    <dgm:cxn modelId="{7CE8668A-2B21-480B-945F-63FE1EC8D4FB}" type="presParOf" srcId="{1F179B12-DD89-494D-9C4B-19CEFD1EA5FE}" destId="{09959AF3-B203-4D2B-989D-2C0B7175A8AC}" srcOrd="2" destOrd="0" presId="urn:microsoft.com/office/officeart/2018/5/layout/IconCircleLabelList"/>
    <dgm:cxn modelId="{CF6DA76F-A127-4B66-BA10-D89675A4F0C2}" type="presParOf" srcId="{1F179B12-DD89-494D-9C4B-19CEFD1EA5FE}" destId="{15C3D987-8D9E-4228-836E-623D9FD899AF}" srcOrd="3" destOrd="0" presId="urn:microsoft.com/office/officeart/2018/5/layout/IconCircleLabelList"/>
    <dgm:cxn modelId="{03DD6C14-DD49-46ED-955C-5EA39A172045}" type="presParOf" srcId="{D07C7C75-E6DC-4F8E-93E7-5F4042FEBDC5}" destId="{477BDF2C-4DDE-4370-BB96-4A411A30A27B}" srcOrd="3" destOrd="0" presId="urn:microsoft.com/office/officeart/2018/5/layout/IconCircleLabelList"/>
    <dgm:cxn modelId="{DD1B9CF9-255F-448B-9C88-FA743A75AA53}" type="presParOf" srcId="{D07C7C75-E6DC-4F8E-93E7-5F4042FEBDC5}" destId="{6D69051B-D59A-4B75-9DA4-9D1BAFA08E13}" srcOrd="4" destOrd="0" presId="urn:microsoft.com/office/officeart/2018/5/layout/IconCircleLabelList"/>
    <dgm:cxn modelId="{AFB5F86E-77D6-462C-955D-AE5025CF476D}" type="presParOf" srcId="{6D69051B-D59A-4B75-9DA4-9D1BAFA08E13}" destId="{218CAC6C-C2FA-4A97-A78F-FCF8F69E633A}" srcOrd="0" destOrd="0" presId="urn:microsoft.com/office/officeart/2018/5/layout/IconCircleLabelList"/>
    <dgm:cxn modelId="{CC564FE8-2338-4C5C-8C57-3DE321ACE647}" type="presParOf" srcId="{6D69051B-D59A-4B75-9DA4-9D1BAFA08E13}" destId="{84476BBE-E312-4AD0-A6F6-F483D2BC8AFC}" srcOrd="1" destOrd="0" presId="urn:microsoft.com/office/officeart/2018/5/layout/IconCircleLabelList"/>
    <dgm:cxn modelId="{F2638B3D-CE8E-4EEC-BA34-39AEA3AA5448}" type="presParOf" srcId="{6D69051B-D59A-4B75-9DA4-9D1BAFA08E13}" destId="{1A23E71C-C4A8-4925-B2AD-A253D72DEC09}" srcOrd="2" destOrd="0" presId="urn:microsoft.com/office/officeart/2018/5/layout/IconCircleLabelList"/>
    <dgm:cxn modelId="{1BED5E21-0D63-4492-86F9-E83822BF97FC}" type="presParOf" srcId="{6D69051B-D59A-4B75-9DA4-9D1BAFA08E13}" destId="{80C7105B-2B6F-44F9-86D6-691D9EFFC1A4}" srcOrd="3" destOrd="0" presId="urn:microsoft.com/office/officeart/2018/5/layout/IconCircleLabelList"/>
    <dgm:cxn modelId="{159530F6-1059-47D5-B3DC-28ACB5055DB6}" type="presParOf" srcId="{D07C7C75-E6DC-4F8E-93E7-5F4042FEBDC5}" destId="{61E3529F-8C13-42F3-BCC9-9AE8A5F506A8}" srcOrd="5" destOrd="0" presId="urn:microsoft.com/office/officeart/2018/5/layout/IconCircleLabelList"/>
    <dgm:cxn modelId="{D727820F-A68A-40AB-9E00-E734B05D7519}" type="presParOf" srcId="{D07C7C75-E6DC-4F8E-93E7-5F4042FEBDC5}" destId="{50A7508D-83EE-4CA8-8DB9-532DE4210077}" srcOrd="6" destOrd="0" presId="urn:microsoft.com/office/officeart/2018/5/layout/IconCircleLabelList"/>
    <dgm:cxn modelId="{BF19795D-611D-4D34-973F-5F170EB0EC0D}" type="presParOf" srcId="{50A7508D-83EE-4CA8-8DB9-532DE4210077}" destId="{20F1D5B3-125C-4A49-B5C2-65D06A5E5FD4}" srcOrd="0" destOrd="0" presId="urn:microsoft.com/office/officeart/2018/5/layout/IconCircleLabelList"/>
    <dgm:cxn modelId="{5DC0C15E-3780-474F-9A75-AE272366B47C}" type="presParOf" srcId="{50A7508D-83EE-4CA8-8DB9-532DE4210077}" destId="{E4078D1F-EC4C-4A4E-89AE-454C23DFA4FE}" srcOrd="1" destOrd="0" presId="urn:microsoft.com/office/officeart/2018/5/layout/IconCircleLabelList"/>
    <dgm:cxn modelId="{4B2E2F6D-FA0A-4F95-9D8A-3185E72BC077}" type="presParOf" srcId="{50A7508D-83EE-4CA8-8DB9-532DE4210077}" destId="{04BF5A4E-7725-492F-BAD6-E88791F06010}" srcOrd="2" destOrd="0" presId="urn:microsoft.com/office/officeart/2018/5/layout/IconCircleLabelList"/>
    <dgm:cxn modelId="{8FE866A9-6AA5-411B-B073-CD85D3052DD4}" type="presParOf" srcId="{50A7508D-83EE-4CA8-8DB9-532DE4210077}" destId="{7604A046-AE21-4A21-B18B-D6C141F42801}" srcOrd="3" destOrd="0" presId="urn:microsoft.com/office/officeart/2018/5/layout/IconCircleLabelList"/>
    <dgm:cxn modelId="{8CFF8BA8-CF7E-428B-A59D-3B635872F2C8}" type="presParOf" srcId="{D07C7C75-E6DC-4F8E-93E7-5F4042FEBDC5}" destId="{55B197D3-470F-4C1B-A989-01E37BA733DE}" srcOrd="7" destOrd="0" presId="urn:microsoft.com/office/officeart/2018/5/layout/IconCircleLabelList"/>
    <dgm:cxn modelId="{EED80E5A-A6F8-4447-9335-DD7A19906B9A}" type="presParOf" srcId="{D07C7C75-E6DC-4F8E-93E7-5F4042FEBDC5}" destId="{05C2558A-AEF0-49AE-8AD6-30A68E0EC744}" srcOrd="8" destOrd="0" presId="urn:microsoft.com/office/officeart/2018/5/layout/IconCircleLabelList"/>
    <dgm:cxn modelId="{ED94C4F1-3F8E-4368-A41B-8290A8D85850}" type="presParOf" srcId="{05C2558A-AEF0-49AE-8AD6-30A68E0EC744}" destId="{E58521AC-0D69-4B14-873A-8AD3697BF0FE}" srcOrd="0" destOrd="0" presId="urn:microsoft.com/office/officeart/2018/5/layout/IconCircleLabelList"/>
    <dgm:cxn modelId="{B1FFBB64-9FF6-4CEE-8F62-E901C32CFB75}" type="presParOf" srcId="{05C2558A-AEF0-49AE-8AD6-30A68E0EC744}" destId="{7A83F4B3-0C5E-48B4-A795-77684BD42854}" srcOrd="1" destOrd="0" presId="urn:microsoft.com/office/officeart/2018/5/layout/IconCircleLabelList"/>
    <dgm:cxn modelId="{51D26FB0-9F3D-4D25-BC0A-D9A777947945}" type="presParOf" srcId="{05C2558A-AEF0-49AE-8AD6-30A68E0EC744}" destId="{CFB931B4-61AC-4F73-ABD4-17D1598E4976}" srcOrd="2" destOrd="0" presId="urn:microsoft.com/office/officeart/2018/5/layout/IconCircleLabelList"/>
    <dgm:cxn modelId="{0D4C0CCD-EB9B-410C-90AC-CA97D8E8F694}" type="presParOf" srcId="{05C2558A-AEF0-49AE-8AD6-30A68E0EC744}" destId="{216F3DE5-CA3E-47E2-9949-2C52CA4B9DBF}"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DC20490-88EA-41BF-B7CF-2D5C8C160467}" type="doc">
      <dgm:prSet loTypeId="urn:microsoft.com/office/officeart/2018/5/layout/IconCircleLabelList" loCatId="icon" qsTypeId="urn:microsoft.com/office/officeart/2005/8/quickstyle/simple1" qsCatId="simple" csTypeId="urn:microsoft.com/office/officeart/2005/8/colors/accent2_2" csCatId="accent2" phldr="1"/>
      <dgm:spPr/>
      <dgm:t>
        <a:bodyPr/>
        <a:lstStyle/>
        <a:p>
          <a:endParaRPr lang="en-US"/>
        </a:p>
      </dgm:t>
    </dgm:pt>
    <dgm:pt modelId="{0B62E169-9A92-4675-B654-FB3887F5248A}">
      <dgm:prSet phldrT="[Text]"/>
      <dgm:spPr/>
      <dgm:t>
        <a:bodyPr/>
        <a:lstStyle/>
        <a:p>
          <a:pPr>
            <a:lnSpc>
              <a:spcPct val="100000"/>
            </a:lnSpc>
            <a:defRPr cap="all"/>
          </a:pPr>
          <a:r>
            <a:rPr lang="en-US" b="1"/>
            <a:t>Community</a:t>
          </a:r>
        </a:p>
      </dgm:t>
    </dgm:pt>
    <dgm:pt modelId="{CE73FE25-0B87-4DF8-92B6-50E4DE0A0FD5}" type="parTrans" cxnId="{DB54F1CD-E552-417D-BD72-92A5E0806A02}">
      <dgm:prSet/>
      <dgm:spPr/>
      <dgm:t>
        <a:bodyPr/>
        <a:lstStyle/>
        <a:p>
          <a:endParaRPr lang="en-US"/>
        </a:p>
      </dgm:t>
    </dgm:pt>
    <dgm:pt modelId="{9F21A190-DA42-497D-A0EC-109462C4191B}" type="sibTrans" cxnId="{DB54F1CD-E552-417D-BD72-92A5E0806A02}">
      <dgm:prSet/>
      <dgm:spPr/>
      <dgm:t>
        <a:bodyPr/>
        <a:lstStyle/>
        <a:p>
          <a:endParaRPr lang="en-US"/>
        </a:p>
      </dgm:t>
    </dgm:pt>
    <dgm:pt modelId="{93ACE5E3-A5AF-4315-92F7-CF53D0558FC8}">
      <dgm:prSet phldrT="[Text]"/>
      <dgm:spPr/>
      <dgm:t>
        <a:bodyPr/>
        <a:lstStyle/>
        <a:p>
          <a:pPr>
            <a:lnSpc>
              <a:spcPct val="100000"/>
            </a:lnSpc>
            <a:defRPr cap="all"/>
          </a:pPr>
          <a:r>
            <a:rPr lang="en-US"/>
            <a:t>Legislative Branch</a:t>
          </a:r>
          <a:r>
            <a:rPr lang="en-US">
              <a:latin typeface="Calibri Light" panose="020F0302020204030204"/>
            </a:rPr>
            <a:t> </a:t>
          </a:r>
          <a:endParaRPr lang="en-US"/>
        </a:p>
      </dgm:t>
    </dgm:pt>
    <dgm:pt modelId="{11799F61-6F3B-4E18-99E4-99AB5560766D}" type="parTrans" cxnId="{4353DB03-5666-46BF-9ECD-75B86BC8CB2E}">
      <dgm:prSet/>
      <dgm:spPr/>
      <dgm:t>
        <a:bodyPr/>
        <a:lstStyle/>
        <a:p>
          <a:endParaRPr lang="en-US"/>
        </a:p>
      </dgm:t>
    </dgm:pt>
    <dgm:pt modelId="{19F0A803-220E-4023-8C55-1A9E9539A4BF}" type="sibTrans" cxnId="{4353DB03-5666-46BF-9ECD-75B86BC8CB2E}">
      <dgm:prSet/>
      <dgm:spPr/>
      <dgm:t>
        <a:bodyPr/>
        <a:lstStyle/>
        <a:p>
          <a:endParaRPr lang="en-US"/>
        </a:p>
      </dgm:t>
    </dgm:pt>
    <dgm:pt modelId="{3A71A3F8-D7D7-4EC6-B8A0-E2C7DF97BD45}">
      <dgm:prSet phldrT="[Text]"/>
      <dgm:spPr/>
      <dgm:t>
        <a:bodyPr/>
        <a:lstStyle/>
        <a:p>
          <a:pPr>
            <a:lnSpc>
              <a:spcPct val="100000"/>
            </a:lnSpc>
            <a:defRPr cap="all"/>
          </a:pPr>
          <a:r>
            <a:rPr lang="en-US"/>
            <a:t>Executive Branch</a:t>
          </a:r>
        </a:p>
      </dgm:t>
    </dgm:pt>
    <dgm:pt modelId="{8EFA5749-751C-47B1-888D-D8C66F7AF59C}" type="parTrans" cxnId="{5B591A91-C325-40EF-8718-E1E9F5FA8746}">
      <dgm:prSet/>
      <dgm:spPr/>
      <dgm:t>
        <a:bodyPr/>
        <a:lstStyle/>
        <a:p>
          <a:endParaRPr lang="en-US"/>
        </a:p>
      </dgm:t>
    </dgm:pt>
    <dgm:pt modelId="{8787CF49-485F-43A5-8635-DE98413E51FC}" type="sibTrans" cxnId="{5B591A91-C325-40EF-8718-E1E9F5FA8746}">
      <dgm:prSet/>
      <dgm:spPr/>
      <dgm:t>
        <a:bodyPr/>
        <a:lstStyle/>
        <a:p>
          <a:endParaRPr lang="en-US"/>
        </a:p>
      </dgm:t>
    </dgm:pt>
    <dgm:pt modelId="{073C46B3-5AB4-4FEA-874B-200E821FF89A}">
      <dgm:prSet phldrT="[Text]"/>
      <dgm:spPr/>
      <dgm:t>
        <a:bodyPr/>
        <a:lstStyle/>
        <a:p>
          <a:pPr>
            <a:lnSpc>
              <a:spcPct val="100000"/>
            </a:lnSpc>
            <a:defRPr cap="all"/>
          </a:pPr>
          <a:r>
            <a:rPr lang="en-US" b="0"/>
            <a:t>State and Local Agencies</a:t>
          </a:r>
        </a:p>
      </dgm:t>
    </dgm:pt>
    <dgm:pt modelId="{655A3249-2427-494A-A27A-634F734F2644}" type="parTrans" cxnId="{FA382D12-4FF4-4C08-BC3C-C378BB3948F9}">
      <dgm:prSet/>
      <dgm:spPr/>
      <dgm:t>
        <a:bodyPr/>
        <a:lstStyle/>
        <a:p>
          <a:endParaRPr lang="en-US"/>
        </a:p>
      </dgm:t>
    </dgm:pt>
    <dgm:pt modelId="{56802532-8BE0-4E1A-A02A-969663222FA8}" type="sibTrans" cxnId="{FA382D12-4FF4-4C08-BC3C-C378BB3948F9}">
      <dgm:prSet/>
      <dgm:spPr/>
      <dgm:t>
        <a:bodyPr/>
        <a:lstStyle/>
        <a:p>
          <a:endParaRPr lang="en-US"/>
        </a:p>
      </dgm:t>
    </dgm:pt>
    <dgm:pt modelId="{34C64C7F-5E34-49C9-B801-7BA46859ECC7}">
      <dgm:prSet phldrT="[Text]"/>
      <dgm:spPr/>
      <dgm:t>
        <a:bodyPr/>
        <a:lstStyle/>
        <a:p>
          <a:pPr>
            <a:lnSpc>
              <a:spcPct val="100000"/>
            </a:lnSpc>
            <a:defRPr cap="all"/>
          </a:pPr>
          <a:r>
            <a:rPr lang="en-US" b="0"/>
            <a:t>City and County</a:t>
          </a:r>
          <a:r>
            <a:rPr lang="en-US" b="1"/>
            <a:t> </a:t>
          </a:r>
          <a:r>
            <a:rPr lang="en-US" b="0"/>
            <a:t>Officials</a:t>
          </a:r>
          <a:endParaRPr lang="en-US" b="0" dirty="0"/>
        </a:p>
      </dgm:t>
    </dgm:pt>
    <dgm:pt modelId="{BD975EC1-5AAB-41E3-BBE2-9A84B17F1931}" type="parTrans" cxnId="{DF993C6B-4C0B-43A7-ADC8-7C34D9DA180A}">
      <dgm:prSet/>
      <dgm:spPr/>
      <dgm:t>
        <a:bodyPr/>
        <a:lstStyle/>
        <a:p>
          <a:endParaRPr lang="en-US"/>
        </a:p>
      </dgm:t>
    </dgm:pt>
    <dgm:pt modelId="{F0C2F470-AB6E-49AC-85B7-D5147EBFEEB2}" type="sibTrans" cxnId="{DF993C6B-4C0B-43A7-ADC8-7C34D9DA180A}">
      <dgm:prSet/>
      <dgm:spPr/>
      <dgm:t>
        <a:bodyPr/>
        <a:lstStyle/>
        <a:p>
          <a:endParaRPr lang="en-US"/>
        </a:p>
      </dgm:t>
    </dgm:pt>
    <dgm:pt modelId="{D07C7C75-E6DC-4F8E-93E7-5F4042FEBDC5}" type="pres">
      <dgm:prSet presAssocID="{7DC20490-88EA-41BF-B7CF-2D5C8C160467}" presName="root" presStyleCnt="0">
        <dgm:presLayoutVars>
          <dgm:dir/>
          <dgm:resizeHandles val="exact"/>
        </dgm:presLayoutVars>
      </dgm:prSet>
      <dgm:spPr/>
    </dgm:pt>
    <dgm:pt modelId="{8EEAEB12-31D7-48F7-868E-8B468977F6AC}" type="pres">
      <dgm:prSet presAssocID="{0B62E169-9A92-4675-B654-FB3887F5248A}" presName="compNode" presStyleCnt="0"/>
      <dgm:spPr/>
    </dgm:pt>
    <dgm:pt modelId="{0FD88AB3-B085-4BB7-9157-A6290AF99466}" type="pres">
      <dgm:prSet presAssocID="{0B62E169-9A92-4675-B654-FB3887F5248A}" presName="iconBgRect" presStyleLbl="bgShp" presStyleIdx="0" presStyleCnt="5"/>
      <dgm:spPr/>
    </dgm:pt>
    <dgm:pt modelId="{47587842-0EC6-48FB-B16C-276AC4CE6637}" type="pres">
      <dgm:prSet presAssocID="{0B62E169-9A92-4675-B654-FB3887F5248A}"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Users"/>
        </a:ext>
      </dgm:extLst>
    </dgm:pt>
    <dgm:pt modelId="{C082D7B2-8514-4945-B82A-5C6CFF9BFFAD}" type="pres">
      <dgm:prSet presAssocID="{0B62E169-9A92-4675-B654-FB3887F5248A}" presName="spaceRect" presStyleCnt="0"/>
      <dgm:spPr/>
    </dgm:pt>
    <dgm:pt modelId="{158615BD-FFB4-4252-B7CD-34E3061B1000}" type="pres">
      <dgm:prSet presAssocID="{0B62E169-9A92-4675-B654-FB3887F5248A}" presName="textRect" presStyleLbl="revTx" presStyleIdx="0" presStyleCnt="5">
        <dgm:presLayoutVars>
          <dgm:chMax val="1"/>
          <dgm:chPref val="1"/>
        </dgm:presLayoutVars>
      </dgm:prSet>
      <dgm:spPr/>
    </dgm:pt>
    <dgm:pt modelId="{FA590CBE-8C1C-48B9-BAB5-F20718DDFEED}" type="pres">
      <dgm:prSet presAssocID="{9F21A190-DA42-497D-A0EC-109462C4191B}" presName="sibTrans" presStyleCnt="0"/>
      <dgm:spPr/>
    </dgm:pt>
    <dgm:pt modelId="{1F179B12-DD89-494D-9C4B-19CEFD1EA5FE}" type="pres">
      <dgm:prSet presAssocID="{93ACE5E3-A5AF-4315-92F7-CF53D0558FC8}" presName="compNode" presStyleCnt="0"/>
      <dgm:spPr/>
    </dgm:pt>
    <dgm:pt modelId="{11BE18A6-7BD8-430F-BF8A-8E993788407D}" type="pres">
      <dgm:prSet presAssocID="{93ACE5E3-A5AF-4315-92F7-CF53D0558FC8}" presName="iconBgRect" presStyleLbl="bgShp" presStyleIdx="1" presStyleCnt="5" custLinFactNeighborY="2011"/>
      <dgm:spPr/>
    </dgm:pt>
    <dgm:pt modelId="{F218761D-E7EB-4ADE-A201-77B4E5A86235}" type="pres">
      <dgm:prSet presAssocID="{93ACE5E3-A5AF-4315-92F7-CF53D0558FC8}" presName="iconRect" presStyleLbl="node1" presStyleIdx="1" presStyleCnt="5" custLinFactNeighborX="760" custLinFactNeighborY="4876"/>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Meeting with solid fill"/>
        </a:ext>
      </dgm:extLst>
    </dgm:pt>
    <dgm:pt modelId="{09959AF3-B203-4D2B-989D-2C0B7175A8AC}" type="pres">
      <dgm:prSet presAssocID="{93ACE5E3-A5AF-4315-92F7-CF53D0558FC8}" presName="spaceRect" presStyleCnt="0"/>
      <dgm:spPr/>
    </dgm:pt>
    <dgm:pt modelId="{15C3D987-8D9E-4228-836E-623D9FD899AF}" type="pres">
      <dgm:prSet presAssocID="{93ACE5E3-A5AF-4315-92F7-CF53D0558FC8}" presName="textRect" presStyleLbl="revTx" presStyleIdx="1" presStyleCnt="5">
        <dgm:presLayoutVars>
          <dgm:chMax val="1"/>
          <dgm:chPref val="1"/>
        </dgm:presLayoutVars>
      </dgm:prSet>
      <dgm:spPr/>
    </dgm:pt>
    <dgm:pt modelId="{477BDF2C-4DDE-4370-BB96-4A411A30A27B}" type="pres">
      <dgm:prSet presAssocID="{19F0A803-220E-4023-8C55-1A9E9539A4BF}" presName="sibTrans" presStyleCnt="0"/>
      <dgm:spPr/>
    </dgm:pt>
    <dgm:pt modelId="{6D69051B-D59A-4B75-9DA4-9D1BAFA08E13}" type="pres">
      <dgm:prSet presAssocID="{3A71A3F8-D7D7-4EC6-B8A0-E2C7DF97BD45}" presName="compNode" presStyleCnt="0"/>
      <dgm:spPr/>
    </dgm:pt>
    <dgm:pt modelId="{218CAC6C-C2FA-4A97-A78F-FCF8F69E633A}" type="pres">
      <dgm:prSet presAssocID="{3A71A3F8-D7D7-4EC6-B8A0-E2C7DF97BD45}" presName="iconBgRect" presStyleLbl="bgShp" presStyleIdx="2" presStyleCnt="5"/>
      <dgm:spPr/>
    </dgm:pt>
    <dgm:pt modelId="{84476BBE-E312-4AD0-A6F6-F483D2BC8AFC}" type="pres">
      <dgm:prSet presAssocID="{3A71A3F8-D7D7-4EC6-B8A0-E2C7DF97BD45}" presName="iconRect" presStyleLbl="node1" presStyleIdx="2" presStyleCnt="5"/>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Signature with solid fill"/>
        </a:ext>
      </dgm:extLst>
    </dgm:pt>
    <dgm:pt modelId="{1A23E71C-C4A8-4925-B2AD-A253D72DEC09}" type="pres">
      <dgm:prSet presAssocID="{3A71A3F8-D7D7-4EC6-B8A0-E2C7DF97BD45}" presName="spaceRect" presStyleCnt="0"/>
      <dgm:spPr/>
    </dgm:pt>
    <dgm:pt modelId="{80C7105B-2B6F-44F9-86D6-691D9EFFC1A4}" type="pres">
      <dgm:prSet presAssocID="{3A71A3F8-D7D7-4EC6-B8A0-E2C7DF97BD45}" presName="textRect" presStyleLbl="revTx" presStyleIdx="2" presStyleCnt="5">
        <dgm:presLayoutVars>
          <dgm:chMax val="1"/>
          <dgm:chPref val="1"/>
        </dgm:presLayoutVars>
      </dgm:prSet>
      <dgm:spPr/>
    </dgm:pt>
    <dgm:pt modelId="{61E3529F-8C13-42F3-BCC9-9AE8A5F506A8}" type="pres">
      <dgm:prSet presAssocID="{8787CF49-485F-43A5-8635-DE98413E51FC}" presName="sibTrans" presStyleCnt="0"/>
      <dgm:spPr/>
    </dgm:pt>
    <dgm:pt modelId="{50A7508D-83EE-4CA8-8DB9-532DE4210077}" type="pres">
      <dgm:prSet presAssocID="{073C46B3-5AB4-4FEA-874B-200E821FF89A}" presName="compNode" presStyleCnt="0"/>
      <dgm:spPr/>
    </dgm:pt>
    <dgm:pt modelId="{20F1D5B3-125C-4A49-B5C2-65D06A5E5FD4}" type="pres">
      <dgm:prSet presAssocID="{073C46B3-5AB4-4FEA-874B-200E821FF89A}" presName="iconBgRect" presStyleLbl="bgShp" presStyleIdx="3" presStyleCnt="5"/>
      <dgm:spPr/>
    </dgm:pt>
    <dgm:pt modelId="{E4078D1F-EC4C-4A4E-89AE-454C23DFA4FE}" type="pres">
      <dgm:prSet presAssocID="{073C46B3-5AB4-4FEA-874B-200E821FF89A}"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ity"/>
        </a:ext>
      </dgm:extLst>
    </dgm:pt>
    <dgm:pt modelId="{04BF5A4E-7725-492F-BAD6-E88791F06010}" type="pres">
      <dgm:prSet presAssocID="{073C46B3-5AB4-4FEA-874B-200E821FF89A}" presName="spaceRect" presStyleCnt="0"/>
      <dgm:spPr/>
    </dgm:pt>
    <dgm:pt modelId="{7604A046-AE21-4A21-B18B-D6C141F42801}" type="pres">
      <dgm:prSet presAssocID="{073C46B3-5AB4-4FEA-874B-200E821FF89A}" presName="textRect" presStyleLbl="revTx" presStyleIdx="3" presStyleCnt="5">
        <dgm:presLayoutVars>
          <dgm:chMax val="1"/>
          <dgm:chPref val="1"/>
        </dgm:presLayoutVars>
      </dgm:prSet>
      <dgm:spPr/>
    </dgm:pt>
    <dgm:pt modelId="{55B197D3-470F-4C1B-A989-01E37BA733DE}" type="pres">
      <dgm:prSet presAssocID="{56802532-8BE0-4E1A-A02A-969663222FA8}" presName="sibTrans" presStyleCnt="0"/>
      <dgm:spPr/>
    </dgm:pt>
    <dgm:pt modelId="{05C2558A-AEF0-49AE-8AD6-30A68E0EC744}" type="pres">
      <dgm:prSet presAssocID="{34C64C7F-5E34-49C9-B801-7BA46859ECC7}" presName="compNode" presStyleCnt="0"/>
      <dgm:spPr/>
    </dgm:pt>
    <dgm:pt modelId="{E58521AC-0D69-4B14-873A-8AD3697BF0FE}" type="pres">
      <dgm:prSet presAssocID="{34C64C7F-5E34-49C9-B801-7BA46859ECC7}" presName="iconBgRect" presStyleLbl="bgShp" presStyleIdx="4" presStyleCnt="5"/>
      <dgm:spPr/>
    </dgm:pt>
    <dgm:pt modelId="{7A83F4B3-0C5E-48B4-A795-77684BD42854}" type="pres">
      <dgm:prSet presAssocID="{34C64C7F-5E34-49C9-B801-7BA46859ECC7}"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Marker"/>
        </a:ext>
      </dgm:extLst>
    </dgm:pt>
    <dgm:pt modelId="{CFB931B4-61AC-4F73-ABD4-17D1598E4976}" type="pres">
      <dgm:prSet presAssocID="{34C64C7F-5E34-49C9-B801-7BA46859ECC7}" presName="spaceRect" presStyleCnt="0"/>
      <dgm:spPr/>
    </dgm:pt>
    <dgm:pt modelId="{216F3DE5-CA3E-47E2-9949-2C52CA4B9DBF}" type="pres">
      <dgm:prSet presAssocID="{34C64C7F-5E34-49C9-B801-7BA46859ECC7}" presName="textRect" presStyleLbl="revTx" presStyleIdx="4" presStyleCnt="5">
        <dgm:presLayoutVars>
          <dgm:chMax val="1"/>
          <dgm:chPref val="1"/>
        </dgm:presLayoutVars>
      </dgm:prSet>
      <dgm:spPr/>
    </dgm:pt>
  </dgm:ptLst>
  <dgm:cxnLst>
    <dgm:cxn modelId="{4353DB03-5666-46BF-9ECD-75B86BC8CB2E}" srcId="{7DC20490-88EA-41BF-B7CF-2D5C8C160467}" destId="{93ACE5E3-A5AF-4315-92F7-CF53D0558FC8}" srcOrd="1" destOrd="0" parTransId="{11799F61-6F3B-4E18-99E4-99AB5560766D}" sibTransId="{19F0A803-220E-4023-8C55-1A9E9539A4BF}"/>
    <dgm:cxn modelId="{FA382D12-4FF4-4C08-BC3C-C378BB3948F9}" srcId="{7DC20490-88EA-41BF-B7CF-2D5C8C160467}" destId="{073C46B3-5AB4-4FEA-874B-200E821FF89A}" srcOrd="3" destOrd="0" parTransId="{655A3249-2427-494A-A27A-634F734F2644}" sibTransId="{56802532-8BE0-4E1A-A02A-969663222FA8}"/>
    <dgm:cxn modelId="{4F32D316-A6E0-426E-8506-DEDB63DE3DBC}" type="presOf" srcId="{93ACE5E3-A5AF-4315-92F7-CF53D0558FC8}" destId="{15C3D987-8D9E-4228-836E-623D9FD899AF}" srcOrd="0" destOrd="0" presId="urn:microsoft.com/office/officeart/2018/5/layout/IconCircleLabelList"/>
    <dgm:cxn modelId="{AB85D546-9239-4C9C-964E-3A292E377493}" type="presOf" srcId="{073C46B3-5AB4-4FEA-874B-200E821FF89A}" destId="{7604A046-AE21-4A21-B18B-D6C141F42801}" srcOrd="0" destOrd="0" presId="urn:microsoft.com/office/officeart/2018/5/layout/IconCircleLabelList"/>
    <dgm:cxn modelId="{DF993C6B-4C0B-43A7-ADC8-7C34D9DA180A}" srcId="{7DC20490-88EA-41BF-B7CF-2D5C8C160467}" destId="{34C64C7F-5E34-49C9-B801-7BA46859ECC7}" srcOrd="4" destOrd="0" parTransId="{BD975EC1-5AAB-41E3-BBE2-9A84B17F1931}" sibTransId="{F0C2F470-AB6E-49AC-85B7-D5147EBFEEB2}"/>
    <dgm:cxn modelId="{5B591A91-C325-40EF-8718-E1E9F5FA8746}" srcId="{7DC20490-88EA-41BF-B7CF-2D5C8C160467}" destId="{3A71A3F8-D7D7-4EC6-B8A0-E2C7DF97BD45}" srcOrd="2" destOrd="0" parTransId="{8EFA5749-751C-47B1-888D-D8C66F7AF59C}" sibTransId="{8787CF49-485F-43A5-8635-DE98413E51FC}"/>
    <dgm:cxn modelId="{84C80496-6A42-4F24-A519-5C596CF21486}" type="presOf" srcId="{7DC20490-88EA-41BF-B7CF-2D5C8C160467}" destId="{D07C7C75-E6DC-4F8E-93E7-5F4042FEBDC5}" srcOrd="0" destOrd="0" presId="urn:microsoft.com/office/officeart/2018/5/layout/IconCircleLabelList"/>
    <dgm:cxn modelId="{EE4623B0-C231-44D5-A523-75DF2409B65F}" type="presOf" srcId="{3A71A3F8-D7D7-4EC6-B8A0-E2C7DF97BD45}" destId="{80C7105B-2B6F-44F9-86D6-691D9EFFC1A4}" srcOrd="0" destOrd="0" presId="urn:microsoft.com/office/officeart/2018/5/layout/IconCircleLabelList"/>
    <dgm:cxn modelId="{03F243BF-056A-4447-AF35-6C05C61ACCC0}" type="presOf" srcId="{0B62E169-9A92-4675-B654-FB3887F5248A}" destId="{158615BD-FFB4-4252-B7CD-34E3061B1000}" srcOrd="0" destOrd="0" presId="urn:microsoft.com/office/officeart/2018/5/layout/IconCircleLabelList"/>
    <dgm:cxn modelId="{DB54F1CD-E552-417D-BD72-92A5E0806A02}" srcId="{7DC20490-88EA-41BF-B7CF-2D5C8C160467}" destId="{0B62E169-9A92-4675-B654-FB3887F5248A}" srcOrd="0" destOrd="0" parTransId="{CE73FE25-0B87-4DF8-92B6-50E4DE0A0FD5}" sibTransId="{9F21A190-DA42-497D-A0EC-109462C4191B}"/>
    <dgm:cxn modelId="{023AEFDB-6AE5-4FC7-B983-F4A6101118C4}" type="presOf" srcId="{34C64C7F-5E34-49C9-B801-7BA46859ECC7}" destId="{216F3DE5-CA3E-47E2-9949-2C52CA4B9DBF}" srcOrd="0" destOrd="0" presId="urn:microsoft.com/office/officeart/2018/5/layout/IconCircleLabelList"/>
    <dgm:cxn modelId="{06AD2EEF-EF72-4AAE-A536-39B9FD5B4C52}" type="presParOf" srcId="{D07C7C75-E6DC-4F8E-93E7-5F4042FEBDC5}" destId="{8EEAEB12-31D7-48F7-868E-8B468977F6AC}" srcOrd="0" destOrd="0" presId="urn:microsoft.com/office/officeart/2018/5/layout/IconCircleLabelList"/>
    <dgm:cxn modelId="{B6009750-568D-4DA8-9096-357A8ABEC2D1}" type="presParOf" srcId="{8EEAEB12-31D7-48F7-868E-8B468977F6AC}" destId="{0FD88AB3-B085-4BB7-9157-A6290AF99466}" srcOrd="0" destOrd="0" presId="urn:microsoft.com/office/officeart/2018/5/layout/IconCircleLabelList"/>
    <dgm:cxn modelId="{E4BD1B7A-20F6-4EAF-B6BC-24B0BB291A81}" type="presParOf" srcId="{8EEAEB12-31D7-48F7-868E-8B468977F6AC}" destId="{47587842-0EC6-48FB-B16C-276AC4CE6637}" srcOrd="1" destOrd="0" presId="urn:microsoft.com/office/officeart/2018/5/layout/IconCircleLabelList"/>
    <dgm:cxn modelId="{EC6E82E5-CA00-4D6E-8D4D-91FE58F49CCE}" type="presParOf" srcId="{8EEAEB12-31D7-48F7-868E-8B468977F6AC}" destId="{C082D7B2-8514-4945-B82A-5C6CFF9BFFAD}" srcOrd="2" destOrd="0" presId="urn:microsoft.com/office/officeart/2018/5/layout/IconCircleLabelList"/>
    <dgm:cxn modelId="{D0BED8CF-FB75-46F2-A8D2-E9F7EB8A0F8E}" type="presParOf" srcId="{8EEAEB12-31D7-48F7-868E-8B468977F6AC}" destId="{158615BD-FFB4-4252-B7CD-34E3061B1000}" srcOrd="3" destOrd="0" presId="urn:microsoft.com/office/officeart/2018/5/layout/IconCircleLabelList"/>
    <dgm:cxn modelId="{D6BF8AE5-5BEE-4D1B-8F34-95F670C754E5}" type="presParOf" srcId="{D07C7C75-E6DC-4F8E-93E7-5F4042FEBDC5}" destId="{FA590CBE-8C1C-48B9-BAB5-F20718DDFEED}" srcOrd="1" destOrd="0" presId="urn:microsoft.com/office/officeart/2018/5/layout/IconCircleLabelList"/>
    <dgm:cxn modelId="{8F802ABE-06DA-40B4-A0E4-01CE62C218DE}" type="presParOf" srcId="{D07C7C75-E6DC-4F8E-93E7-5F4042FEBDC5}" destId="{1F179B12-DD89-494D-9C4B-19CEFD1EA5FE}" srcOrd="2" destOrd="0" presId="urn:microsoft.com/office/officeart/2018/5/layout/IconCircleLabelList"/>
    <dgm:cxn modelId="{EBA30B35-27E7-447C-8123-94950B6F00D2}" type="presParOf" srcId="{1F179B12-DD89-494D-9C4B-19CEFD1EA5FE}" destId="{11BE18A6-7BD8-430F-BF8A-8E993788407D}" srcOrd="0" destOrd="0" presId="urn:microsoft.com/office/officeart/2018/5/layout/IconCircleLabelList"/>
    <dgm:cxn modelId="{95C56385-CADB-4471-AE2F-F18756952E9B}" type="presParOf" srcId="{1F179B12-DD89-494D-9C4B-19CEFD1EA5FE}" destId="{F218761D-E7EB-4ADE-A201-77B4E5A86235}" srcOrd="1" destOrd="0" presId="urn:microsoft.com/office/officeart/2018/5/layout/IconCircleLabelList"/>
    <dgm:cxn modelId="{7CE8668A-2B21-480B-945F-63FE1EC8D4FB}" type="presParOf" srcId="{1F179B12-DD89-494D-9C4B-19CEFD1EA5FE}" destId="{09959AF3-B203-4D2B-989D-2C0B7175A8AC}" srcOrd="2" destOrd="0" presId="urn:microsoft.com/office/officeart/2018/5/layout/IconCircleLabelList"/>
    <dgm:cxn modelId="{CF6DA76F-A127-4B66-BA10-D89675A4F0C2}" type="presParOf" srcId="{1F179B12-DD89-494D-9C4B-19CEFD1EA5FE}" destId="{15C3D987-8D9E-4228-836E-623D9FD899AF}" srcOrd="3" destOrd="0" presId="urn:microsoft.com/office/officeart/2018/5/layout/IconCircleLabelList"/>
    <dgm:cxn modelId="{03DD6C14-DD49-46ED-955C-5EA39A172045}" type="presParOf" srcId="{D07C7C75-E6DC-4F8E-93E7-5F4042FEBDC5}" destId="{477BDF2C-4DDE-4370-BB96-4A411A30A27B}" srcOrd="3" destOrd="0" presId="urn:microsoft.com/office/officeart/2018/5/layout/IconCircleLabelList"/>
    <dgm:cxn modelId="{DD1B9CF9-255F-448B-9C88-FA743A75AA53}" type="presParOf" srcId="{D07C7C75-E6DC-4F8E-93E7-5F4042FEBDC5}" destId="{6D69051B-D59A-4B75-9DA4-9D1BAFA08E13}" srcOrd="4" destOrd="0" presId="urn:microsoft.com/office/officeart/2018/5/layout/IconCircleLabelList"/>
    <dgm:cxn modelId="{AFB5F86E-77D6-462C-955D-AE5025CF476D}" type="presParOf" srcId="{6D69051B-D59A-4B75-9DA4-9D1BAFA08E13}" destId="{218CAC6C-C2FA-4A97-A78F-FCF8F69E633A}" srcOrd="0" destOrd="0" presId="urn:microsoft.com/office/officeart/2018/5/layout/IconCircleLabelList"/>
    <dgm:cxn modelId="{CC564FE8-2338-4C5C-8C57-3DE321ACE647}" type="presParOf" srcId="{6D69051B-D59A-4B75-9DA4-9D1BAFA08E13}" destId="{84476BBE-E312-4AD0-A6F6-F483D2BC8AFC}" srcOrd="1" destOrd="0" presId="urn:microsoft.com/office/officeart/2018/5/layout/IconCircleLabelList"/>
    <dgm:cxn modelId="{F2638B3D-CE8E-4EEC-BA34-39AEA3AA5448}" type="presParOf" srcId="{6D69051B-D59A-4B75-9DA4-9D1BAFA08E13}" destId="{1A23E71C-C4A8-4925-B2AD-A253D72DEC09}" srcOrd="2" destOrd="0" presId="urn:microsoft.com/office/officeart/2018/5/layout/IconCircleLabelList"/>
    <dgm:cxn modelId="{1BED5E21-0D63-4492-86F9-E83822BF97FC}" type="presParOf" srcId="{6D69051B-D59A-4B75-9DA4-9D1BAFA08E13}" destId="{80C7105B-2B6F-44F9-86D6-691D9EFFC1A4}" srcOrd="3" destOrd="0" presId="urn:microsoft.com/office/officeart/2018/5/layout/IconCircleLabelList"/>
    <dgm:cxn modelId="{159530F6-1059-47D5-B3DC-28ACB5055DB6}" type="presParOf" srcId="{D07C7C75-E6DC-4F8E-93E7-5F4042FEBDC5}" destId="{61E3529F-8C13-42F3-BCC9-9AE8A5F506A8}" srcOrd="5" destOrd="0" presId="urn:microsoft.com/office/officeart/2018/5/layout/IconCircleLabelList"/>
    <dgm:cxn modelId="{D727820F-A68A-40AB-9E00-E734B05D7519}" type="presParOf" srcId="{D07C7C75-E6DC-4F8E-93E7-5F4042FEBDC5}" destId="{50A7508D-83EE-4CA8-8DB9-532DE4210077}" srcOrd="6" destOrd="0" presId="urn:microsoft.com/office/officeart/2018/5/layout/IconCircleLabelList"/>
    <dgm:cxn modelId="{BF19795D-611D-4D34-973F-5F170EB0EC0D}" type="presParOf" srcId="{50A7508D-83EE-4CA8-8DB9-532DE4210077}" destId="{20F1D5B3-125C-4A49-B5C2-65D06A5E5FD4}" srcOrd="0" destOrd="0" presId="urn:microsoft.com/office/officeart/2018/5/layout/IconCircleLabelList"/>
    <dgm:cxn modelId="{5DC0C15E-3780-474F-9A75-AE272366B47C}" type="presParOf" srcId="{50A7508D-83EE-4CA8-8DB9-532DE4210077}" destId="{E4078D1F-EC4C-4A4E-89AE-454C23DFA4FE}" srcOrd="1" destOrd="0" presId="urn:microsoft.com/office/officeart/2018/5/layout/IconCircleLabelList"/>
    <dgm:cxn modelId="{4B2E2F6D-FA0A-4F95-9D8A-3185E72BC077}" type="presParOf" srcId="{50A7508D-83EE-4CA8-8DB9-532DE4210077}" destId="{04BF5A4E-7725-492F-BAD6-E88791F06010}" srcOrd="2" destOrd="0" presId="urn:microsoft.com/office/officeart/2018/5/layout/IconCircleLabelList"/>
    <dgm:cxn modelId="{8FE866A9-6AA5-411B-B073-CD85D3052DD4}" type="presParOf" srcId="{50A7508D-83EE-4CA8-8DB9-532DE4210077}" destId="{7604A046-AE21-4A21-B18B-D6C141F42801}" srcOrd="3" destOrd="0" presId="urn:microsoft.com/office/officeart/2018/5/layout/IconCircleLabelList"/>
    <dgm:cxn modelId="{8CFF8BA8-CF7E-428B-A59D-3B635872F2C8}" type="presParOf" srcId="{D07C7C75-E6DC-4F8E-93E7-5F4042FEBDC5}" destId="{55B197D3-470F-4C1B-A989-01E37BA733DE}" srcOrd="7" destOrd="0" presId="urn:microsoft.com/office/officeart/2018/5/layout/IconCircleLabelList"/>
    <dgm:cxn modelId="{EED80E5A-A6F8-4447-9335-DD7A19906B9A}" type="presParOf" srcId="{D07C7C75-E6DC-4F8E-93E7-5F4042FEBDC5}" destId="{05C2558A-AEF0-49AE-8AD6-30A68E0EC744}" srcOrd="8" destOrd="0" presId="urn:microsoft.com/office/officeart/2018/5/layout/IconCircleLabelList"/>
    <dgm:cxn modelId="{ED94C4F1-3F8E-4368-A41B-8290A8D85850}" type="presParOf" srcId="{05C2558A-AEF0-49AE-8AD6-30A68E0EC744}" destId="{E58521AC-0D69-4B14-873A-8AD3697BF0FE}" srcOrd="0" destOrd="0" presId="urn:microsoft.com/office/officeart/2018/5/layout/IconCircleLabelList"/>
    <dgm:cxn modelId="{B1FFBB64-9FF6-4CEE-8F62-E901C32CFB75}" type="presParOf" srcId="{05C2558A-AEF0-49AE-8AD6-30A68E0EC744}" destId="{7A83F4B3-0C5E-48B4-A795-77684BD42854}" srcOrd="1" destOrd="0" presId="urn:microsoft.com/office/officeart/2018/5/layout/IconCircleLabelList"/>
    <dgm:cxn modelId="{51D26FB0-9F3D-4D25-BC0A-D9A777947945}" type="presParOf" srcId="{05C2558A-AEF0-49AE-8AD6-30A68E0EC744}" destId="{CFB931B4-61AC-4F73-ABD4-17D1598E4976}" srcOrd="2" destOrd="0" presId="urn:microsoft.com/office/officeart/2018/5/layout/IconCircleLabelList"/>
    <dgm:cxn modelId="{0D4C0CCD-EB9B-410C-90AC-CA97D8E8F694}" type="presParOf" srcId="{05C2558A-AEF0-49AE-8AD6-30A68E0EC744}" destId="{216F3DE5-CA3E-47E2-9949-2C52CA4B9DBF}"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70D786-B60E-4587-9DB8-F12868C13919}">
      <dsp:nvSpPr>
        <dsp:cNvPr id="0" name=""/>
        <dsp:cNvSpPr/>
      </dsp:nvSpPr>
      <dsp:spPr>
        <a:xfrm rot="16200000">
          <a:off x="-594570" y="595994"/>
          <a:ext cx="4895850" cy="3703860"/>
        </a:xfrm>
        <a:prstGeom prst="flowChartManualOperation">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0" tIns="0" rIns="177800" bIns="0" numCol="1" spcCol="1270" anchor="t" anchorCtr="0">
          <a:noAutofit/>
        </a:bodyPr>
        <a:lstStyle/>
        <a:p>
          <a:pPr marL="0" lvl="0" indent="0" algn="l" defTabSz="1244600">
            <a:lnSpc>
              <a:spcPct val="90000"/>
            </a:lnSpc>
            <a:spcBef>
              <a:spcPct val="0"/>
            </a:spcBef>
            <a:spcAft>
              <a:spcPct val="35000"/>
            </a:spcAft>
            <a:buNone/>
          </a:pPr>
          <a:r>
            <a:rPr lang="en-US" sz="2800" b="1" kern="1200">
              <a:solidFill>
                <a:schemeClr val="accent1">
                  <a:lumMod val="75000"/>
                </a:schemeClr>
              </a:solidFill>
            </a:rPr>
            <a:t>Public Health</a:t>
          </a:r>
        </a:p>
        <a:p>
          <a:pPr marL="171450" lvl="1" indent="-171450" algn="just" defTabSz="844550">
            <a:lnSpc>
              <a:spcPct val="100000"/>
            </a:lnSpc>
            <a:spcBef>
              <a:spcPct val="0"/>
            </a:spcBef>
            <a:spcAft>
              <a:spcPct val="15000"/>
            </a:spcAft>
            <a:buNone/>
          </a:pPr>
          <a:r>
            <a:rPr lang="en-US" sz="1900" kern="1200"/>
            <a:t>The science and art of preventing disease, prolonging life, and promoting health through the organized efforts and informed choices of society, organizations, public and private communities, and individuals</a:t>
          </a:r>
        </a:p>
      </dsp:txBody>
      <dsp:txXfrm rot="5400000">
        <a:off x="1425" y="979169"/>
        <a:ext cx="3703860" cy="2937510"/>
      </dsp:txXfrm>
    </dsp:sp>
    <dsp:sp modelId="{74DF64BB-E46F-4B62-9AF3-11CE1B2D39EB}">
      <dsp:nvSpPr>
        <dsp:cNvPr id="0" name=""/>
        <dsp:cNvSpPr/>
      </dsp:nvSpPr>
      <dsp:spPr>
        <a:xfrm rot="16200000">
          <a:off x="3387079" y="595994"/>
          <a:ext cx="4895850" cy="3703860"/>
        </a:xfrm>
        <a:prstGeom prst="flowChartManualOperation">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0" tIns="0" rIns="177800" bIns="0" numCol="1" spcCol="1270" anchor="t" anchorCtr="0">
          <a:noAutofit/>
        </a:bodyPr>
        <a:lstStyle/>
        <a:p>
          <a:pPr marL="0" lvl="0" indent="0" algn="l" defTabSz="1244600">
            <a:lnSpc>
              <a:spcPct val="90000"/>
            </a:lnSpc>
            <a:spcBef>
              <a:spcPct val="0"/>
            </a:spcBef>
            <a:spcAft>
              <a:spcPct val="35000"/>
            </a:spcAft>
            <a:buNone/>
          </a:pPr>
          <a:r>
            <a:rPr lang="en-US" sz="2800" b="1" kern="1200">
              <a:solidFill>
                <a:schemeClr val="accent1">
                  <a:lumMod val="75000"/>
                </a:schemeClr>
              </a:solidFill>
            </a:rPr>
            <a:t>Equity</a:t>
          </a:r>
        </a:p>
        <a:p>
          <a:pPr marL="171450" lvl="1" indent="-171450" algn="just" defTabSz="844550">
            <a:lnSpc>
              <a:spcPct val="90000"/>
            </a:lnSpc>
            <a:spcBef>
              <a:spcPct val="0"/>
            </a:spcBef>
            <a:spcAft>
              <a:spcPct val="15000"/>
            </a:spcAft>
            <a:buNone/>
          </a:pPr>
          <a:r>
            <a:rPr lang="en-US" sz="1900" kern="1200"/>
            <a:t>Defined as “the state, quality or ideal of being just, impartial and fair”</a:t>
          </a:r>
        </a:p>
        <a:p>
          <a:pPr marL="171450" lvl="1" indent="-171450" algn="just" defTabSz="844550">
            <a:lnSpc>
              <a:spcPct val="90000"/>
            </a:lnSpc>
            <a:spcBef>
              <a:spcPct val="0"/>
            </a:spcBef>
            <a:spcAft>
              <a:spcPct val="15000"/>
            </a:spcAft>
            <a:buNone/>
          </a:pPr>
          <a:endParaRPr lang="en-US" sz="1900" kern="1200"/>
        </a:p>
        <a:p>
          <a:pPr marL="171450" lvl="1" indent="-171450" algn="just" defTabSz="844550">
            <a:lnSpc>
              <a:spcPct val="90000"/>
            </a:lnSpc>
            <a:spcBef>
              <a:spcPct val="0"/>
            </a:spcBef>
            <a:spcAft>
              <a:spcPct val="15000"/>
            </a:spcAft>
            <a:buNone/>
          </a:pPr>
          <a:r>
            <a:rPr lang="en-US" sz="1900" kern="1200"/>
            <a:t>Trying to understand and make accessible to people what they need to enjoy full, healthy lives</a:t>
          </a:r>
        </a:p>
      </dsp:txBody>
      <dsp:txXfrm rot="5400000">
        <a:off x="3983074" y="979169"/>
        <a:ext cx="3703860" cy="2937510"/>
      </dsp:txXfrm>
    </dsp:sp>
    <dsp:sp modelId="{9834E4E2-8409-42E7-A623-8E3AA8C177FB}">
      <dsp:nvSpPr>
        <dsp:cNvPr id="0" name=""/>
        <dsp:cNvSpPr/>
      </dsp:nvSpPr>
      <dsp:spPr>
        <a:xfrm rot="16200000">
          <a:off x="7368730" y="595994"/>
          <a:ext cx="4895850" cy="3703860"/>
        </a:xfrm>
        <a:prstGeom prst="flowChartManualOperation">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0" tIns="0" rIns="177800" bIns="0" numCol="1" spcCol="1270" anchor="t" anchorCtr="0">
          <a:noAutofit/>
        </a:bodyPr>
        <a:lstStyle/>
        <a:p>
          <a:pPr marL="0" lvl="0" indent="0" algn="l" defTabSz="1244600">
            <a:lnSpc>
              <a:spcPct val="90000"/>
            </a:lnSpc>
            <a:spcBef>
              <a:spcPct val="0"/>
            </a:spcBef>
            <a:spcAft>
              <a:spcPct val="35000"/>
            </a:spcAft>
            <a:buNone/>
          </a:pPr>
          <a:r>
            <a:rPr lang="en-US" sz="2800" b="1" kern="1200">
              <a:solidFill>
                <a:schemeClr val="accent1">
                  <a:lumMod val="75000"/>
                </a:schemeClr>
              </a:solidFill>
            </a:rPr>
            <a:t>Health Equity </a:t>
          </a:r>
        </a:p>
        <a:p>
          <a:pPr marL="171450" lvl="1" indent="-171450" algn="just" defTabSz="844550">
            <a:lnSpc>
              <a:spcPct val="90000"/>
            </a:lnSpc>
            <a:spcBef>
              <a:spcPct val="0"/>
            </a:spcBef>
            <a:spcAft>
              <a:spcPct val="15000"/>
            </a:spcAft>
            <a:buNone/>
          </a:pPr>
          <a:r>
            <a:rPr lang="en-US" sz="1900" kern="1200" dirty="0"/>
            <a:t>Achieved when every person has the opportunity to “attain his, her, or their full health potential” and no one is “disadvantaged from achieving this potential because of social position or other socially determined circumstances.” </a:t>
          </a:r>
        </a:p>
      </dsp:txBody>
      <dsp:txXfrm rot="5400000">
        <a:off x="7964725" y="979169"/>
        <a:ext cx="3703860" cy="293751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B2480A-D639-4520-8CFA-71331C1DCE0E}">
      <dsp:nvSpPr>
        <dsp:cNvPr id="0" name=""/>
        <dsp:cNvSpPr/>
      </dsp:nvSpPr>
      <dsp:spPr>
        <a:xfrm>
          <a:off x="0" y="915712"/>
          <a:ext cx="6317059" cy="1020600"/>
        </a:xfrm>
        <a:prstGeom prst="rect">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0274" tIns="374904" rIns="490274" bIns="128016" numCol="1" spcCol="1270" anchor="t" anchorCtr="0">
          <a:noAutofit/>
        </a:bodyPr>
        <a:lstStyle/>
        <a:p>
          <a:pPr marL="171450" lvl="1" indent="-171450" algn="l" defTabSz="800100">
            <a:lnSpc>
              <a:spcPct val="90000"/>
            </a:lnSpc>
            <a:spcBef>
              <a:spcPct val="0"/>
            </a:spcBef>
            <a:spcAft>
              <a:spcPct val="15000"/>
            </a:spcAft>
            <a:buNone/>
          </a:pPr>
          <a:r>
            <a:rPr lang="en-US" sz="1800" kern="1200" dirty="0"/>
            <a:t>Assisted in identifying  COVID-19 pandemic need for  resources </a:t>
          </a:r>
        </a:p>
      </dsp:txBody>
      <dsp:txXfrm>
        <a:off x="0" y="915712"/>
        <a:ext cx="6317059" cy="1020600"/>
      </dsp:txXfrm>
    </dsp:sp>
    <dsp:sp modelId="{D49E4BE6-BAE5-4B0D-853A-1D3DB67C8D04}">
      <dsp:nvSpPr>
        <dsp:cNvPr id="0" name=""/>
        <dsp:cNvSpPr/>
      </dsp:nvSpPr>
      <dsp:spPr>
        <a:xfrm>
          <a:off x="59651" y="673587"/>
          <a:ext cx="4421941" cy="531360"/>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139" tIns="0" rIns="167139" bIns="0" numCol="1" spcCol="1270" anchor="ctr" anchorCtr="0">
          <a:noAutofit/>
        </a:bodyPr>
        <a:lstStyle/>
        <a:p>
          <a:pPr marL="0" lvl="0" indent="0" algn="l" defTabSz="800100">
            <a:lnSpc>
              <a:spcPct val="90000"/>
            </a:lnSpc>
            <a:spcBef>
              <a:spcPct val="0"/>
            </a:spcBef>
            <a:spcAft>
              <a:spcPct val="35000"/>
            </a:spcAft>
            <a:buNone/>
          </a:pPr>
          <a:r>
            <a:rPr lang="en-US" sz="1800" kern="1200" dirty="0">
              <a:cs typeface="Times New Roman"/>
            </a:rPr>
            <a:t>Minority Health Report</a:t>
          </a:r>
          <a:endParaRPr lang="en-US" sz="1800" kern="1200" dirty="0"/>
        </a:p>
      </dsp:txBody>
      <dsp:txXfrm>
        <a:off x="85590" y="699526"/>
        <a:ext cx="4370063" cy="479482"/>
      </dsp:txXfrm>
    </dsp:sp>
    <dsp:sp modelId="{E0FCA6EF-AAD6-4C53-A7A2-18ADC2758018}">
      <dsp:nvSpPr>
        <dsp:cNvPr id="0" name=""/>
        <dsp:cNvSpPr/>
      </dsp:nvSpPr>
      <dsp:spPr>
        <a:xfrm>
          <a:off x="0" y="2299192"/>
          <a:ext cx="6317059" cy="1020600"/>
        </a:xfrm>
        <a:prstGeom prst="rect">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0274" tIns="374904" rIns="490274" bIns="128016" numCol="1" spcCol="1270" anchor="t" anchorCtr="0">
          <a:noAutofit/>
        </a:bodyPr>
        <a:lstStyle/>
        <a:p>
          <a:pPr marL="171450" lvl="1" indent="-171450" algn="l" defTabSz="800100">
            <a:lnSpc>
              <a:spcPct val="90000"/>
            </a:lnSpc>
            <a:spcBef>
              <a:spcPct val="0"/>
            </a:spcBef>
            <a:spcAft>
              <a:spcPct val="15000"/>
            </a:spcAft>
            <a:buNone/>
          </a:pPr>
          <a:r>
            <a:rPr lang="en-US" sz="1800" kern="1200" dirty="0"/>
            <a:t>Assists State and Federal Government establish supportive and preventative services</a:t>
          </a:r>
        </a:p>
      </dsp:txBody>
      <dsp:txXfrm>
        <a:off x="0" y="2299192"/>
        <a:ext cx="6317059" cy="1020600"/>
      </dsp:txXfrm>
    </dsp:sp>
    <dsp:sp modelId="{2BFB8EDD-EBA6-4698-ACD1-DB37BED01156}">
      <dsp:nvSpPr>
        <dsp:cNvPr id="0" name=""/>
        <dsp:cNvSpPr/>
      </dsp:nvSpPr>
      <dsp:spPr>
        <a:xfrm>
          <a:off x="2940" y="2067200"/>
          <a:ext cx="4421941" cy="531360"/>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139" tIns="0" rIns="167139" bIns="0" numCol="1" spcCol="1270" anchor="ctr" anchorCtr="0">
          <a:noAutofit/>
        </a:bodyPr>
        <a:lstStyle/>
        <a:p>
          <a:pPr marL="0" lvl="0" indent="0" algn="l" defTabSz="800100">
            <a:lnSpc>
              <a:spcPct val="90000"/>
            </a:lnSpc>
            <a:spcBef>
              <a:spcPct val="0"/>
            </a:spcBef>
            <a:spcAft>
              <a:spcPct val="35000"/>
            </a:spcAft>
            <a:buNone/>
          </a:pPr>
          <a:r>
            <a:rPr lang="en-US" sz="1800" kern="1200" dirty="0">
              <a:cs typeface="Times New Roman"/>
            </a:rPr>
            <a:t>Behavioral Risk Factor Surveillance System </a:t>
          </a:r>
          <a:endParaRPr lang="en-US" sz="1800" kern="1200" dirty="0"/>
        </a:p>
      </dsp:txBody>
      <dsp:txXfrm>
        <a:off x="28879" y="2093139"/>
        <a:ext cx="4370063" cy="479482"/>
      </dsp:txXfrm>
    </dsp:sp>
    <dsp:sp modelId="{9C9F49FC-B50B-47EE-A406-249385B33D96}">
      <dsp:nvSpPr>
        <dsp:cNvPr id="0" name=""/>
        <dsp:cNvSpPr/>
      </dsp:nvSpPr>
      <dsp:spPr>
        <a:xfrm>
          <a:off x="0" y="3682672"/>
          <a:ext cx="6317059" cy="1275750"/>
        </a:xfrm>
        <a:prstGeom prst="rect">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0274" tIns="374904" rIns="490274" bIns="128016" numCol="1" spcCol="1270" anchor="t" anchorCtr="0">
          <a:noAutofit/>
        </a:bodyPr>
        <a:lstStyle/>
        <a:p>
          <a:pPr marL="171450" lvl="1" indent="-171450" algn="just" defTabSz="800100">
            <a:lnSpc>
              <a:spcPct val="90000"/>
            </a:lnSpc>
            <a:spcBef>
              <a:spcPct val="0"/>
            </a:spcBef>
            <a:spcAft>
              <a:spcPct val="15000"/>
            </a:spcAft>
            <a:buNone/>
          </a:pPr>
          <a:r>
            <a:rPr lang="en-US" sz="1800" kern="1200" dirty="0"/>
            <a:t>Reviews issues related to the health care needs of Nevada residents and the accessibility, affordability, and quality of health care</a:t>
          </a:r>
        </a:p>
      </dsp:txBody>
      <dsp:txXfrm>
        <a:off x="0" y="3682672"/>
        <a:ext cx="6317059" cy="1275750"/>
      </dsp:txXfrm>
    </dsp:sp>
    <dsp:sp modelId="{E006082C-30F9-428E-A061-B00164D8D880}">
      <dsp:nvSpPr>
        <dsp:cNvPr id="0" name=""/>
        <dsp:cNvSpPr/>
      </dsp:nvSpPr>
      <dsp:spPr>
        <a:xfrm>
          <a:off x="0" y="3459703"/>
          <a:ext cx="4421941" cy="531360"/>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139" tIns="0" rIns="167139" bIns="0" numCol="1" spcCol="1270" anchor="ctr" anchorCtr="0">
          <a:noAutofit/>
        </a:bodyPr>
        <a:lstStyle/>
        <a:p>
          <a:pPr marL="0" lvl="0" indent="0" algn="l" defTabSz="800100">
            <a:lnSpc>
              <a:spcPct val="90000"/>
            </a:lnSpc>
            <a:spcBef>
              <a:spcPct val="0"/>
            </a:spcBef>
            <a:spcAft>
              <a:spcPct val="35000"/>
            </a:spcAft>
            <a:buNone/>
          </a:pPr>
          <a:r>
            <a:rPr lang="en-US" sz="1800" kern="1200" dirty="0"/>
            <a:t>Patient Protection Commission</a:t>
          </a:r>
        </a:p>
      </dsp:txBody>
      <dsp:txXfrm>
        <a:off x="25939" y="3485642"/>
        <a:ext cx="4370063" cy="4794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E9D3B3-CCDA-435A-A6B9-5B5CDEE37360}">
      <dsp:nvSpPr>
        <dsp:cNvPr id="0" name=""/>
        <dsp:cNvSpPr/>
      </dsp:nvSpPr>
      <dsp:spPr>
        <a:xfrm>
          <a:off x="0" y="2392"/>
          <a:ext cx="613373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3A1F7E-C2FF-4633-8F5A-9AC0E7443006}">
      <dsp:nvSpPr>
        <dsp:cNvPr id="0" name=""/>
        <dsp:cNvSpPr/>
      </dsp:nvSpPr>
      <dsp:spPr>
        <a:xfrm>
          <a:off x="0" y="2392"/>
          <a:ext cx="6133733" cy="815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kern="1200"/>
            <a:t>Community Need</a:t>
          </a:r>
        </a:p>
      </dsp:txBody>
      <dsp:txXfrm>
        <a:off x="0" y="2392"/>
        <a:ext cx="6133733" cy="815921"/>
      </dsp:txXfrm>
    </dsp:sp>
    <dsp:sp modelId="{F72B2F38-2064-47CD-87D5-D9FCCBD6D4ED}">
      <dsp:nvSpPr>
        <dsp:cNvPr id="0" name=""/>
        <dsp:cNvSpPr/>
      </dsp:nvSpPr>
      <dsp:spPr>
        <a:xfrm>
          <a:off x="0" y="818313"/>
          <a:ext cx="613373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7A12D7-68D0-4C8C-AE5F-88071EE6B107}">
      <dsp:nvSpPr>
        <dsp:cNvPr id="0" name=""/>
        <dsp:cNvSpPr/>
      </dsp:nvSpPr>
      <dsp:spPr>
        <a:xfrm>
          <a:off x="0" y="818313"/>
          <a:ext cx="6133733" cy="815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kern="1200"/>
            <a:t>Legislative Branch</a:t>
          </a:r>
        </a:p>
      </dsp:txBody>
      <dsp:txXfrm>
        <a:off x="0" y="818313"/>
        <a:ext cx="6133733" cy="815921"/>
      </dsp:txXfrm>
    </dsp:sp>
    <dsp:sp modelId="{02BCB472-0304-4EDC-8F11-686CFB89822A}">
      <dsp:nvSpPr>
        <dsp:cNvPr id="0" name=""/>
        <dsp:cNvSpPr/>
      </dsp:nvSpPr>
      <dsp:spPr>
        <a:xfrm>
          <a:off x="0" y="1634234"/>
          <a:ext cx="613373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7969025-FA75-420A-BA1E-294FC3C5F107}">
      <dsp:nvSpPr>
        <dsp:cNvPr id="0" name=""/>
        <dsp:cNvSpPr/>
      </dsp:nvSpPr>
      <dsp:spPr>
        <a:xfrm>
          <a:off x="0" y="1634234"/>
          <a:ext cx="6133733" cy="815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kern="1200"/>
            <a:t>Executive Branch</a:t>
          </a:r>
        </a:p>
      </dsp:txBody>
      <dsp:txXfrm>
        <a:off x="0" y="1634234"/>
        <a:ext cx="6133733" cy="815921"/>
      </dsp:txXfrm>
    </dsp:sp>
    <dsp:sp modelId="{BE378574-77BE-4AA4-A52A-1B494F4413D7}">
      <dsp:nvSpPr>
        <dsp:cNvPr id="0" name=""/>
        <dsp:cNvSpPr/>
      </dsp:nvSpPr>
      <dsp:spPr>
        <a:xfrm>
          <a:off x="0" y="2450156"/>
          <a:ext cx="613373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7A7A55-DBDA-4C61-8B1F-251A3BD830E5}">
      <dsp:nvSpPr>
        <dsp:cNvPr id="0" name=""/>
        <dsp:cNvSpPr/>
      </dsp:nvSpPr>
      <dsp:spPr>
        <a:xfrm>
          <a:off x="0" y="2450156"/>
          <a:ext cx="6133733" cy="815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kern="1200"/>
            <a:t>State Agency</a:t>
          </a:r>
        </a:p>
      </dsp:txBody>
      <dsp:txXfrm>
        <a:off x="0" y="2450156"/>
        <a:ext cx="6133733" cy="815921"/>
      </dsp:txXfrm>
    </dsp:sp>
    <dsp:sp modelId="{6D9A2D18-078C-4491-98EC-B6403398F8AF}">
      <dsp:nvSpPr>
        <dsp:cNvPr id="0" name=""/>
        <dsp:cNvSpPr/>
      </dsp:nvSpPr>
      <dsp:spPr>
        <a:xfrm>
          <a:off x="0" y="3266077"/>
          <a:ext cx="613373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B9932D1-5177-48A8-B429-BEB7C55A74F4}">
      <dsp:nvSpPr>
        <dsp:cNvPr id="0" name=""/>
        <dsp:cNvSpPr/>
      </dsp:nvSpPr>
      <dsp:spPr>
        <a:xfrm>
          <a:off x="0" y="3266077"/>
          <a:ext cx="6133733" cy="815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kern="1200"/>
            <a:t>City or County Agency</a:t>
          </a:r>
        </a:p>
      </dsp:txBody>
      <dsp:txXfrm>
        <a:off x="0" y="3266077"/>
        <a:ext cx="6133733" cy="815921"/>
      </dsp:txXfrm>
    </dsp:sp>
    <dsp:sp modelId="{C0F2B7CA-1312-4D07-A43A-533EC5FD3270}">
      <dsp:nvSpPr>
        <dsp:cNvPr id="0" name=""/>
        <dsp:cNvSpPr/>
      </dsp:nvSpPr>
      <dsp:spPr>
        <a:xfrm>
          <a:off x="0" y="4081998"/>
          <a:ext cx="613373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A4F96C7-05AE-4D72-8E94-82934DB8D582}">
      <dsp:nvSpPr>
        <dsp:cNvPr id="0" name=""/>
        <dsp:cNvSpPr/>
      </dsp:nvSpPr>
      <dsp:spPr>
        <a:xfrm>
          <a:off x="0" y="4081998"/>
          <a:ext cx="6133733" cy="815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kern="1200"/>
            <a:t>Individual</a:t>
          </a:r>
        </a:p>
      </dsp:txBody>
      <dsp:txXfrm>
        <a:off x="0" y="4081998"/>
        <a:ext cx="6133733" cy="81592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F8FEFF-F22B-4854-AB75-7B8F1AC68F6D}">
      <dsp:nvSpPr>
        <dsp:cNvPr id="0" name=""/>
        <dsp:cNvSpPr/>
      </dsp:nvSpPr>
      <dsp:spPr>
        <a:xfrm>
          <a:off x="695149" y="-24822"/>
          <a:ext cx="4571961" cy="4571961"/>
        </a:xfrm>
        <a:prstGeom prst="circularArrow">
          <a:avLst>
            <a:gd name="adj1" fmla="val 5544"/>
            <a:gd name="adj2" fmla="val 330680"/>
            <a:gd name="adj3" fmla="val 13821104"/>
            <a:gd name="adj4" fmla="val 17358530"/>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797A2D5-167F-446D-B42B-404A3DCBBB73}">
      <dsp:nvSpPr>
        <dsp:cNvPr id="0" name=""/>
        <dsp:cNvSpPr/>
      </dsp:nvSpPr>
      <dsp:spPr>
        <a:xfrm>
          <a:off x="1931621" y="1498"/>
          <a:ext cx="2099018" cy="104950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Community Need/Input</a:t>
          </a:r>
        </a:p>
      </dsp:txBody>
      <dsp:txXfrm>
        <a:off x="1982854" y="52731"/>
        <a:ext cx="1996552" cy="947043"/>
      </dsp:txXfrm>
    </dsp:sp>
    <dsp:sp modelId="{F0945C27-2C8A-442C-AEE4-99115A8633C7}">
      <dsp:nvSpPr>
        <dsp:cNvPr id="0" name=""/>
        <dsp:cNvSpPr/>
      </dsp:nvSpPr>
      <dsp:spPr>
        <a:xfrm>
          <a:off x="3785861" y="1348683"/>
          <a:ext cx="2099018" cy="104950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Bill Draft (BDR)</a:t>
          </a:r>
        </a:p>
      </dsp:txBody>
      <dsp:txXfrm>
        <a:off x="3837094" y="1399916"/>
        <a:ext cx="1996552" cy="947043"/>
      </dsp:txXfrm>
    </dsp:sp>
    <dsp:sp modelId="{7069BA65-E6BE-488F-A83F-B8417BC1FA95}">
      <dsp:nvSpPr>
        <dsp:cNvPr id="0" name=""/>
        <dsp:cNvSpPr/>
      </dsp:nvSpPr>
      <dsp:spPr>
        <a:xfrm>
          <a:off x="3077604" y="3528473"/>
          <a:ext cx="2099018" cy="104950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Legislation</a:t>
          </a:r>
        </a:p>
      </dsp:txBody>
      <dsp:txXfrm>
        <a:off x="3128837" y="3579706"/>
        <a:ext cx="1996552" cy="947043"/>
      </dsp:txXfrm>
    </dsp:sp>
    <dsp:sp modelId="{772EEEED-171E-452E-B03A-2FF2B5C7060C}">
      <dsp:nvSpPr>
        <dsp:cNvPr id="0" name=""/>
        <dsp:cNvSpPr/>
      </dsp:nvSpPr>
      <dsp:spPr>
        <a:xfrm>
          <a:off x="785637" y="3528473"/>
          <a:ext cx="2099018" cy="104950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Regulation (Where Applicable)</a:t>
          </a:r>
        </a:p>
      </dsp:txBody>
      <dsp:txXfrm>
        <a:off x="836870" y="3579706"/>
        <a:ext cx="1996552" cy="947043"/>
      </dsp:txXfrm>
    </dsp:sp>
    <dsp:sp modelId="{36E1C2DB-90AD-4345-B1DD-D719D28F41B1}">
      <dsp:nvSpPr>
        <dsp:cNvPr id="0" name=""/>
        <dsp:cNvSpPr/>
      </dsp:nvSpPr>
      <dsp:spPr>
        <a:xfrm>
          <a:off x="77380" y="1348683"/>
          <a:ext cx="2099018" cy="104950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Implementation</a:t>
          </a:r>
        </a:p>
      </dsp:txBody>
      <dsp:txXfrm>
        <a:off x="128613" y="1399916"/>
        <a:ext cx="1996552" cy="94704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D51EBF-2AB6-4925-9D4E-7DB279560116}">
      <dsp:nvSpPr>
        <dsp:cNvPr id="0" name=""/>
        <dsp:cNvSpPr/>
      </dsp:nvSpPr>
      <dsp:spPr>
        <a:xfrm>
          <a:off x="1622323" y="1385390"/>
          <a:ext cx="2129530" cy="2129530"/>
        </a:xfrm>
        <a:prstGeom prst="ellipse">
          <a:avLst/>
        </a:prstGeom>
        <a:solidFill>
          <a:schemeClr val="accent2">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r>
            <a:rPr lang="en-US" sz="3100" kern="1200"/>
            <a:t>Diversity</a:t>
          </a:r>
        </a:p>
      </dsp:txBody>
      <dsp:txXfrm>
        <a:off x="1934185" y="1697252"/>
        <a:ext cx="1505806" cy="1505806"/>
      </dsp:txXfrm>
    </dsp:sp>
    <dsp:sp modelId="{A9D75775-56BA-4187-B6D4-8D34F15EF55C}">
      <dsp:nvSpPr>
        <dsp:cNvPr id="0" name=""/>
        <dsp:cNvSpPr/>
      </dsp:nvSpPr>
      <dsp:spPr>
        <a:xfrm>
          <a:off x="2154705" y="1730"/>
          <a:ext cx="1064765" cy="1064765"/>
        </a:xfrm>
        <a:prstGeom prst="ellipse">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a:t> Sex</a:t>
          </a:r>
        </a:p>
      </dsp:txBody>
      <dsp:txXfrm>
        <a:off x="2310636" y="157661"/>
        <a:ext cx="752903" cy="752903"/>
      </dsp:txXfrm>
    </dsp:sp>
    <dsp:sp modelId="{0C530925-21F1-4526-B89C-9FF7743E6795}">
      <dsp:nvSpPr>
        <dsp:cNvPr id="0" name=""/>
        <dsp:cNvSpPr/>
      </dsp:nvSpPr>
      <dsp:spPr>
        <a:xfrm>
          <a:off x="2986045" y="191478"/>
          <a:ext cx="1064765" cy="1064765"/>
        </a:xfrm>
        <a:prstGeom prst="ellipse">
          <a:avLst/>
        </a:prstGeom>
        <a:solidFill>
          <a:schemeClr val="accent4">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a:t> First Language</a:t>
          </a:r>
        </a:p>
      </dsp:txBody>
      <dsp:txXfrm>
        <a:off x="3141976" y="347409"/>
        <a:ext cx="752903" cy="752903"/>
      </dsp:txXfrm>
    </dsp:sp>
    <dsp:sp modelId="{8931E55F-02A5-44E8-A06D-C45E42D96805}">
      <dsp:nvSpPr>
        <dsp:cNvPr id="0" name=""/>
        <dsp:cNvSpPr/>
      </dsp:nvSpPr>
      <dsp:spPr>
        <a:xfrm>
          <a:off x="3652728" y="723140"/>
          <a:ext cx="1064765" cy="1064765"/>
        </a:xfrm>
        <a:prstGeom prst="ellipse">
          <a:avLst/>
        </a:prstGeom>
        <a:solidFill>
          <a:schemeClr val="accent5">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a:t> Ethnicity</a:t>
          </a:r>
        </a:p>
      </dsp:txBody>
      <dsp:txXfrm>
        <a:off x="3808659" y="879071"/>
        <a:ext cx="752903" cy="752903"/>
      </dsp:txXfrm>
    </dsp:sp>
    <dsp:sp modelId="{6D898BB6-2C83-431C-A0E8-9F18CF29F415}">
      <dsp:nvSpPr>
        <dsp:cNvPr id="0" name=""/>
        <dsp:cNvSpPr/>
      </dsp:nvSpPr>
      <dsp:spPr>
        <a:xfrm>
          <a:off x="4022709" y="1491413"/>
          <a:ext cx="1064765" cy="1064765"/>
        </a:xfrm>
        <a:prstGeom prst="ellipse">
          <a:avLst/>
        </a:prstGeom>
        <a:solidFill>
          <a:schemeClr val="accent6">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a:t> Gender Identity</a:t>
          </a:r>
        </a:p>
      </dsp:txBody>
      <dsp:txXfrm>
        <a:off x="4178640" y="1647344"/>
        <a:ext cx="752903" cy="752903"/>
      </dsp:txXfrm>
    </dsp:sp>
    <dsp:sp modelId="{D5B4A758-8CB4-406D-AEB8-285C9FC7CAFC}">
      <dsp:nvSpPr>
        <dsp:cNvPr id="0" name=""/>
        <dsp:cNvSpPr/>
      </dsp:nvSpPr>
      <dsp:spPr>
        <a:xfrm>
          <a:off x="4022709" y="2344133"/>
          <a:ext cx="1064765" cy="1064765"/>
        </a:xfrm>
        <a:prstGeom prst="ellipse">
          <a:avLst/>
        </a:prstGeom>
        <a:solidFill>
          <a:schemeClr val="accent2">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a:t> Sexual Orientation</a:t>
          </a:r>
        </a:p>
      </dsp:txBody>
      <dsp:txXfrm>
        <a:off x="4178640" y="2500064"/>
        <a:ext cx="752903" cy="752903"/>
      </dsp:txXfrm>
    </dsp:sp>
    <dsp:sp modelId="{9795A9D7-0D98-4C8F-8790-E0DFFD91DD70}">
      <dsp:nvSpPr>
        <dsp:cNvPr id="0" name=""/>
        <dsp:cNvSpPr/>
      </dsp:nvSpPr>
      <dsp:spPr>
        <a:xfrm>
          <a:off x="3652728" y="3112406"/>
          <a:ext cx="1064765" cy="1064765"/>
        </a:xfrm>
        <a:prstGeom prst="ellipse">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a:t> Race</a:t>
          </a:r>
        </a:p>
      </dsp:txBody>
      <dsp:txXfrm>
        <a:off x="3808659" y="3268337"/>
        <a:ext cx="752903" cy="752903"/>
      </dsp:txXfrm>
    </dsp:sp>
    <dsp:sp modelId="{26911645-BBC3-418A-B5D0-8BFD6C4C6802}">
      <dsp:nvSpPr>
        <dsp:cNvPr id="0" name=""/>
        <dsp:cNvSpPr/>
      </dsp:nvSpPr>
      <dsp:spPr>
        <a:xfrm>
          <a:off x="2986045" y="3644068"/>
          <a:ext cx="1064765" cy="1064765"/>
        </a:xfrm>
        <a:prstGeom prst="ellipse">
          <a:avLst/>
        </a:prstGeom>
        <a:solidFill>
          <a:schemeClr val="accent4">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a:t> Education</a:t>
          </a:r>
        </a:p>
      </dsp:txBody>
      <dsp:txXfrm>
        <a:off x="3141976" y="3799999"/>
        <a:ext cx="752903" cy="752903"/>
      </dsp:txXfrm>
    </dsp:sp>
    <dsp:sp modelId="{8075F17D-2564-4A22-9F84-AC3B25AF7681}">
      <dsp:nvSpPr>
        <dsp:cNvPr id="0" name=""/>
        <dsp:cNvSpPr/>
      </dsp:nvSpPr>
      <dsp:spPr>
        <a:xfrm>
          <a:off x="2154705" y="3833816"/>
          <a:ext cx="1064765" cy="1064765"/>
        </a:xfrm>
        <a:prstGeom prst="ellipse">
          <a:avLst/>
        </a:prstGeom>
        <a:solidFill>
          <a:schemeClr val="accent5">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a:t> Marital Status</a:t>
          </a:r>
        </a:p>
      </dsp:txBody>
      <dsp:txXfrm>
        <a:off x="2310636" y="3989747"/>
        <a:ext cx="752903" cy="752903"/>
      </dsp:txXfrm>
    </dsp:sp>
    <dsp:sp modelId="{EB215D67-DF1E-42D3-985D-4E9EF44D8CA4}">
      <dsp:nvSpPr>
        <dsp:cNvPr id="0" name=""/>
        <dsp:cNvSpPr/>
      </dsp:nvSpPr>
      <dsp:spPr>
        <a:xfrm>
          <a:off x="1323366" y="3644068"/>
          <a:ext cx="1064765" cy="1064765"/>
        </a:xfrm>
        <a:prstGeom prst="ellipse">
          <a:avLst/>
        </a:prstGeom>
        <a:solidFill>
          <a:schemeClr val="accent6">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a:t> Maturity </a:t>
          </a:r>
        </a:p>
      </dsp:txBody>
      <dsp:txXfrm>
        <a:off x="1479297" y="3799999"/>
        <a:ext cx="752903" cy="752903"/>
      </dsp:txXfrm>
    </dsp:sp>
    <dsp:sp modelId="{B9B797A4-08BA-4721-9A38-E51927E6054D}">
      <dsp:nvSpPr>
        <dsp:cNvPr id="0" name=""/>
        <dsp:cNvSpPr/>
      </dsp:nvSpPr>
      <dsp:spPr>
        <a:xfrm>
          <a:off x="656683" y="3112406"/>
          <a:ext cx="1064765" cy="1064765"/>
        </a:xfrm>
        <a:prstGeom prst="ellipse">
          <a:avLst/>
        </a:prstGeom>
        <a:solidFill>
          <a:schemeClr val="accent2">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a:t> Age</a:t>
          </a:r>
        </a:p>
      </dsp:txBody>
      <dsp:txXfrm>
        <a:off x="812614" y="3268337"/>
        <a:ext cx="752903" cy="752903"/>
      </dsp:txXfrm>
    </dsp:sp>
    <dsp:sp modelId="{7C58FDFF-E653-4B26-9E1A-BACCFFA315AE}">
      <dsp:nvSpPr>
        <dsp:cNvPr id="0" name=""/>
        <dsp:cNvSpPr/>
      </dsp:nvSpPr>
      <dsp:spPr>
        <a:xfrm>
          <a:off x="286702" y="2344133"/>
          <a:ext cx="1064765" cy="1064765"/>
        </a:xfrm>
        <a:prstGeom prst="ellipse">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a:t> Geographic Origin</a:t>
          </a:r>
        </a:p>
      </dsp:txBody>
      <dsp:txXfrm>
        <a:off x="442633" y="2500064"/>
        <a:ext cx="752903" cy="752903"/>
      </dsp:txXfrm>
    </dsp:sp>
    <dsp:sp modelId="{2063B34A-2047-4BEC-8517-BFEA26740264}">
      <dsp:nvSpPr>
        <dsp:cNvPr id="0" name=""/>
        <dsp:cNvSpPr/>
      </dsp:nvSpPr>
      <dsp:spPr>
        <a:xfrm>
          <a:off x="286702" y="1491413"/>
          <a:ext cx="1064765" cy="1064765"/>
        </a:xfrm>
        <a:prstGeom prst="ellipse">
          <a:avLst/>
        </a:prstGeom>
        <a:solidFill>
          <a:schemeClr val="accent4">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a:t> Career Field</a:t>
          </a:r>
        </a:p>
      </dsp:txBody>
      <dsp:txXfrm>
        <a:off x="442633" y="1647344"/>
        <a:ext cx="752903" cy="752903"/>
      </dsp:txXfrm>
    </dsp:sp>
    <dsp:sp modelId="{2DE92659-29C9-46ED-BC07-3C9C404749DC}">
      <dsp:nvSpPr>
        <dsp:cNvPr id="0" name=""/>
        <dsp:cNvSpPr/>
      </dsp:nvSpPr>
      <dsp:spPr>
        <a:xfrm>
          <a:off x="656683" y="723140"/>
          <a:ext cx="1064765" cy="1064765"/>
        </a:xfrm>
        <a:prstGeom prst="ellipse">
          <a:avLst/>
        </a:prstGeom>
        <a:solidFill>
          <a:schemeClr val="accent5">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a:t> Religious Affiliation</a:t>
          </a:r>
        </a:p>
      </dsp:txBody>
      <dsp:txXfrm>
        <a:off x="812614" y="879071"/>
        <a:ext cx="752903" cy="752903"/>
      </dsp:txXfrm>
    </dsp:sp>
    <dsp:sp modelId="{3772458F-B4D8-4E6B-994E-1979C52BEAA2}">
      <dsp:nvSpPr>
        <dsp:cNvPr id="0" name=""/>
        <dsp:cNvSpPr/>
      </dsp:nvSpPr>
      <dsp:spPr>
        <a:xfrm>
          <a:off x="1323366" y="191478"/>
          <a:ext cx="1064765" cy="1064765"/>
        </a:xfrm>
        <a:prstGeom prst="ellipse">
          <a:avLst/>
        </a:prstGeom>
        <a:solidFill>
          <a:schemeClr val="accent6">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a:t>Ability Status</a:t>
          </a:r>
        </a:p>
      </dsp:txBody>
      <dsp:txXfrm>
        <a:off x="1479297" y="347409"/>
        <a:ext cx="752903" cy="75290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D88AB3-B085-4BB7-9157-A6290AF99466}">
      <dsp:nvSpPr>
        <dsp:cNvPr id="0" name=""/>
        <dsp:cNvSpPr/>
      </dsp:nvSpPr>
      <dsp:spPr>
        <a:xfrm>
          <a:off x="511408" y="1168359"/>
          <a:ext cx="1098000" cy="1098000"/>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7587842-0EC6-48FB-B16C-276AC4CE6637}">
      <dsp:nvSpPr>
        <dsp:cNvPr id="0" name=""/>
        <dsp:cNvSpPr/>
      </dsp:nvSpPr>
      <dsp:spPr>
        <a:xfrm>
          <a:off x="745408" y="1402359"/>
          <a:ext cx="630000" cy="63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58615BD-FFB4-4252-B7CD-34E3061B1000}">
      <dsp:nvSpPr>
        <dsp:cNvPr id="0" name=""/>
        <dsp:cNvSpPr/>
      </dsp:nvSpPr>
      <dsp:spPr>
        <a:xfrm>
          <a:off x="160408" y="2608359"/>
          <a:ext cx="1800000" cy="11235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defRPr cap="all"/>
          </a:pPr>
          <a:r>
            <a:rPr lang="en-US" sz="2400" kern="1200"/>
            <a:t>Community</a:t>
          </a:r>
        </a:p>
      </dsp:txBody>
      <dsp:txXfrm>
        <a:off x="160408" y="2608359"/>
        <a:ext cx="1800000" cy="1123593"/>
      </dsp:txXfrm>
    </dsp:sp>
    <dsp:sp modelId="{11BE18A6-7BD8-430F-BF8A-8E993788407D}">
      <dsp:nvSpPr>
        <dsp:cNvPr id="0" name=""/>
        <dsp:cNvSpPr/>
      </dsp:nvSpPr>
      <dsp:spPr>
        <a:xfrm>
          <a:off x="2626408" y="1190439"/>
          <a:ext cx="1098000" cy="1098000"/>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218761D-E7EB-4ADE-A201-77B4E5A86235}">
      <dsp:nvSpPr>
        <dsp:cNvPr id="0" name=""/>
        <dsp:cNvSpPr/>
      </dsp:nvSpPr>
      <dsp:spPr>
        <a:xfrm>
          <a:off x="2865196" y="1433077"/>
          <a:ext cx="630000" cy="630000"/>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5C3D987-8D9E-4228-836E-623D9FD899AF}">
      <dsp:nvSpPr>
        <dsp:cNvPr id="0" name=""/>
        <dsp:cNvSpPr/>
      </dsp:nvSpPr>
      <dsp:spPr>
        <a:xfrm>
          <a:off x="2275408" y="2608359"/>
          <a:ext cx="1800000" cy="11235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defRPr cap="all"/>
          </a:pPr>
          <a:r>
            <a:rPr lang="en-US" sz="2400" kern="1200"/>
            <a:t>Legislative Branch </a:t>
          </a:r>
        </a:p>
      </dsp:txBody>
      <dsp:txXfrm>
        <a:off x="2275408" y="2608359"/>
        <a:ext cx="1800000" cy="1123593"/>
      </dsp:txXfrm>
    </dsp:sp>
    <dsp:sp modelId="{218CAC6C-C2FA-4A97-A78F-FCF8F69E633A}">
      <dsp:nvSpPr>
        <dsp:cNvPr id="0" name=""/>
        <dsp:cNvSpPr/>
      </dsp:nvSpPr>
      <dsp:spPr>
        <a:xfrm>
          <a:off x="4741408" y="1168359"/>
          <a:ext cx="1098000" cy="1098000"/>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4476BBE-E312-4AD0-A6F6-F483D2BC8AFC}">
      <dsp:nvSpPr>
        <dsp:cNvPr id="0" name=""/>
        <dsp:cNvSpPr/>
      </dsp:nvSpPr>
      <dsp:spPr>
        <a:xfrm>
          <a:off x="4975408" y="1402359"/>
          <a:ext cx="630000" cy="630000"/>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0C7105B-2B6F-44F9-86D6-691D9EFFC1A4}">
      <dsp:nvSpPr>
        <dsp:cNvPr id="0" name=""/>
        <dsp:cNvSpPr/>
      </dsp:nvSpPr>
      <dsp:spPr>
        <a:xfrm>
          <a:off x="4390408" y="2608359"/>
          <a:ext cx="1800000" cy="11235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defRPr cap="all"/>
          </a:pPr>
          <a:r>
            <a:rPr lang="en-US" sz="2400" kern="1200"/>
            <a:t>Executive Branch</a:t>
          </a:r>
        </a:p>
      </dsp:txBody>
      <dsp:txXfrm>
        <a:off x="4390408" y="2608359"/>
        <a:ext cx="1800000" cy="1123593"/>
      </dsp:txXfrm>
    </dsp:sp>
    <dsp:sp modelId="{20F1D5B3-125C-4A49-B5C2-65D06A5E5FD4}">
      <dsp:nvSpPr>
        <dsp:cNvPr id="0" name=""/>
        <dsp:cNvSpPr/>
      </dsp:nvSpPr>
      <dsp:spPr>
        <a:xfrm>
          <a:off x="6856409" y="1168359"/>
          <a:ext cx="1098000" cy="1098000"/>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4078D1F-EC4C-4A4E-89AE-454C23DFA4FE}">
      <dsp:nvSpPr>
        <dsp:cNvPr id="0" name=""/>
        <dsp:cNvSpPr/>
      </dsp:nvSpPr>
      <dsp:spPr>
        <a:xfrm>
          <a:off x="7090409" y="1402359"/>
          <a:ext cx="630000" cy="63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604A046-AE21-4A21-B18B-D6C141F42801}">
      <dsp:nvSpPr>
        <dsp:cNvPr id="0" name=""/>
        <dsp:cNvSpPr/>
      </dsp:nvSpPr>
      <dsp:spPr>
        <a:xfrm>
          <a:off x="6505408" y="2608359"/>
          <a:ext cx="1800000" cy="11235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defRPr cap="all"/>
          </a:pPr>
          <a:r>
            <a:rPr lang="en-US" sz="2400" kern="1200"/>
            <a:t>State and Local Agencies</a:t>
          </a:r>
        </a:p>
      </dsp:txBody>
      <dsp:txXfrm>
        <a:off x="6505408" y="2608359"/>
        <a:ext cx="1800000" cy="1123593"/>
      </dsp:txXfrm>
    </dsp:sp>
    <dsp:sp modelId="{E58521AC-0D69-4B14-873A-8AD3697BF0FE}">
      <dsp:nvSpPr>
        <dsp:cNvPr id="0" name=""/>
        <dsp:cNvSpPr/>
      </dsp:nvSpPr>
      <dsp:spPr>
        <a:xfrm>
          <a:off x="8971409" y="1168359"/>
          <a:ext cx="1098000" cy="1098000"/>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A83F4B3-0C5E-48B4-A795-77684BD42854}">
      <dsp:nvSpPr>
        <dsp:cNvPr id="0" name=""/>
        <dsp:cNvSpPr/>
      </dsp:nvSpPr>
      <dsp:spPr>
        <a:xfrm>
          <a:off x="9205409" y="1402359"/>
          <a:ext cx="630000" cy="63000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16F3DE5-CA3E-47E2-9949-2C52CA4B9DBF}">
      <dsp:nvSpPr>
        <dsp:cNvPr id="0" name=""/>
        <dsp:cNvSpPr/>
      </dsp:nvSpPr>
      <dsp:spPr>
        <a:xfrm>
          <a:off x="8620409" y="2608359"/>
          <a:ext cx="1800000" cy="11235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defRPr cap="all"/>
          </a:pPr>
          <a:r>
            <a:rPr lang="en-US" sz="2400" kern="1200"/>
            <a:t>City and County Officials</a:t>
          </a:r>
        </a:p>
      </dsp:txBody>
      <dsp:txXfrm>
        <a:off x="8620409" y="2608359"/>
        <a:ext cx="1800000" cy="112359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D88AB3-B085-4BB7-9157-A6290AF99466}">
      <dsp:nvSpPr>
        <dsp:cNvPr id="0" name=""/>
        <dsp:cNvSpPr/>
      </dsp:nvSpPr>
      <dsp:spPr>
        <a:xfrm>
          <a:off x="314463" y="326015"/>
          <a:ext cx="977906" cy="977906"/>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7587842-0EC6-48FB-B16C-276AC4CE6637}">
      <dsp:nvSpPr>
        <dsp:cNvPr id="0" name=""/>
        <dsp:cNvSpPr/>
      </dsp:nvSpPr>
      <dsp:spPr>
        <a:xfrm>
          <a:off x="522869" y="534421"/>
          <a:ext cx="561093" cy="56109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58615BD-FFB4-4252-B7CD-34E3061B1000}">
      <dsp:nvSpPr>
        <dsp:cNvPr id="0" name=""/>
        <dsp:cNvSpPr/>
      </dsp:nvSpPr>
      <dsp:spPr>
        <a:xfrm>
          <a:off x="1854" y="1608515"/>
          <a:ext cx="1603125" cy="641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kern="1200"/>
            <a:t>Community</a:t>
          </a:r>
        </a:p>
      </dsp:txBody>
      <dsp:txXfrm>
        <a:off x="1854" y="1608515"/>
        <a:ext cx="1603125" cy="641250"/>
      </dsp:txXfrm>
    </dsp:sp>
    <dsp:sp modelId="{11BE18A6-7BD8-430F-BF8A-8E993788407D}">
      <dsp:nvSpPr>
        <dsp:cNvPr id="0" name=""/>
        <dsp:cNvSpPr/>
      </dsp:nvSpPr>
      <dsp:spPr>
        <a:xfrm>
          <a:off x="2198135" y="345681"/>
          <a:ext cx="977906" cy="977906"/>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218761D-E7EB-4ADE-A201-77B4E5A86235}">
      <dsp:nvSpPr>
        <dsp:cNvPr id="0" name=""/>
        <dsp:cNvSpPr/>
      </dsp:nvSpPr>
      <dsp:spPr>
        <a:xfrm>
          <a:off x="2410805" y="561780"/>
          <a:ext cx="561093" cy="561093"/>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5C3D987-8D9E-4228-836E-623D9FD899AF}">
      <dsp:nvSpPr>
        <dsp:cNvPr id="0" name=""/>
        <dsp:cNvSpPr/>
      </dsp:nvSpPr>
      <dsp:spPr>
        <a:xfrm>
          <a:off x="1885526" y="1608515"/>
          <a:ext cx="1603125" cy="641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kern="1200"/>
            <a:t>Legislative Branch </a:t>
          </a:r>
        </a:p>
      </dsp:txBody>
      <dsp:txXfrm>
        <a:off x="1885526" y="1608515"/>
        <a:ext cx="1603125" cy="641250"/>
      </dsp:txXfrm>
    </dsp:sp>
    <dsp:sp modelId="{218CAC6C-C2FA-4A97-A78F-FCF8F69E633A}">
      <dsp:nvSpPr>
        <dsp:cNvPr id="0" name=""/>
        <dsp:cNvSpPr/>
      </dsp:nvSpPr>
      <dsp:spPr>
        <a:xfrm>
          <a:off x="4081807" y="326015"/>
          <a:ext cx="977906" cy="977906"/>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4476BBE-E312-4AD0-A6F6-F483D2BC8AFC}">
      <dsp:nvSpPr>
        <dsp:cNvPr id="0" name=""/>
        <dsp:cNvSpPr/>
      </dsp:nvSpPr>
      <dsp:spPr>
        <a:xfrm>
          <a:off x="4290213" y="534421"/>
          <a:ext cx="561093" cy="561093"/>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0C7105B-2B6F-44F9-86D6-691D9EFFC1A4}">
      <dsp:nvSpPr>
        <dsp:cNvPr id="0" name=""/>
        <dsp:cNvSpPr/>
      </dsp:nvSpPr>
      <dsp:spPr>
        <a:xfrm>
          <a:off x="3769197" y="1608515"/>
          <a:ext cx="1603125" cy="641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kern="1200"/>
            <a:t>Executive Branch</a:t>
          </a:r>
        </a:p>
      </dsp:txBody>
      <dsp:txXfrm>
        <a:off x="3769197" y="1608515"/>
        <a:ext cx="1603125" cy="641250"/>
      </dsp:txXfrm>
    </dsp:sp>
    <dsp:sp modelId="{20F1D5B3-125C-4A49-B5C2-65D06A5E5FD4}">
      <dsp:nvSpPr>
        <dsp:cNvPr id="0" name=""/>
        <dsp:cNvSpPr/>
      </dsp:nvSpPr>
      <dsp:spPr>
        <a:xfrm>
          <a:off x="1256299" y="2650546"/>
          <a:ext cx="977906" cy="977906"/>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4078D1F-EC4C-4A4E-89AE-454C23DFA4FE}">
      <dsp:nvSpPr>
        <dsp:cNvPr id="0" name=""/>
        <dsp:cNvSpPr/>
      </dsp:nvSpPr>
      <dsp:spPr>
        <a:xfrm>
          <a:off x="1464705" y="2858952"/>
          <a:ext cx="561093" cy="56109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604A046-AE21-4A21-B18B-D6C141F42801}">
      <dsp:nvSpPr>
        <dsp:cNvPr id="0" name=""/>
        <dsp:cNvSpPr/>
      </dsp:nvSpPr>
      <dsp:spPr>
        <a:xfrm>
          <a:off x="943690" y="3933046"/>
          <a:ext cx="1603125" cy="641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b="1" kern="1200"/>
            <a:t>State and Local Agencies</a:t>
          </a:r>
        </a:p>
      </dsp:txBody>
      <dsp:txXfrm>
        <a:off x="943690" y="3933046"/>
        <a:ext cx="1603125" cy="641250"/>
      </dsp:txXfrm>
    </dsp:sp>
    <dsp:sp modelId="{E58521AC-0D69-4B14-873A-8AD3697BF0FE}">
      <dsp:nvSpPr>
        <dsp:cNvPr id="0" name=""/>
        <dsp:cNvSpPr/>
      </dsp:nvSpPr>
      <dsp:spPr>
        <a:xfrm>
          <a:off x="3139971" y="2650546"/>
          <a:ext cx="977906" cy="977906"/>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A83F4B3-0C5E-48B4-A795-77684BD42854}">
      <dsp:nvSpPr>
        <dsp:cNvPr id="0" name=""/>
        <dsp:cNvSpPr/>
      </dsp:nvSpPr>
      <dsp:spPr>
        <a:xfrm>
          <a:off x="3348377" y="2858952"/>
          <a:ext cx="561093" cy="561093"/>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16F3DE5-CA3E-47E2-9949-2C52CA4B9DBF}">
      <dsp:nvSpPr>
        <dsp:cNvPr id="0" name=""/>
        <dsp:cNvSpPr/>
      </dsp:nvSpPr>
      <dsp:spPr>
        <a:xfrm>
          <a:off x="2827361" y="3933046"/>
          <a:ext cx="1603125" cy="641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b="0" kern="1200"/>
            <a:t>City and County Officials</a:t>
          </a:r>
        </a:p>
      </dsp:txBody>
      <dsp:txXfrm>
        <a:off x="2827361" y="3933046"/>
        <a:ext cx="1603125" cy="64125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D88AB3-B085-4BB7-9157-A6290AF99466}">
      <dsp:nvSpPr>
        <dsp:cNvPr id="0" name=""/>
        <dsp:cNvSpPr/>
      </dsp:nvSpPr>
      <dsp:spPr>
        <a:xfrm>
          <a:off x="314463" y="326015"/>
          <a:ext cx="977906" cy="977906"/>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7587842-0EC6-48FB-B16C-276AC4CE6637}">
      <dsp:nvSpPr>
        <dsp:cNvPr id="0" name=""/>
        <dsp:cNvSpPr/>
      </dsp:nvSpPr>
      <dsp:spPr>
        <a:xfrm>
          <a:off x="522869" y="534421"/>
          <a:ext cx="561093" cy="56109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58615BD-FFB4-4252-B7CD-34E3061B1000}">
      <dsp:nvSpPr>
        <dsp:cNvPr id="0" name=""/>
        <dsp:cNvSpPr/>
      </dsp:nvSpPr>
      <dsp:spPr>
        <a:xfrm>
          <a:off x="1854" y="1608515"/>
          <a:ext cx="1603125" cy="641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kern="1200"/>
            <a:t>Community</a:t>
          </a:r>
        </a:p>
      </dsp:txBody>
      <dsp:txXfrm>
        <a:off x="1854" y="1608515"/>
        <a:ext cx="1603125" cy="641250"/>
      </dsp:txXfrm>
    </dsp:sp>
    <dsp:sp modelId="{11BE18A6-7BD8-430F-BF8A-8E993788407D}">
      <dsp:nvSpPr>
        <dsp:cNvPr id="0" name=""/>
        <dsp:cNvSpPr/>
      </dsp:nvSpPr>
      <dsp:spPr>
        <a:xfrm>
          <a:off x="2198135" y="345681"/>
          <a:ext cx="977906" cy="977906"/>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218761D-E7EB-4ADE-A201-77B4E5A86235}">
      <dsp:nvSpPr>
        <dsp:cNvPr id="0" name=""/>
        <dsp:cNvSpPr/>
      </dsp:nvSpPr>
      <dsp:spPr>
        <a:xfrm>
          <a:off x="2410805" y="561780"/>
          <a:ext cx="561093" cy="561093"/>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5C3D987-8D9E-4228-836E-623D9FD899AF}">
      <dsp:nvSpPr>
        <dsp:cNvPr id="0" name=""/>
        <dsp:cNvSpPr/>
      </dsp:nvSpPr>
      <dsp:spPr>
        <a:xfrm>
          <a:off x="1885526" y="1608515"/>
          <a:ext cx="1603125" cy="641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kern="1200"/>
            <a:t>Legislative Branch </a:t>
          </a:r>
        </a:p>
      </dsp:txBody>
      <dsp:txXfrm>
        <a:off x="1885526" y="1608515"/>
        <a:ext cx="1603125" cy="641250"/>
      </dsp:txXfrm>
    </dsp:sp>
    <dsp:sp modelId="{218CAC6C-C2FA-4A97-A78F-FCF8F69E633A}">
      <dsp:nvSpPr>
        <dsp:cNvPr id="0" name=""/>
        <dsp:cNvSpPr/>
      </dsp:nvSpPr>
      <dsp:spPr>
        <a:xfrm>
          <a:off x="4081807" y="326015"/>
          <a:ext cx="977906" cy="977906"/>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4476BBE-E312-4AD0-A6F6-F483D2BC8AFC}">
      <dsp:nvSpPr>
        <dsp:cNvPr id="0" name=""/>
        <dsp:cNvSpPr/>
      </dsp:nvSpPr>
      <dsp:spPr>
        <a:xfrm>
          <a:off x="4290213" y="534421"/>
          <a:ext cx="561093" cy="561093"/>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0C7105B-2B6F-44F9-86D6-691D9EFFC1A4}">
      <dsp:nvSpPr>
        <dsp:cNvPr id="0" name=""/>
        <dsp:cNvSpPr/>
      </dsp:nvSpPr>
      <dsp:spPr>
        <a:xfrm>
          <a:off x="3769197" y="1608515"/>
          <a:ext cx="1603125" cy="641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kern="1200"/>
            <a:t>Executive Branch</a:t>
          </a:r>
        </a:p>
      </dsp:txBody>
      <dsp:txXfrm>
        <a:off x="3769197" y="1608515"/>
        <a:ext cx="1603125" cy="641250"/>
      </dsp:txXfrm>
    </dsp:sp>
    <dsp:sp modelId="{20F1D5B3-125C-4A49-B5C2-65D06A5E5FD4}">
      <dsp:nvSpPr>
        <dsp:cNvPr id="0" name=""/>
        <dsp:cNvSpPr/>
      </dsp:nvSpPr>
      <dsp:spPr>
        <a:xfrm>
          <a:off x="1256299" y="2650546"/>
          <a:ext cx="977906" cy="977906"/>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4078D1F-EC4C-4A4E-89AE-454C23DFA4FE}">
      <dsp:nvSpPr>
        <dsp:cNvPr id="0" name=""/>
        <dsp:cNvSpPr/>
      </dsp:nvSpPr>
      <dsp:spPr>
        <a:xfrm>
          <a:off x="1464705" y="2858952"/>
          <a:ext cx="561093" cy="56109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604A046-AE21-4A21-B18B-D6C141F42801}">
      <dsp:nvSpPr>
        <dsp:cNvPr id="0" name=""/>
        <dsp:cNvSpPr/>
      </dsp:nvSpPr>
      <dsp:spPr>
        <a:xfrm>
          <a:off x="943690" y="3933046"/>
          <a:ext cx="1603125" cy="641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b="0" kern="1200"/>
            <a:t>State and Local Agencies</a:t>
          </a:r>
        </a:p>
      </dsp:txBody>
      <dsp:txXfrm>
        <a:off x="943690" y="3933046"/>
        <a:ext cx="1603125" cy="641250"/>
      </dsp:txXfrm>
    </dsp:sp>
    <dsp:sp modelId="{E58521AC-0D69-4B14-873A-8AD3697BF0FE}">
      <dsp:nvSpPr>
        <dsp:cNvPr id="0" name=""/>
        <dsp:cNvSpPr/>
      </dsp:nvSpPr>
      <dsp:spPr>
        <a:xfrm>
          <a:off x="3139971" y="2650546"/>
          <a:ext cx="977906" cy="977906"/>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A83F4B3-0C5E-48B4-A795-77684BD42854}">
      <dsp:nvSpPr>
        <dsp:cNvPr id="0" name=""/>
        <dsp:cNvSpPr/>
      </dsp:nvSpPr>
      <dsp:spPr>
        <a:xfrm>
          <a:off x="3348377" y="2858952"/>
          <a:ext cx="561093" cy="561093"/>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16F3DE5-CA3E-47E2-9949-2C52CA4B9DBF}">
      <dsp:nvSpPr>
        <dsp:cNvPr id="0" name=""/>
        <dsp:cNvSpPr/>
      </dsp:nvSpPr>
      <dsp:spPr>
        <a:xfrm>
          <a:off x="2827361" y="3933046"/>
          <a:ext cx="1603125" cy="641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b="1" kern="1200"/>
            <a:t>City and County Officials</a:t>
          </a:r>
        </a:p>
      </dsp:txBody>
      <dsp:txXfrm>
        <a:off x="2827361" y="3933046"/>
        <a:ext cx="1603125" cy="64125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D88AB3-B085-4BB7-9157-A6290AF99466}">
      <dsp:nvSpPr>
        <dsp:cNvPr id="0" name=""/>
        <dsp:cNvSpPr/>
      </dsp:nvSpPr>
      <dsp:spPr>
        <a:xfrm>
          <a:off x="314463" y="326015"/>
          <a:ext cx="977906" cy="977906"/>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7587842-0EC6-48FB-B16C-276AC4CE6637}">
      <dsp:nvSpPr>
        <dsp:cNvPr id="0" name=""/>
        <dsp:cNvSpPr/>
      </dsp:nvSpPr>
      <dsp:spPr>
        <a:xfrm>
          <a:off x="522869" y="534421"/>
          <a:ext cx="561093" cy="56109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58615BD-FFB4-4252-B7CD-34E3061B1000}">
      <dsp:nvSpPr>
        <dsp:cNvPr id="0" name=""/>
        <dsp:cNvSpPr/>
      </dsp:nvSpPr>
      <dsp:spPr>
        <a:xfrm>
          <a:off x="1854" y="1608515"/>
          <a:ext cx="1603125" cy="641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b="1" kern="1200"/>
            <a:t>Community</a:t>
          </a:r>
        </a:p>
      </dsp:txBody>
      <dsp:txXfrm>
        <a:off x="1854" y="1608515"/>
        <a:ext cx="1603125" cy="641250"/>
      </dsp:txXfrm>
    </dsp:sp>
    <dsp:sp modelId="{11BE18A6-7BD8-430F-BF8A-8E993788407D}">
      <dsp:nvSpPr>
        <dsp:cNvPr id="0" name=""/>
        <dsp:cNvSpPr/>
      </dsp:nvSpPr>
      <dsp:spPr>
        <a:xfrm>
          <a:off x="2198135" y="345681"/>
          <a:ext cx="977906" cy="977906"/>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218761D-E7EB-4ADE-A201-77B4E5A86235}">
      <dsp:nvSpPr>
        <dsp:cNvPr id="0" name=""/>
        <dsp:cNvSpPr/>
      </dsp:nvSpPr>
      <dsp:spPr>
        <a:xfrm>
          <a:off x="2410805" y="561780"/>
          <a:ext cx="561093" cy="561093"/>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5C3D987-8D9E-4228-836E-623D9FD899AF}">
      <dsp:nvSpPr>
        <dsp:cNvPr id="0" name=""/>
        <dsp:cNvSpPr/>
      </dsp:nvSpPr>
      <dsp:spPr>
        <a:xfrm>
          <a:off x="1885526" y="1608515"/>
          <a:ext cx="1603125" cy="641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rtl="0">
            <a:lnSpc>
              <a:spcPct val="100000"/>
            </a:lnSpc>
            <a:spcBef>
              <a:spcPct val="0"/>
            </a:spcBef>
            <a:spcAft>
              <a:spcPct val="35000"/>
            </a:spcAft>
            <a:buNone/>
            <a:defRPr cap="all"/>
          </a:pPr>
          <a:r>
            <a:rPr lang="en-US" sz="1600" kern="1200"/>
            <a:t>Legislative Branch</a:t>
          </a:r>
          <a:r>
            <a:rPr lang="en-US" sz="1600" kern="1200">
              <a:latin typeface="Calibri Light" panose="020F0302020204030204"/>
            </a:rPr>
            <a:t> </a:t>
          </a:r>
          <a:endParaRPr lang="en-US" sz="1600" kern="1200"/>
        </a:p>
      </dsp:txBody>
      <dsp:txXfrm>
        <a:off x="1885526" y="1608515"/>
        <a:ext cx="1603125" cy="641250"/>
      </dsp:txXfrm>
    </dsp:sp>
    <dsp:sp modelId="{218CAC6C-C2FA-4A97-A78F-FCF8F69E633A}">
      <dsp:nvSpPr>
        <dsp:cNvPr id="0" name=""/>
        <dsp:cNvSpPr/>
      </dsp:nvSpPr>
      <dsp:spPr>
        <a:xfrm>
          <a:off x="4210147" y="358589"/>
          <a:ext cx="977906" cy="977906"/>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4476BBE-E312-4AD0-A6F6-F483D2BC8AFC}">
      <dsp:nvSpPr>
        <dsp:cNvPr id="0" name=""/>
        <dsp:cNvSpPr/>
      </dsp:nvSpPr>
      <dsp:spPr>
        <a:xfrm>
          <a:off x="4290213" y="534421"/>
          <a:ext cx="561093" cy="561093"/>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0C7105B-2B6F-44F9-86D6-691D9EFFC1A4}">
      <dsp:nvSpPr>
        <dsp:cNvPr id="0" name=""/>
        <dsp:cNvSpPr/>
      </dsp:nvSpPr>
      <dsp:spPr>
        <a:xfrm>
          <a:off x="3769197" y="1608515"/>
          <a:ext cx="1603125" cy="641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kern="1200"/>
            <a:t>Executive Branch</a:t>
          </a:r>
        </a:p>
      </dsp:txBody>
      <dsp:txXfrm>
        <a:off x="3769197" y="1608515"/>
        <a:ext cx="1603125" cy="641250"/>
      </dsp:txXfrm>
    </dsp:sp>
    <dsp:sp modelId="{20F1D5B3-125C-4A49-B5C2-65D06A5E5FD4}">
      <dsp:nvSpPr>
        <dsp:cNvPr id="0" name=""/>
        <dsp:cNvSpPr/>
      </dsp:nvSpPr>
      <dsp:spPr>
        <a:xfrm>
          <a:off x="1256299" y="2650546"/>
          <a:ext cx="977906" cy="977906"/>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4078D1F-EC4C-4A4E-89AE-454C23DFA4FE}">
      <dsp:nvSpPr>
        <dsp:cNvPr id="0" name=""/>
        <dsp:cNvSpPr/>
      </dsp:nvSpPr>
      <dsp:spPr>
        <a:xfrm>
          <a:off x="1464705" y="2858952"/>
          <a:ext cx="561093" cy="56109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604A046-AE21-4A21-B18B-D6C141F42801}">
      <dsp:nvSpPr>
        <dsp:cNvPr id="0" name=""/>
        <dsp:cNvSpPr/>
      </dsp:nvSpPr>
      <dsp:spPr>
        <a:xfrm>
          <a:off x="943690" y="3933046"/>
          <a:ext cx="1603125" cy="641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b="0" kern="1200"/>
            <a:t>State and Local Agencies</a:t>
          </a:r>
        </a:p>
      </dsp:txBody>
      <dsp:txXfrm>
        <a:off x="943690" y="3933046"/>
        <a:ext cx="1603125" cy="641250"/>
      </dsp:txXfrm>
    </dsp:sp>
    <dsp:sp modelId="{E58521AC-0D69-4B14-873A-8AD3697BF0FE}">
      <dsp:nvSpPr>
        <dsp:cNvPr id="0" name=""/>
        <dsp:cNvSpPr/>
      </dsp:nvSpPr>
      <dsp:spPr>
        <a:xfrm>
          <a:off x="3139971" y="2650546"/>
          <a:ext cx="977906" cy="977906"/>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A83F4B3-0C5E-48B4-A795-77684BD42854}">
      <dsp:nvSpPr>
        <dsp:cNvPr id="0" name=""/>
        <dsp:cNvSpPr/>
      </dsp:nvSpPr>
      <dsp:spPr>
        <a:xfrm>
          <a:off x="3348377" y="2858952"/>
          <a:ext cx="561093" cy="561093"/>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16F3DE5-CA3E-47E2-9949-2C52CA4B9DBF}">
      <dsp:nvSpPr>
        <dsp:cNvPr id="0" name=""/>
        <dsp:cNvSpPr/>
      </dsp:nvSpPr>
      <dsp:spPr>
        <a:xfrm>
          <a:off x="2827361" y="3933046"/>
          <a:ext cx="1603125" cy="641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b="0" kern="1200"/>
            <a:t>City and County</a:t>
          </a:r>
          <a:r>
            <a:rPr lang="en-US" sz="1600" b="1" kern="1200"/>
            <a:t> </a:t>
          </a:r>
          <a:r>
            <a:rPr lang="en-US" sz="1600" b="0" kern="1200"/>
            <a:t>Officials</a:t>
          </a:r>
          <a:endParaRPr lang="en-US" sz="1600" b="0" kern="1200" dirty="0"/>
        </a:p>
      </dsp:txBody>
      <dsp:txXfrm>
        <a:off x="2827361" y="3933046"/>
        <a:ext cx="1603125" cy="64125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D88AB3-B085-4BB7-9157-A6290AF99466}">
      <dsp:nvSpPr>
        <dsp:cNvPr id="0" name=""/>
        <dsp:cNvSpPr/>
      </dsp:nvSpPr>
      <dsp:spPr>
        <a:xfrm>
          <a:off x="314463" y="326015"/>
          <a:ext cx="977906" cy="977906"/>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7587842-0EC6-48FB-B16C-276AC4CE6637}">
      <dsp:nvSpPr>
        <dsp:cNvPr id="0" name=""/>
        <dsp:cNvSpPr/>
      </dsp:nvSpPr>
      <dsp:spPr>
        <a:xfrm>
          <a:off x="522869" y="534421"/>
          <a:ext cx="561093" cy="56109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58615BD-FFB4-4252-B7CD-34E3061B1000}">
      <dsp:nvSpPr>
        <dsp:cNvPr id="0" name=""/>
        <dsp:cNvSpPr/>
      </dsp:nvSpPr>
      <dsp:spPr>
        <a:xfrm>
          <a:off x="1854" y="1608515"/>
          <a:ext cx="1603125" cy="641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b="1" kern="1200"/>
            <a:t>Community</a:t>
          </a:r>
        </a:p>
      </dsp:txBody>
      <dsp:txXfrm>
        <a:off x="1854" y="1608515"/>
        <a:ext cx="1603125" cy="641250"/>
      </dsp:txXfrm>
    </dsp:sp>
    <dsp:sp modelId="{11BE18A6-7BD8-430F-BF8A-8E993788407D}">
      <dsp:nvSpPr>
        <dsp:cNvPr id="0" name=""/>
        <dsp:cNvSpPr/>
      </dsp:nvSpPr>
      <dsp:spPr>
        <a:xfrm>
          <a:off x="2198135" y="345681"/>
          <a:ext cx="977906" cy="977906"/>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218761D-E7EB-4ADE-A201-77B4E5A86235}">
      <dsp:nvSpPr>
        <dsp:cNvPr id="0" name=""/>
        <dsp:cNvSpPr/>
      </dsp:nvSpPr>
      <dsp:spPr>
        <a:xfrm>
          <a:off x="2410805" y="561780"/>
          <a:ext cx="561093" cy="561093"/>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5C3D987-8D9E-4228-836E-623D9FD899AF}">
      <dsp:nvSpPr>
        <dsp:cNvPr id="0" name=""/>
        <dsp:cNvSpPr/>
      </dsp:nvSpPr>
      <dsp:spPr>
        <a:xfrm>
          <a:off x="1885526" y="1608515"/>
          <a:ext cx="1603125" cy="641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kern="1200"/>
            <a:t>Legislative Branch</a:t>
          </a:r>
          <a:r>
            <a:rPr lang="en-US" sz="1600" kern="1200">
              <a:latin typeface="Calibri Light" panose="020F0302020204030204"/>
            </a:rPr>
            <a:t> </a:t>
          </a:r>
          <a:endParaRPr lang="en-US" sz="1600" kern="1200"/>
        </a:p>
      </dsp:txBody>
      <dsp:txXfrm>
        <a:off x="1885526" y="1608515"/>
        <a:ext cx="1603125" cy="641250"/>
      </dsp:txXfrm>
    </dsp:sp>
    <dsp:sp modelId="{218CAC6C-C2FA-4A97-A78F-FCF8F69E633A}">
      <dsp:nvSpPr>
        <dsp:cNvPr id="0" name=""/>
        <dsp:cNvSpPr/>
      </dsp:nvSpPr>
      <dsp:spPr>
        <a:xfrm>
          <a:off x="4081807" y="326015"/>
          <a:ext cx="977906" cy="977906"/>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4476BBE-E312-4AD0-A6F6-F483D2BC8AFC}">
      <dsp:nvSpPr>
        <dsp:cNvPr id="0" name=""/>
        <dsp:cNvSpPr/>
      </dsp:nvSpPr>
      <dsp:spPr>
        <a:xfrm>
          <a:off x="4290213" y="534421"/>
          <a:ext cx="561093" cy="561093"/>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0C7105B-2B6F-44F9-86D6-691D9EFFC1A4}">
      <dsp:nvSpPr>
        <dsp:cNvPr id="0" name=""/>
        <dsp:cNvSpPr/>
      </dsp:nvSpPr>
      <dsp:spPr>
        <a:xfrm>
          <a:off x="3769197" y="1608515"/>
          <a:ext cx="1603125" cy="641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kern="1200"/>
            <a:t>Executive Branch</a:t>
          </a:r>
        </a:p>
      </dsp:txBody>
      <dsp:txXfrm>
        <a:off x="3769197" y="1608515"/>
        <a:ext cx="1603125" cy="641250"/>
      </dsp:txXfrm>
    </dsp:sp>
    <dsp:sp modelId="{20F1D5B3-125C-4A49-B5C2-65D06A5E5FD4}">
      <dsp:nvSpPr>
        <dsp:cNvPr id="0" name=""/>
        <dsp:cNvSpPr/>
      </dsp:nvSpPr>
      <dsp:spPr>
        <a:xfrm>
          <a:off x="1256299" y="2650546"/>
          <a:ext cx="977906" cy="977906"/>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4078D1F-EC4C-4A4E-89AE-454C23DFA4FE}">
      <dsp:nvSpPr>
        <dsp:cNvPr id="0" name=""/>
        <dsp:cNvSpPr/>
      </dsp:nvSpPr>
      <dsp:spPr>
        <a:xfrm>
          <a:off x="1464705" y="2858952"/>
          <a:ext cx="561093" cy="56109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604A046-AE21-4A21-B18B-D6C141F42801}">
      <dsp:nvSpPr>
        <dsp:cNvPr id="0" name=""/>
        <dsp:cNvSpPr/>
      </dsp:nvSpPr>
      <dsp:spPr>
        <a:xfrm>
          <a:off x="943690" y="3933046"/>
          <a:ext cx="1603125" cy="641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b="0" kern="1200"/>
            <a:t>State and Local Agencies</a:t>
          </a:r>
        </a:p>
      </dsp:txBody>
      <dsp:txXfrm>
        <a:off x="943690" y="3933046"/>
        <a:ext cx="1603125" cy="641250"/>
      </dsp:txXfrm>
    </dsp:sp>
    <dsp:sp modelId="{E58521AC-0D69-4B14-873A-8AD3697BF0FE}">
      <dsp:nvSpPr>
        <dsp:cNvPr id="0" name=""/>
        <dsp:cNvSpPr/>
      </dsp:nvSpPr>
      <dsp:spPr>
        <a:xfrm>
          <a:off x="3139971" y="2650546"/>
          <a:ext cx="977906" cy="977906"/>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A83F4B3-0C5E-48B4-A795-77684BD42854}">
      <dsp:nvSpPr>
        <dsp:cNvPr id="0" name=""/>
        <dsp:cNvSpPr/>
      </dsp:nvSpPr>
      <dsp:spPr>
        <a:xfrm>
          <a:off x="3348377" y="2858952"/>
          <a:ext cx="561093" cy="561093"/>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16F3DE5-CA3E-47E2-9949-2C52CA4B9DBF}">
      <dsp:nvSpPr>
        <dsp:cNvPr id="0" name=""/>
        <dsp:cNvSpPr/>
      </dsp:nvSpPr>
      <dsp:spPr>
        <a:xfrm>
          <a:off x="2827361" y="3933046"/>
          <a:ext cx="1603125" cy="641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b="0" kern="1200"/>
            <a:t>City and County</a:t>
          </a:r>
          <a:r>
            <a:rPr lang="en-US" sz="1600" b="1" kern="1200"/>
            <a:t> </a:t>
          </a:r>
          <a:r>
            <a:rPr lang="en-US" sz="1600" b="0" kern="1200"/>
            <a:t>Officials</a:t>
          </a:r>
          <a:endParaRPr lang="en-US" sz="1600" b="0" kern="1200" dirty="0"/>
        </a:p>
      </dsp:txBody>
      <dsp:txXfrm>
        <a:off x="2827361" y="3933046"/>
        <a:ext cx="1603125" cy="641250"/>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6.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7.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8.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9.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285E9D4-01D9-4BC7-B1A1-31A8D6C35ED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76D481C-E803-42B9-87DD-F505B6D0E41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F73B4BD-C140-48DC-B6EC-09D9F7B6BC99}" type="datetimeFigureOut">
              <a:rPr lang="en-US" smtClean="0"/>
              <a:t>11/27/2023</a:t>
            </a:fld>
            <a:endParaRPr lang="en-US"/>
          </a:p>
        </p:txBody>
      </p:sp>
      <p:sp>
        <p:nvSpPr>
          <p:cNvPr id="4" name="Footer Placeholder 3">
            <a:extLst>
              <a:ext uri="{FF2B5EF4-FFF2-40B4-BE49-F238E27FC236}">
                <a16:creationId xmlns:a16="http://schemas.microsoft.com/office/drawing/2014/main" id="{CA78AC62-8E53-4135-A72D-E7E40B1F8F1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D25E870-0614-4322-AC0E-3F7A6CC9567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2C4BA1-07E6-4822-B84A-74167CEAB589}" type="slidenum">
              <a:rPr lang="en-US" smtClean="0"/>
              <a:t>‹#›</a:t>
            </a:fld>
            <a:endParaRPr lang="en-US"/>
          </a:p>
        </p:txBody>
      </p:sp>
    </p:spTree>
    <p:extLst>
      <p:ext uri="{BB962C8B-B14F-4D97-AF65-F5344CB8AC3E}">
        <p14:creationId xmlns:p14="http://schemas.microsoft.com/office/powerpoint/2010/main" val="38797732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F0D50C-A834-4A30-B7EE-98E69729F14D}" type="datetimeFigureOut">
              <a:rPr lang="en-US" smtClean="0"/>
              <a:t>11/27/2023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3BE2D6-AA8F-42A1-BE2B-AAFE18104AAB}" type="slidenum">
              <a:rPr lang="en-US" smtClean="0"/>
              <a:t>‹#›</a:t>
            </a:fld>
            <a:endParaRPr lang="en-US"/>
          </a:p>
        </p:txBody>
      </p:sp>
    </p:spTree>
    <p:extLst>
      <p:ext uri="{BB962C8B-B14F-4D97-AF65-F5344CB8AC3E}">
        <p14:creationId xmlns:p14="http://schemas.microsoft.com/office/powerpoint/2010/main" val="1406908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3BE2D6-AA8F-42A1-BE2B-AAFE18104AAB}" type="slidenum">
              <a:rPr lang="en-US" smtClean="0"/>
              <a:t>1</a:t>
            </a:fld>
            <a:endParaRPr lang="en-US"/>
          </a:p>
        </p:txBody>
      </p:sp>
    </p:spTree>
    <p:extLst>
      <p:ext uri="{BB962C8B-B14F-4D97-AF65-F5344CB8AC3E}">
        <p14:creationId xmlns:p14="http://schemas.microsoft.com/office/powerpoint/2010/main" val="903046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3BE2D6-AA8F-42A1-BE2B-AAFE18104AAB}" type="slidenum">
              <a:rPr lang="en-US" smtClean="0"/>
              <a:t>10</a:t>
            </a:fld>
            <a:endParaRPr lang="en-US"/>
          </a:p>
        </p:txBody>
      </p:sp>
    </p:spTree>
    <p:extLst>
      <p:ext uri="{BB962C8B-B14F-4D97-AF65-F5344CB8AC3E}">
        <p14:creationId xmlns:p14="http://schemas.microsoft.com/office/powerpoint/2010/main" val="32695399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163BE2D6-AA8F-42A1-BE2B-AAFE18104AAB}" type="slidenum">
              <a:rPr lang="en-US" smtClean="0"/>
              <a:t>11</a:t>
            </a:fld>
            <a:endParaRPr lang="en-US"/>
          </a:p>
        </p:txBody>
      </p:sp>
    </p:spTree>
    <p:extLst>
      <p:ext uri="{BB962C8B-B14F-4D97-AF65-F5344CB8AC3E}">
        <p14:creationId xmlns:p14="http://schemas.microsoft.com/office/powerpoint/2010/main" val="16818877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lvl="1"/>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163BE2D6-AA8F-42A1-BE2B-AAFE18104AAB}" type="slidenum">
              <a:rPr lang="en-US" smtClean="0"/>
              <a:t>12</a:t>
            </a:fld>
            <a:endParaRPr lang="en-US"/>
          </a:p>
        </p:txBody>
      </p:sp>
    </p:spTree>
    <p:extLst>
      <p:ext uri="{BB962C8B-B14F-4D97-AF65-F5344CB8AC3E}">
        <p14:creationId xmlns:p14="http://schemas.microsoft.com/office/powerpoint/2010/main" val="25075239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3BE2D6-AA8F-42A1-BE2B-AAFE18104AAB}" type="slidenum">
              <a:rPr lang="en-US" smtClean="0"/>
              <a:t>13</a:t>
            </a:fld>
            <a:endParaRPr lang="en-US"/>
          </a:p>
        </p:txBody>
      </p:sp>
    </p:spTree>
    <p:extLst>
      <p:ext uri="{BB962C8B-B14F-4D97-AF65-F5344CB8AC3E}">
        <p14:creationId xmlns:p14="http://schemas.microsoft.com/office/powerpoint/2010/main" val="17984640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163BE2D6-AA8F-42A1-BE2B-AAFE18104AAB}" type="slidenum">
              <a:rPr lang="en-US" smtClean="0"/>
              <a:t>14</a:t>
            </a:fld>
            <a:endParaRPr lang="en-US"/>
          </a:p>
        </p:txBody>
      </p:sp>
    </p:spTree>
    <p:extLst>
      <p:ext uri="{BB962C8B-B14F-4D97-AF65-F5344CB8AC3E}">
        <p14:creationId xmlns:p14="http://schemas.microsoft.com/office/powerpoint/2010/main" val="16377629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3BE2D6-AA8F-42A1-BE2B-AAFE18104AAB}" type="slidenum">
              <a:rPr lang="en-US" smtClean="0"/>
              <a:t>15</a:t>
            </a:fld>
            <a:endParaRPr lang="en-US"/>
          </a:p>
        </p:txBody>
      </p:sp>
    </p:spTree>
    <p:extLst>
      <p:ext uri="{BB962C8B-B14F-4D97-AF65-F5344CB8AC3E}">
        <p14:creationId xmlns:p14="http://schemas.microsoft.com/office/powerpoint/2010/main" val="9645080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3BE2D6-AA8F-42A1-BE2B-AAFE18104AAB}" type="slidenum">
              <a:rPr lang="en-US" smtClean="0"/>
              <a:t>16</a:t>
            </a:fld>
            <a:endParaRPr lang="en-US"/>
          </a:p>
        </p:txBody>
      </p:sp>
    </p:spTree>
    <p:extLst>
      <p:ext uri="{BB962C8B-B14F-4D97-AF65-F5344CB8AC3E}">
        <p14:creationId xmlns:p14="http://schemas.microsoft.com/office/powerpoint/2010/main" val="6285687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163BE2D6-AA8F-42A1-BE2B-AAFE18104AAB}" type="slidenum">
              <a:rPr lang="en-US" smtClean="0"/>
              <a:t>17</a:t>
            </a:fld>
            <a:endParaRPr lang="en-US"/>
          </a:p>
        </p:txBody>
      </p:sp>
    </p:spTree>
    <p:extLst>
      <p:ext uri="{BB962C8B-B14F-4D97-AF65-F5344CB8AC3E}">
        <p14:creationId xmlns:p14="http://schemas.microsoft.com/office/powerpoint/2010/main" val="7742955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Tina</a:t>
            </a:r>
          </a:p>
          <a:p>
            <a:r>
              <a:rPr lang="en-US" dirty="0">
                <a:cs typeface="Calibri"/>
              </a:rPr>
              <a:t>MHR as a resource </a:t>
            </a:r>
            <a:endParaRPr lang="en-US" dirty="0"/>
          </a:p>
          <a:p>
            <a:r>
              <a:rPr lang="en-US" dirty="0">
                <a:cs typeface="Calibri"/>
              </a:rPr>
              <a:t>-how quantifying trends builds support for issue</a:t>
            </a:r>
          </a:p>
          <a:p>
            <a:pPr lvl="1"/>
            <a:r>
              <a:rPr lang="en-US" dirty="0">
                <a:cs typeface="Calibri"/>
              </a:rPr>
              <a:t>-The Minority Health Report does not have the </a:t>
            </a:r>
            <a:endParaRPr lang="en-US" sz="1200" dirty="0">
              <a:solidFill>
                <a:schemeClr val="tx1"/>
              </a:solidFill>
              <a:effectLst/>
              <a:latin typeface="+mn-lt"/>
              <a:cs typeface="Calibri"/>
            </a:endParaRPr>
          </a:p>
          <a:p>
            <a:endParaRPr lang="en-US" sz="1200" dirty="0">
              <a:solidFill>
                <a:schemeClr val="tx1"/>
              </a:solidFill>
              <a:effectLst/>
              <a:latin typeface="+mn-lt"/>
              <a:ea typeface="+mn-ea"/>
              <a:cs typeface="Calibri"/>
            </a:endParaRPr>
          </a:p>
          <a:p>
            <a:r>
              <a:rPr lang="en-US" sz="1200" dirty="0">
                <a:solidFill>
                  <a:srgbClr val="000000"/>
                </a:solidFill>
                <a:effectLst/>
                <a:latin typeface="inherit"/>
                <a:ea typeface="Times New Roman" panose="02020603050405020304" pitchFamily="18" charset="0"/>
                <a:cs typeface="Calibri" panose="020F0502020204030204" pitchFamily="34" charset="0"/>
              </a:rPr>
              <a:t>Examples of state developed reports used to validate policy and implementation needs/creation.  </a:t>
            </a:r>
            <a:endParaRPr lang="en-US" sz="1200" dirty="0">
              <a:solidFill>
                <a:schemeClr val="tx1"/>
              </a:solidFill>
              <a:effectLst/>
              <a:latin typeface="Times New Roman"/>
              <a:ea typeface="Times New Roman" panose="02020603050405020304" pitchFamily="18" charset="0"/>
            </a:endParaRPr>
          </a:p>
          <a:p>
            <a:endParaRPr lang="en-US" sz="1200" dirty="0">
              <a:solidFill>
                <a:schemeClr val="tx1"/>
              </a:solidFill>
              <a:effectLst/>
              <a:latin typeface="Times New Roman" panose="02020603050405020304" pitchFamily="18" charset="0"/>
              <a:ea typeface="Times New Roman" panose="02020603050405020304" pitchFamily="18" charset="0"/>
              <a:cs typeface="+mn-cs"/>
            </a:endParaRPr>
          </a:p>
          <a:p>
            <a:r>
              <a:rPr lang="en-US" sz="1200" dirty="0">
                <a:solidFill>
                  <a:srgbClr val="000000"/>
                </a:solidFill>
                <a:effectLst/>
                <a:latin typeface="inherit"/>
                <a:ea typeface="Times New Roman" panose="02020603050405020304" pitchFamily="18" charset="0"/>
                <a:cs typeface="Calibri" panose="020F0502020204030204" pitchFamily="34" charset="0"/>
              </a:rPr>
              <a:t>Minority Health Report – </a:t>
            </a:r>
            <a:r>
              <a:rPr lang="en-US" sz="1200" dirty="0" err="1">
                <a:solidFill>
                  <a:srgbClr val="000000"/>
                </a:solidFill>
                <a:effectLst/>
                <a:latin typeface="inherit"/>
                <a:ea typeface="Times New Roman" panose="02020603050405020304" pitchFamily="18" charset="0"/>
                <a:cs typeface="Calibri" panose="020F0502020204030204" pitchFamily="34" charset="0"/>
              </a:rPr>
              <a:t>Nonlegislative</a:t>
            </a:r>
            <a:r>
              <a:rPr lang="en-US" sz="1200" dirty="0">
                <a:solidFill>
                  <a:srgbClr val="000000"/>
                </a:solidFill>
                <a:effectLst/>
                <a:latin typeface="inherit"/>
                <a:ea typeface="Times New Roman" panose="02020603050405020304" pitchFamily="18" charset="0"/>
                <a:cs typeface="Calibri" panose="020F0502020204030204" pitchFamily="34" charset="0"/>
              </a:rPr>
              <a:t> data source/ document developed by the State of Nevada that is populated by information/ facts/ surveys collected by the state</a:t>
            </a:r>
          </a:p>
          <a:p>
            <a:endParaRPr lang="en-US" sz="1200" dirty="0">
              <a:solidFill>
                <a:srgbClr val="000000"/>
              </a:solidFill>
              <a:effectLst/>
              <a:latin typeface="inherit"/>
              <a:ea typeface="Times New Roman" panose="02020603050405020304" pitchFamily="18" charset="0"/>
              <a:cs typeface="Calibri" panose="020F0502020204030204" pitchFamily="34" charset="0"/>
            </a:endParaRPr>
          </a:p>
          <a:p>
            <a:r>
              <a:rPr lang="en-US" sz="1200" dirty="0">
                <a:solidFill>
                  <a:srgbClr val="000000"/>
                </a:solidFill>
                <a:effectLst/>
                <a:latin typeface="inherit"/>
                <a:ea typeface="Times New Roman" panose="02020603050405020304" pitchFamily="18" charset="0"/>
                <a:cs typeface="Calibri" panose="020F0502020204030204" pitchFamily="34" charset="0"/>
              </a:rPr>
              <a:t>BRFSS- Manage Expectations</a:t>
            </a:r>
          </a:p>
          <a:p>
            <a:pPr marL="171450" indent="-171450">
              <a:buFont typeface="Arial" panose="020B0604020202020204" pitchFamily="34" charset="0"/>
              <a:buChar char="•"/>
            </a:pPr>
            <a:r>
              <a:rPr lang="en-US" sz="1200" dirty="0">
                <a:solidFill>
                  <a:srgbClr val="000000"/>
                </a:solidFill>
                <a:effectLst/>
                <a:latin typeface="inherit"/>
                <a:ea typeface="Times New Roman" panose="02020603050405020304" pitchFamily="18" charset="0"/>
                <a:cs typeface="Calibri" panose="020F0502020204030204" pitchFamily="34" charset="0"/>
              </a:rPr>
              <a:t>Responses have to be statistically relevant. </a:t>
            </a:r>
          </a:p>
          <a:p>
            <a:pPr marL="171450" indent="-171450">
              <a:buFont typeface="Arial" panose="020B0604020202020204" pitchFamily="34" charset="0"/>
              <a:buChar char="•"/>
            </a:pPr>
            <a:r>
              <a:rPr lang="en-US" sz="1200" dirty="0">
                <a:solidFill>
                  <a:srgbClr val="000000"/>
                </a:solidFill>
                <a:effectLst/>
                <a:latin typeface="inherit"/>
                <a:ea typeface="Times New Roman" panose="02020603050405020304" pitchFamily="18" charset="0"/>
                <a:cs typeface="Calibri" panose="020F0502020204030204" pitchFamily="34" charset="0"/>
              </a:rPr>
              <a:t>There is a childhood and Adult Survey</a:t>
            </a:r>
          </a:p>
          <a:p>
            <a:pPr marL="628650" lvl="1" indent="-171450">
              <a:buFont typeface="Arial" panose="020B0604020202020204" pitchFamily="34" charset="0"/>
              <a:buChar char="•"/>
            </a:pPr>
            <a:r>
              <a:rPr lang="en-US" sz="1200" dirty="0">
                <a:solidFill>
                  <a:srgbClr val="000000"/>
                </a:solidFill>
                <a:effectLst/>
                <a:latin typeface="inherit"/>
                <a:ea typeface="Times New Roman" panose="02020603050405020304" pitchFamily="18" charset="0"/>
                <a:cs typeface="Calibri" panose="020F0502020204030204" pitchFamily="34" charset="0"/>
              </a:rPr>
              <a:t>The system for telephonic support may not be as accessible for the D/HH community.</a:t>
            </a:r>
          </a:p>
          <a:p>
            <a:pPr marL="628650" lvl="1" indent="-171450">
              <a:buFont typeface="Arial" panose="020B0604020202020204" pitchFamily="34" charset="0"/>
              <a:buChar char="•"/>
            </a:pPr>
            <a:r>
              <a:rPr lang="en-US" sz="1200" dirty="0">
                <a:solidFill>
                  <a:srgbClr val="000000"/>
                </a:solidFill>
                <a:effectLst/>
                <a:latin typeface="inherit"/>
                <a:ea typeface="Times New Roman" panose="02020603050405020304" pitchFamily="18" charset="0"/>
                <a:cs typeface="Calibri" panose="020F0502020204030204" pitchFamily="34" charset="0"/>
              </a:rPr>
              <a:t>There is a cost implication for adding questions. </a:t>
            </a:r>
          </a:p>
          <a:p>
            <a:pPr marL="628650" lvl="1" indent="-171450">
              <a:buFont typeface="Arial" panose="020B0604020202020204" pitchFamily="34" charset="0"/>
              <a:buChar char="•"/>
            </a:pPr>
            <a:r>
              <a:rPr lang="en-US" sz="1200" dirty="0">
                <a:solidFill>
                  <a:srgbClr val="000000"/>
                </a:solidFill>
                <a:effectLst/>
                <a:latin typeface="inherit"/>
                <a:ea typeface="Times New Roman" panose="02020603050405020304" pitchFamily="18" charset="0"/>
                <a:cs typeface="Calibri" panose="020F0502020204030204" pitchFamily="34" charset="0"/>
              </a:rPr>
              <a:t>Opportunity for Advocacy</a:t>
            </a:r>
          </a:p>
          <a:p>
            <a:pPr marL="1085850" lvl="2" indent="-171450">
              <a:buFont typeface="Arial" panose="020B0604020202020204" pitchFamily="34" charset="0"/>
              <a:buChar char="•"/>
            </a:pPr>
            <a:endParaRPr lang="en-US" sz="1200" dirty="0">
              <a:solidFill>
                <a:srgbClr val="000000"/>
              </a:solidFill>
              <a:effectLst/>
              <a:latin typeface="inherit"/>
              <a:ea typeface="Times New Roman" panose="02020603050405020304" pitchFamily="18" charset="0"/>
              <a:cs typeface="Calibri" panose="020F0502020204030204" pitchFamily="34" charset="0"/>
            </a:endParaRPr>
          </a:p>
          <a:p>
            <a:endParaRPr lang="en-US" sz="1200" dirty="0">
              <a:solidFill>
                <a:schemeClr val="tx1"/>
              </a:solidFill>
              <a:effectLst/>
              <a:latin typeface="Times New Roman" panose="02020603050405020304" pitchFamily="18" charset="0"/>
              <a:ea typeface="Times New Roman" panose="02020603050405020304" pitchFamily="18" charset="0"/>
              <a:cs typeface="+mn-cs"/>
            </a:endParaRPr>
          </a:p>
          <a:p>
            <a:r>
              <a:rPr lang="en-US" sz="1200" dirty="0">
                <a:solidFill>
                  <a:srgbClr val="000000"/>
                </a:solidFill>
                <a:effectLst/>
                <a:latin typeface="inherit"/>
                <a:cs typeface="Calibri" panose="020F0502020204030204" pitchFamily="34" charset="0"/>
              </a:rPr>
              <a:t>Patient Protection Commission is data driven and can request a select number of BDR </a:t>
            </a:r>
            <a:endParaRPr lang="en-US" dirty="0">
              <a:cs typeface="Calibri"/>
            </a:endParaRPr>
          </a:p>
        </p:txBody>
      </p:sp>
      <p:sp>
        <p:nvSpPr>
          <p:cNvPr id="4" name="Slide Number Placeholder 3"/>
          <p:cNvSpPr>
            <a:spLocks noGrp="1"/>
          </p:cNvSpPr>
          <p:nvPr>
            <p:ph type="sldNum" sz="quarter" idx="5"/>
          </p:nvPr>
        </p:nvSpPr>
        <p:spPr/>
        <p:txBody>
          <a:bodyPr/>
          <a:lstStyle/>
          <a:p>
            <a:fld id="{163BE2D6-AA8F-42A1-BE2B-AAFE18104AAB}" type="slidenum">
              <a:rPr lang="en-US" smtClean="0"/>
              <a:t>18</a:t>
            </a:fld>
            <a:endParaRPr lang="en-US"/>
          </a:p>
        </p:txBody>
      </p:sp>
    </p:spTree>
    <p:extLst>
      <p:ext uri="{BB962C8B-B14F-4D97-AF65-F5344CB8AC3E}">
        <p14:creationId xmlns:p14="http://schemas.microsoft.com/office/powerpoint/2010/main" val="25195022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3BE2D6-AA8F-42A1-BE2B-AAFE18104AAB}" type="slidenum">
              <a:rPr lang="en-US" smtClean="0"/>
              <a:t>19</a:t>
            </a:fld>
            <a:endParaRPr lang="en-US"/>
          </a:p>
        </p:txBody>
      </p:sp>
    </p:spTree>
    <p:extLst>
      <p:ext uri="{BB962C8B-B14F-4D97-AF65-F5344CB8AC3E}">
        <p14:creationId xmlns:p14="http://schemas.microsoft.com/office/powerpoint/2010/main" val="614263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3BE2D6-AA8F-42A1-BE2B-AAFE18104AAB}" type="slidenum">
              <a:rPr lang="en-US" smtClean="0"/>
              <a:t>2</a:t>
            </a:fld>
            <a:endParaRPr lang="en-US"/>
          </a:p>
        </p:txBody>
      </p:sp>
    </p:spTree>
    <p:extLst>
      <p:ext uri="{BB962C8B-B14F-4D97-AF65-F5344CB8AC3E}">
        <p14:creationId xmlns:p14="http://schemas.microsoft.com/office/powerpoint/2010/main" val="3744932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3BE2D6-AA8F-42A1-BE2B-AAFE18104AAB}" type="slidenum">
              <a:rPr lang="en-US" smtClean="0"/>
              <a:t>3</a:t>
            </a:fld>
            <a:endParaRPr lang="en-US"/>
          </a:p>
        </p:txBody>
      </p:sp>
    </p:spTree>
    <p:extLst>
      <p:ext uri="{BB962C8B-B14F-4D97-AF65-F5344CB8AC3E}">
        <p14:creationId xmlns:p14="http://schemas.microsoft.com/office/powerpoint/2010/main" val="23961047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3BE2D6-AA8F-42A1-BE2B-AAFE18104AAB}" type="slidenum">
              <a:rPr lang="en-US" smtClean="0"/>
              <a:t>4</a:t>
            </a:fld>
            <a:endParaRPr lang="en-US"/>
          </a:p>
        </p:txBody>
      </p:sp>
    </p:spTree>
    <p:extLst>
      <p:ext uri="{BB962C8B-B14F-4D97-AF65-F5344CB8AC3E}">
        <p14:creationId xmlns:p14="http://schemas.microsoft.com/office/powerpoint/2010/main" val="38844388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B6E647BB-D2A3-41AF-B1A5-F8C4349EFF94}" type="slidenum">
              <a:rPr lang="en-US" smtClean="0"/>
              <a:t>5</a:t>
            </a:fld>
            <a:endParaRPr lang="en-US"/>
          </a:p>
        </p:txBody>
      </p:sp>
    </p:spTree>
    <p:extLst>
      <p:ext uri="{BB962C8B-B14F-4D97-AF65-F5344CB8AC3E}">
        <p14:creationId xmlns:p14="http://schemas.microsoft.com/office/powerpoint/2010/main" val="37226345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3BE2D6-AA8F-42A1-BE2B-AAFE18104AAB}" type="slidenum">
              <a:rPr lang="en-US" smtClean="0"/>
              <a:t>6</a:t>
            </a:fld>
            <a:endParaRPr lang="en-US"/>
          </a:p>
        </p:txBody>
      </p:sp>
    </p:spTree>
    <p:extLst>
      <p:ext uri="{BB962C8B-B14F-4D97-AF65-F5344CB8AC3E}">
        <p14:creationId xmlns:p14="http://schemas.microsoft.com/office/powerpoint/2010/main" val="34328437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3BE2D6-AA8F-42A1-BE2B-AAFE18104AAB}" type="slidenum">
              <a:rPr lang="en-US" smtClean="0"/>
              <a:t>7</a:t>
            </a:fld>
            <a:endParaRPr lang="en-US"/>
          </a:p>
        </p:txBody>
      </p:sp>
    </p:spTree>
    <p:extLst>
      <p:ext uri="{BB962C8B-B14F-4D97-AF65-F5344CB8AC3E}">
        <p14:creationId xmlns:p14="http://schemas.microsoft.com/office/powerpoint/2010/main" val="28774424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3BE2D6-AA8F-42A1-BE2B-AAFE18104AAB}" type="slidenum">
              <a:rPr lang="en-US" smtClean="0"/>
              <a:t>8</a:t>
            </a:fld>
            <a:endParaRPr lang="en-US"/>
          </a:p>
        </p:txBody>
      </p:sp>
    </p:spTree>
    <p:extLst>
      <p:ext uri="{BB962C8B-B14F-4D97-AF65-F5344CB8AC3E}">
        <p14:creationId xmlns:p14="http://schemas.microsoft.com/office/powerpoint/2010/main" val="31253799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cs typeface="Calibri"/>
            </a:endParaRPr>
          </a:p>
        </p:txBody>
      </p:sp>
      <p:sp>
        <p:nvSpPr>
          <p:cNvPr id="4" name="Slide Number Placeholder 3"/>
          <p:cNvSpPr>
            <a:spLocks noGrp="1"/>
          </p:cNvSpPr>
          <p:nvPr>
            <p:ph type="sldNum" sz="quarter" idx="5"/>
          </p:nvPr>
        </p:nvSpPr>
        <p:spPr/>
        <p:txBody>
          <a:bodyPr/>
          <a:lstStyle/>
          <a:p>
            <a:fld id="{163BE2D6-AA8F-42A1-BE2B-AAFE18104AAB}" type="slidenum">
              <a:rPr lang="en-US" smtClean="0"/>
              <a:t>9</a:t>
            </a:fld>
            <a:endParaRPr lang="en-US"/>
          </a:p>
        </p:txBody>
      </p:sp>
    </p:spTree>
    <p:extLst>
      <p:ext uri="{BB962C8B-B14F-4D97-AF65-F5344CB8AC3E}">
        <p14:creationId xmlns:p14="http://schemas.microsoft.com/office/powerpoint/2010/main" val="2617529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DF4D0F4F-E481-46DD-8BE4-669BC68C78A4}"/>
              </a:ext>
              <a:ext uri="{C183D7F6-B498-43B3-948B-1728B52AA6E4}">
                <adec:decorative xmlns:adec="http://schemas.microsoft.com/office/drawing/2017/decorative" val="1"/>
              </a:ext>
            </a:extLst>
          </p:cNvPr>
          <p:cNvSpPr/>
          <p:nvPr userDrawn="1"/>
        </p:nvSpPr>
        <p:spPr>
          <a:xfrm>
            <a:off x="109860" y="94196"/>
            <a:ext cx="1923082" cy="19342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lt"/>
            </a:endParaRPr>
          </a:p>
        </p:txBody>
      </p:sp>
      <p:sp>
        <p:nvSpPr>
          <p:cNvPr id="2" name="Title 1">
            <a:extLst>
              <a:ext uri="{FF2B5EF4-FFF2-40B4-BE49-F238E27FC236}">
                <a16:creationId xmlns:a16="http://schemas.microsoft.com/office/drawing/2014/main" id="{503EE646-F231-45F5-AEE0-442EB2F58A68}"/>
              </a:ext>
            </a:extLst>
          </p:cNvPr>
          <p:cNvSpPr>
            <a:spLocks noGrp="1"/>
          </p:cNvSpPr>
          <p:nvPr>
            <p:ph type="ctrTitle" hasCustomPrompt="1"/>
          </p:nvPr>
        </p:nvSpPr>
        <p:spPr>
          <a:xfrm>
            <a:off x="1535837" y="3607041"/>
            <a:ext cx="9144000" cy="546866"/>
          </a:xfrm>
        </p:spPr>
        <p:txBody>
          <a:bodyPr anchor="ctr">
            <a:normAutofit/>
          </a:bodyPr>
          <a:lstStyle>
            <a:lvl1pPr algn="ctr">
              <a:defRPr sz="2800">
                <a:solidFill>
                  <a:srgbClr val="1F4E79"/>
                </a:solidFill>
                <a:latin typeface="+mn-lt"/>
                <a:cs typeface="Times New Roman" panose="02020603050405020304" pitchFamily="18" charset="0"/>
              </a:defRPr>
            </a:lvl1pPr>
          </a:lstStyle>
          <a:p>
            <a:r>
              <a:rPr lang="en-US"/>
              <a:t>Click to edit Division</a:t>
            </a:r>
          </a:p>
        </p:txBody>
      </p:sp>
      <p:sp>
        <p:nvSpPr>
          <p:cNvPr id="3" name="Subtitle 2">
            <a:extLst>
              <a:ext uri="{FF2B5EF4-FFF2-40B4-BE49-F238E27FC236}">
                <a16:creationId xmlns:a16="http://schemas.microsoft.com/office/drawing/2014/main" id="{443D2A38-DA5C-4122-927F-2D59F907BA7E}"/>
              </a:ext>
            </a:extLst>
          </p:cNvPr>
          <p:cNvSpPr>
            <a:spLocks noGrp="1"/>
          </p:cNvSpPr>
          <p:nvPr>
            <p:ph type="subTitle" idx="1" hasCustomPrompt="1"/>
          </p:nvPr>
        </p:nvSpPr>
        <p:spPr>
          <a:xfrm>
            <a:off x="1535837" y="4305774"/>
            <a:ext cx="9144000" cy="469665"/>
          </a:xfrm>
        </p:spPr>
        <p:txBody>
          <a:bodyPr anchor="ctr">
            <a:normAutofit/>
          </a:bodyPr>
          <a:lstStyle>
            <a:lvl1pPr marL="0" indent="0" algn="ctr" defTabSz="914400" rtl="0" eaLnBrk="1" latinLnBrk="0" hangingPunct="1">
              <a:lnSpc>
                <a:spcPct val="90000"/>
              </a:lnSpc>
              <a:spcBef>
                <a:spcPct val="0"/>
              </a:spcBef>
              <a:buNone/>
              <a:defRPr lang="en-US" sz="2400" kern="1200" dirty="0">
                <a:solidFill>
                  <a:schemeClr val="tx1">
                    <a:lumMod val="75000"/>
                    <a:lumOff val="25000"/>
                  </a:schemeClr>
                </a:solidFill>
                <a:latin typeface="+mn-lt"/>
                <a:ea typeface="+mn-ea"/>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presented by (Person’s Name)</a:t>
            </a:r>
          </a:p>
        </p:txBody>
      </p:sp>
      <p:sp>
        <p:nvSpPr>
          <p:cNvPr id="7" name="Title 1">
            <a:extLst>
              <a:ext uri="{FF2B5EF4-FFF2-40B4-BE49-F238E27FC236}">
                <a16:creationId xmlns:a16="http://schemas.microsoft.com/office/drawing/2014/main" id="{551B421A-CEB0-4122-A55F-E52ACE10098F}"/>
              </a:ext>
            </a:extLst>
          </p:cNvPr>
          <p:cNvSpPr txBox="1">
            <a:spLocks/>
          </p:cNvSpPr>
          <p:nvPr userDrawn="1"/>
        </p:nvSpPr>
        <p:spPr>
          <a:xfrm>
            <a:off x="2445106" y="5626671"/>
            <a:ext cx="7320347" cy="680802"/>
          </a:xfrm>
          <a:prstGeom prst="rect">
            <a:avLst/>
          </a:prstGeom>
        </p:spPr>
        <p:txBody>
          <a:bodyPr vert="horz" lIns="0" tIns="0" rIns="0" bIns="0" rtlCol="0" anchor="b">
            <a:noAutofit/>
          </a:bodyPr>
          <a:lstStyle>
            <a:lvl1pPr algn="ctr" defTabSz="914400" rtl="0" eaLnBrk="1" latinLnBrk="0" hangingPunct="1">
              <a:lnSpc>
                <a:spcPct val="90000"/>
              </a:lnSpc>
              <a:spcBef>
                <a:spcPct val="0"/>
              </a:spcBef>
              <a:buNone/>
              <a:defRPr sz="4800" kern="1200">
                <a:solidFill>
                  <a:srgbClr val="1F4E79"/>
                </a:solidFill>
                <a:latin typeface="Times New Roman" panose="02020603050405020304" pitchFamily="18" charset="0"/>
                <a:ea typeface="+mj-ea"/>
                <a:cs typeface="Times New Roman" panose="02020603050405020304" pitchFamily="18" charset="0"/>
              </a:defRPr>
            </a:lvl1pPr>
          </a:lstStyle>
          <a:p>
            <a:r>
              <a:rPr lang="en-US" sz="3200">
                <a:solidFill>
                  <a:srgbClr val="1F4E79"/>
                </a:solidFill>
                <a:latin typeface="+mn-lt"/>
              </a:rPr>
              <a:t>Department of Health and Human Services</a:t>
            </a:r>
          </a:p>
        </p:txBody>
      </p:sp>
      <p:pic>
        <p:nvPicPr>
          <p:cNvPr id="9" name="Picture 8" descr="The Great Seal of the State of Nevada &quot;All for our Country&quot;">
            <a:extLst>
              <a:ext uri="{FF2B5EF4-FFF2-40B4-BE49-F238E27FC236}">
                <a16:creationId xmlns:a16="http://schemas.microsoft.com/office/drawing/2014/main" id="{0FBC4D1A-84EE-45B6-95D2-A5CAB3A4B7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88616" y="233499"/>
            <a:ext cx="1638443" cy="1592718"/>
          </a:xfrm>
          <a:prstGeom prst="rect">
            <a:avLst/>
          </a:prstGeom>
        </p:spPr>
      </p:pic>
      <p:cxnSp>
        <p:nvCxnSpPr>
          <p:cNvPr id="10" name="Straight Connector 9">
            <a:extLst>
              <a:ext uri="{FF2B5EF4-FFF2-40B4-BE49-F238E27FC236}">
                <a16:creationId xmlns:a16="http://schemas.microsoft.com/office/drawing/2014/main" id="{579730DB-1305-49C4-B8EC-9A382996C578}"/>
              </a:ext>
            </a:extLst>
          </p:cNvPr>
          <p:cNvCxnSpPr/>
          <p:nvPr userDrawn="1"/>
        </p:nvCxnSpPr>
        <p:spPr>
          <a:xfrm>
            <a:off x="2681145" y="5626671"/>
            <a:ext cx="6853383" cy="0"/>
          </a:xfrm>
          <a:prstGeom prst="line">
            <a:avLst/>
          </a:prstGeom>
          <a:ln w="25400" cap="sq">
            <a:solidFill>
              <a:schemeClr val="accent5">
                <a:lumMod val="50000"/>
              </a:schemeClr>
            </a:solidFill>
            <a:headEnd type="diamond" w="med" len="lg"/>
            <a:tailEnd type="diamond" w="med" len="lg"/>
          </a:ln>
        </p:spPr>
        <p:style>
          <a:lnRef idx="1">
            <a:schemeClr val="accent1"/>
          </a:lnRef>
          <a:fillRef idx="0">
            <a:schemeClr val="accent1"/>
          </a:fillRef>
          <a:effectRef idx="0">
            <a:schemeClr val="accent1"/>
          </a:effectRef>
          <a:fontRef idx="minor">
            <a:schemeClr val="tx1"/>
          </a:fontRef>
        </p:style>
      </p:cxnSp>
      <p:sp>
        <p:nvSpPr>
          <p:cNvPr id="14" name="Text Placeholder 13">
            <a:extLst>
              <a:ext uri="{FF2B5EF4-FFF2-40B4-BE49-F238E27FC236}">
                <a16:creationId xmlns:a16="http://schemas.microsoft.com/office/drawing/2014/main" id="{B527F0BC-AEA1-43B2-AD84-6EFBE6989832}"/>
              </a:ext>
            </a:extLst>
          </p:cNvPr>
          <p:cNvSpPr>
            <a:spLocks noGrp="1"/>
          </p:cNvSpPr>
          <p:nvPr>
            <p:ph type="body" sz="quarter" idx="13" hasCustomPrompt="1"/>
          </p:nvPr>
        </p:nvSpPr>
        <p:spPr>
          <a:xfrm>
            <a:off x="1535837" y="1978556"/>
            <a:ext cx="9144000" cy="1507436"/>
          </a:xfrm>
        </p:spPr>
        <p:txBody>
          <a:bodyPr anchor="ctr">
            <a:noAutofit/>
          </a:bodyPr>
          <a:lstStyle>
            <a:lvl1pPr marL="0" indent="0" algn="ctr">
              <a:buNone/>
              <a:defRPr lang="en-US" sz="4800" kern="1200" dirty="0">
                <a:solidFill>
                  <a:srgbClr val="1F4E79"/>
                </a:solidFill>
                <a:latin typeface="+mn-lt"/>
                <a:ea typeface="+mj-ea"/>
                <a:cs typeface="Times New Roman" panose="02020603050405020304" pitchFamily="18" charset="0"/>
              </a:defRPr>
            </a:lvl1pPr>
          </a:lstStyle>
          <a:p>
            <a:pPr lvl="0"/>
            <a:r>
              <a:rPr lang="en-US"/>
              <a:t>Click to edit Presentation Title</a:t>
            </a:r>
          </a:p>
        </p:txBody>
      </p:sp>
      <p:grpSp>
        <p:nvGrpSpPr>
          <p:cNvPr id="13" name="Group 12">
            <a:extLst>
              <a:ext uri="{FF2B5EF4-FFF2-40B4-BE49-F238E27FC236}">
                <a16:creationId xmlns:a16="http://schemas.microsoft.com/office/drawing/2014/main" id="{58C09CD6-2C7D-4515-A322-8CDBBC428003}"/>
              </a:ext>
            </a:extLst>
          </p:cNvPr>
          <p:cNvGrpSpPr/>
          <p:nvPr userDrawn="1"/>
        </p:nvGrpSpPr>
        <p:grpSpPr>
          <a:xfrm>
            <a:off x="2451567" y="915697"/>
            <a:ext cx="7313886" cy="712788"/>
            <a:chOff x="1793977" y="915697"/>
            <a:chExt cx="8635179" cy="712788"/>
          </a:xfrm>
        </p:grpSpPr>
        <p:sp>
          <p:nvSpPr>
            <p:cNvPr id="15" name="Text Box 49">
              <a:extLst>
                <a:ext uri="{FF2B5EF4-FFF2-40B4-BE49-F238E27FC236}">
                  <a16:creationId xmlns:a16="http://schemas.microsoft.com/office/drawing/2014/main" id="{9BE4A1A1-78D9-4BBC-B062-4D3401361671}"/>
                </a:ext>
              </a:extLst>
            </p:cNvPr>
            <p:cNvSpPr txBox="1">
              <a:spLocks noChangeArrowheads="1"/>
            </p:cNvSpPr>
            <p:nvPr userDrawn="1"/>
          </p:nvSpPr>
          <p:spPr bwMode="auto">
            <a:xfrm>
              <a:off x="1793977" y="915697"/>
              <a:ext cx="1809751" cy="7127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pPr>
              <a:r>
                <a:rPr lang="en-US" altLang="en-US" sz="1600" b="1">
                  <a:solidFill>
                    <a:srgbClr val="1F4E79"/>
                  </a:solidFill>
                  <a:latin typeface="+mn-lt"/>
                </a:rPr>
                <a:t>Joe Lombardo</a:t>
              </a:r>
              <a:endParaRPr kumimoji="0" lang="en-US" altLang="en-US" sz="1600" b="1" i="0" u="none" strike="noStrike" cap="none" normalizeH="0" baseline="0">
                <a:ln>
                  <a:noFill/>
                </a:ln>
                <a:solidFill>
                  <a:srgbClr val="1F4E79"/>
                </a:solidFill>
                <a:effectLst/>
                <a:latin typeface="+mn-lt"/>
              </a:endParaRPr>
            </a:p>
            <a:p>
              <a:pPr marL="0" marR="0" lvl="0" indent="0" algn="ctr" defTabSz="914377"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1F4E79"/>
                  </a:solidFill>
                  <a:effectLst/>
                  <a:latin typeface="+mn-lt"/>
                </a:rPr>
                <a:t>Governor</a:t>
              </a:r>
              <a:endParaRPr kumimoji="0" lang="en-US" altLang="en-US" sz="1800" b="0" i="1" u="none" strike="noStrike" cap="none" normalizeH="0" baseline="0">
                <a:ln>
                  <a:noFill/>
                </a:ln>
                <a:solidFill>
                  <a:srgbClr val="1F4E79"/>
                </a:solidFill>
                <a:effectLst/>
                <a:latin typeface="+mn-lt"/>
              </a:endParaRPr>
            </a:p>
          </p:txBody>
        </p:sp>
        <p:sp>
          <p:nvSpPr>
            <p:cNvPr id="16" name="Text Box 50">
              <a:extLst>
                <a:ext uri="{FF2B5EF4-FFF2-40B4-BE49-F238E27FC236}">
                  <a16:creationId xmlns:a16="http://schemas.microsoft.com/office/drawing/2014/main" id="{1D244E04-4923-4419-99EE-A25D79284685}"/>
                </a:ext>
              </a:extLst>
            </p:cNvPr>
            <p:cNvSpPr txBox="1">
              <a:spLocks noChangeArrowheads="1"/>
            </p:cNvSpPr>
            <p:nvPr userDrawn="1"/>
          </p:nvSpPr>
          <p:spPr bwMode="auto">
            <a:xfrm>
              <a:off x="8617817" y="915697"/>
              <a:ext cx="1811339" cy="7127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1F4E79"/>
                  </a:solidFill>
                  <a:effectLst/>
                  <a:latin typeface="+mn-lt"/>
                </a:rPr>
                <a:t>Richard Whitley</a:t>
              </a:r>
            </a:p>
            <a:p>
              <a:pPr marL="0" marR="0" lvl="0" indent="0" algn="ctr" defTabSz="914377"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1F4E79"/>
                  </a:solidFill>
                  <a:effectLst/>
                  <a:latin typeface="+mn-lt"/>
                </a:rPr>
                <a:t>Director</a:t>
              </a:r>
              <a:endParaRPr kumimoji="0" lang="en-US" altLang="en-US" sz="1800" b="0" i="1" u="none" strike="noStrike" cap="none" normalizeH="0" baseline="0">
                <a:ln>
                  <a:noFill/>
                </a:ln>
                <a:solidFill>
                  <a:srgbClr val="1F4E79"/>
                </a:solidFill>
                <a:effectLst/>
                <a:latin typeface="+mn-lt"/>
              </a:endParaRPr>
            </a:p>
          </p:txBody>
        </p:sp>
      </p:grpSp>
      <p:pic>
        <p:nvPicPr>
          <p:cNvPr id="18" name="Picture 17" descr="Department of Health and Human Services logo &quot;DHHS&quot;">
            <a:extLst>
              <a:ext uri="{FF2B5EF4-FFF2-40B4-BE49-F238E27FC236}">
                <a16:creationId xmlns:a16="http://schemas.microsoft.com/office/drawing/2014/main" id="{9D76AB1F-A8ED-4B18-9C33-FBEC13EC0AD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3441" y="5032259"/>
            <a:ext cx="1331869" cy="1789077"/>
          </a:xfrm>
          <a:prstGeom prst="rect">
            <a:avLst/>
          </a:prstGeom>
        </p:spPr>
      </p:pic>
      <p:sp>
        <p:nvSpPr>
          <p:cNvPr id="20" name="Footer Placeholder 5">
            <a:extLst>
              <a:ext uri="{FF2B5EF4-FFF2-40B4-BE49-F238E27FC236}">
                <a16:creationId xmlns:a16="http://schemas.microsoft.com/office/drawing/2014/main" id="{436F594D-EFA8-4AEE-9799-7C7A899224C7}"/>
              </a:ext>
            </a:extLst>
          </p:cNvPr>
          <p:cNvSpPr txBox="1">
            <a:spLocks/>
          </p:cNvSpPr>
          <p:nvPr userDrawn="1"/>
        </p:nvSpPr>
        <p:spPr>
          <a:xfrm>
            <a:off x="3771900" y="6307473"/>
            <a:ext cx="4114800" cy="365125"/>
          </a:xfrm>
          <a:prstGeom prst="rect">
            <a:avLst/>
          </a:prstGeom>
        </p:spPr>
        <p:txBody>
          <a:bodyPr lIns="0" tIns="0" rIns="0" bIns="0" anchor="ctr"/>
          <a:lstStyle>
            <a:defPPr>
              <a:defRPr lang="en-US"/>
            </a:defPPr>
            <a:lvl1pPr marL="0" algn="ctr" defTabSz="914400" rtl="0" eaLnBrk="1" latinLnBrk="0" hangingPunct="1">
              <a:lnSpc>
                <a:spcPct val="90000"/>
              </a:lnSpc>
              <a:spcBef>
                <a:spcPct val="0"/>
              </a:spcBef>
              <a:buNone/>
              <a:defRPr lang="en-US" altLang="en-US" sz="1400" kern="1200" smtClean="0">
                <a:solidFill>
                  <a:srgbClr val="1F4E79"/>
                </a:solidFill>
                <a:latin typeface="Times New Roman" panose="02020603050405020304" pitchFamily="18" charset="0"/>
                <a:ea typeface="+mj-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i="1">
                <a:solidFill>
                  <a:srgbClr val="1F4E79"/>
                </a:solidFill>
                <a:latin typeface="+mn-lt"/>
              </a:rPr>
              <a:t>Helping people.  It’s who we are and what we do.</a:t>
            </a:r>
          </a:p>
        </p:txBody>
      </p:sp>
      <p:sp>
        <p:nvSpPr>
          <p:cNvPr id="23" name="Text Placeholder 22">
            <a:extLst>
              <a:ext uri="{FF2B5EF4-FFF2-40B4-BE49-F238E27FC236}">
                <a16:creationId xmlns:a16="http://schemas.microsoft.com/office/drawing/2014/main" id="{3426419D-5A94-4288-8759-EF0C171EACEE}"/>
              </a:ext>
            </a:extLst>
          </p:cNvPr>
          <p:cNvSpPr>
            <a:spLocks noGrp="1"/>
          </p:cNvSpPr>
          <p:nvPr>
            <p:ph type="body" sz="quarter" idx="14" hasCustomPrompt="1"/>
          </p:nvPr>
        </p:nvSpPr>
        <p:spPr>
          <a:xfrm>
            <a:off x="3485217" y="4958756"/>
            <a:ext cx="5245240" cy="342979"/>
          </a:xfrm>
        </p:spPr>
        <p:txBody>
          <a:bodyPr>
            <a:noAutofit/>
          </a:bodyPr>
          <a:lstStyle>
            <a:lvl1pPr marL="0" indent="0" algn="ctr">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a:t>Date of Presentation</a:t>
            </a:r>
          </a:p>
        </p:txBody>
      </p:sp>
      <p:sp>
        <p:nvSpPr>
          <p:cNvPr id="17" name="Text Placeholder 22">
            <a:extLst>
              <a:ext uri="{FF2B5EF4-FFF2-40B4-BE49-F238E27FC236}">
                <a16:creationId xmlns:a16="http://schemas.microsoft.com/office/drawing/2014/main" id="{2BA2630A-15E2-4634-89E7-CF26F59875EA}"/>
              </a:ext>
            </a:extLst>
          </p:cNvPr>
          <p:cNvSpPr>
            <a:spLocks noGrp="1"/>
          </p:cNvSpPr>
          <p:nvPr>
            <p:ph type="body" sz="quarter" idx="15" hasCustomPrompt="1"/>
          </p:nvPr>
        </p:nvSpPr>
        <p:spPr>
          <a:xfrm>
            <a:off x="10001492" y="5128182"/>
            <a:ext cx="2020551" cy="1621410"/>
          </a:xfrm>
        </p:spPr>
        <p:txBody>
          <a:bodyPr>
            <a:noAutofit/>
          </a:bodyPr>
          <a:lstStyle>
            <a:lvl1pPr marL="0" indent="0" algn="ctr">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a:t>REMOVE text box or REPLACE with Division or Program logo not to exceed 2” height</a:t>
            </a:r>
          </a:p>
        </p:txBody>
      </p:sp>
    </p:spTree>
    <p:extLst>
      <p:ext uri="{BB962C8B-B14F-4D97-AF65-F5344CB8AC3E}">
        <p14:creationId xmlns:p14="http://schemas.microsoft.com/office/powerpoint/2010/main" val="2420226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E2229-ECE3-49A5-A1BD-2CB5EC1143CF}"/>
              </a:ext>
            </a:extLst>
          </p:cNvPr>
          <p:cNvSpPr>
            <a:spLocks noGrp="1"/>
          </p:cNvSpPr>
          <p:nvPr>
            <p:ph type="title" hasCustomPrompt="1"/>
          </p:nvPr>
        </p:nvSpPr>
        <p:spPr>
          <a:xfrm>
            <a:off x="357447" y="0"/>
            <a:ext cx="11670009" cy="1325563"/>
          </a:xfrm>
        </p:spPr>
        <p:txBody>
          <a:bodyPr/>
          <a:lstStyle>
            <a:lvl1pPr>
              <a:defRPr/>
            </a:lvl1pPr>
          </a:lstStyle>
          <a:p>
            <a:r>
              <a:rPr lang="en-US"/>
              <a:t>Add “Agenda”</a:t>
            </a:r>
          </a:p>
        </p:txBody>
      </p:sp>
      <p:sp>
        <p:nvSpPr>
          <p:cNvPr id="3" name="Content Placeholder 2"/>
          <p:cNvSpPr>
            <a:spLocks noGrp="1"/>
          </p:cNvSpPr>
          <p:nvPr>
            <p:ph idx="1" hasCustomPrompt="1"/>
          </p:nvPr>
        </p:nvSpPr>
        <p:spPr>
          <a:xfrm>
            <a:off x="357447" y="1460498"/>
            <a:ext cx="11670010" cy="4895852"/>
          </a:xfrm>
        </p:spPr>
        <p:txBody>
          <a:bodyPr/>
          <a:lstStyle>
            <a:lvl1pPr marL="514350" indent="-514350">
              <a:buFont typeface="+mj-lt"/>
              <a:buAutoNum type="arabicPeriod"/>
              <a:defRPr/>
            </a:lvl1pPr>
            <a:lvl2pPr marL="914400" indent="-457200">
              <a:buFont typeface="+mj-lt"/>
              <a:buAutoNum type="arabicPeriod"/>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0"/>
            <a:r>
              <a:rPr lang="en-US"/>
              <a:t>Click to add Agenda item 1</a:t>
            </a:r>
          </a:p>
        </p:txBody>
      </p:sp>
      <p:sp>
        <p:nvSpPr>
          <p:cNvPr id="6" name="Slide Number Placeholder 5"/>
          <p:cNvSpPr>
            <a:spLocks noGrp="1"/>
          </p:cNvSpPr>
          <p:nvPr>
            <p:ph type="sldNum" sz="quarter" idx="12"/>
          </p:nvPr>
        </p:nvSpPr>
        <p:spPr/>
        <p:txBody>
          <a:bodyPr/>
          <a:lstStyle/>
          <a:p>
            <a:fld id="{A0EC8638-D38E-4C5B-8C11-DA859CF37C29}" type="slidenum">
              <a:rPr lang="en-US" smtClean="0"/>
              <a:t>‹#›</a:t>
            </a:fld>
            <a:endParaRPr lang="en-US"/>
          </a:p>
        </p:txBody>
      </p:sp>
    </p:spTree>
    <p:extLst>
      <p:ext uri="{BB962C8B-B14F-4D97-AF65-F5344CB8AC3E}">
        <p14:creationId xmlns:p14="http://schemas.microsoft.com/office/powerpoint/2010/main" val="4042378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6E067E-DCDD-43CE-A2C6-47C7E7D02A40}"/>
              </a:ext>
            </a:extLst>
          </p:cNvPr>
          <p:cNvSpPr>
            <a:spLocks noGrp="1"/>
          </p:cNvSpPr>
          <p:nvPr>
            <p:ph idx="1"/>
          </p:nvPr>
        </p:nvSpPr>
        <p:spPr>
          <a:xfrm>
            <a:off x="357447" y="1460500"/>
            <a:ext cx="11670010" cy="4895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B0ACE2C2-9B9E-4B3E-AC9A-244696EB97A3}"/>
              </a:ext>
            </a:extLst>
          </p:cNvPr>
          <p:cNvSpPr>
            <a:spLocks noGrp="1"/>
          </p:cNvSpPr>
          <p:nvPr>
            <p:ph type="sldNum" sz="quarter" idx="12"/>
          </p:nvPr>
        </p:nvSpPr>
        <p:spPr/>
        <p:txBody>
          <a:bodyPr/>
          <a:lstStyle/>
          <a:p>
            <a:fld id="{E9C1D828-F931-464A-8E86-F9D742DA373F}" type="slidenum">
              <a:rPr lang="en-US" smtClean="0"/>
              <a:t>‹#›</a:t>
            </a:fld>
            <a:endParaRPr lang="en-US"/>
          </a:p>
        </p:txBody>
      </p:sp>
      <p:sp>
        <p:nvSpPr>
          <p:cNvPr id="5" name="Title 1">
            <a:extLst>
              <a:ext uri="{FF2B5EF4-FFF2-40B4-BE49-F238E27FC236}">
                <a16:creationId xmlns:a16="http://schemas.microsoft.com/office/drawing/2014/main" id="{266E7EE1-E575-465C-90AC-24DF7BC4CEF0}"/>
              </a:ext>
            </a:extLst>
          </p:cNvPr>
          <p:cNvSpPr>
            <a:spLocks noGrp="1"/>
          </p:cNvSpPr>
          <p:nvPr>
            <p:ph type="title" hasCustomPrompt="1"/>
          </p:nvPr>
        </p:nvSpPr>
        <p:spPr>
          <a:xfrm>
            <a:off x="357447" y="0"/>
            <a:ext cx="11670009" cy="1325563"/>
          </a:xfrm>
        </p:spPr>
        <p:txBody>
          <a:bodyPr/>
          <a:lstStyle>
            <a:lvl1pPr>
              <a:defRPr/>
            </a:lvl1pPr>
          </a:lstStyle>
          <a:p>
            <a:r>
              <a:rPr lang="en-US"/>
              <a:t>Add Slide Title</a:t>
            </a:r>
          </a:p>
        </p:txBody>
      </p:sp>
    </p:spTree>
    <p:extLst>
      <p:ext uri="{BB962C8B-B14F-4D97-AF65-F5344CB8AC3E}">
        <p14:creationId xmlns:p14="http://schemas.microsoft.com/office/powerpoint/2010/main" val="3086423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FC800-7359-4452-8C9C-726AEEF44903}"/>
              </a:ext>
            </a:extLst>
          </p:cNvPr>
          <p:cNvSpPr>
            <a:spLocks noGrp="1"/>
          </p:cNvSpPr>
          <p:nvPr>
            <p:ph type="title"/>
          </p:nvPr>
        </p:nvSpPr>
        <p:spPr>
          <a:xfrm>
            <a:off x="831850" y="1709738"/>
            <a:ext cx="10515600" cy="2852737"/>
          </a:xfrm>
        </p:spPr>
        <p:txBody>
          <a:bodyPr anchor="b"/>
          <a:lstStyle>
            <a:lvl1pPr>
              <a:defRPr sz="6000">
                <a:solidFill>
                  <a:srgbClr val="1F4E79"/>
                </a:solidFill>
              </a:defRPr>
            </a:lvl1pPr>
          </a:lstStyle>
          <a:p>
            <a:r>
              <a:rPr lang="en-US"/>
              <a:t>Click to edit Master title style</a:t>
            </a:r>
          </a:p>
        </p:txBody>
      </p:sp>
      <p:sp>
        <p:nvSpPr>
          <p:cNvPr id="3" name="Text Placeholder 2">
            <a:extLst>
              <a:ext uri="{FF2B5EF4-FFF2-40B4-BE49-F238E27FC236}">
                <a16:creationId xmlns:a16="http://schemas.microsoft.com/office/drawing/2014/main" id="{636461A9-3331-4ABE-9A64-5AB5D2295392}"/>
              </a:ext>
            </a:extLst>
          </p:cNvPr>
          <p:cNvSpPr>
            <a:spLocks noGrp="1"/>
          </p:cNvSpPr>
          <p:nvPr>
            <p:ph type="body" idx="1"/>
          </p:nvPr>
        </p:nvSpPr>
        <p:spPr>
          <a:xfrm>
            <a:off x="831850" y="4589463"/>
            <a:ext cx="10515600" cy="1500187"/>
          </a:xfrm>
        </p:spPr>
        <p:txBody>
          <a:bodyPr/>
          <a:lstStyle>
            <a:lvl1pPr marL="0" indent="0">
              <a:buNone/>
              <a:defRPr sz="240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AFD80A44-01AC-4FFC-AA21-0F2E7F88A6F5}"/>
              </a:ext>
            </a:extLst>
          </p:cNvPr>
          <p:cNvSpPr>
            <a:spLocks noGrp="1"/>
          </p:cNvSpPr>
          <p:nvPr>
            <p:ph type="sldNum" sz="quarter" idx="12"/>
          </p:nvPr>
        </p:nvSpPr>
        <p:spPr/>
        <p:txBody>
          <a:bodyPr/>
          <a:lstStyle/>
          <a:p>
            <a:fld id="{E9C1D828-F931-464A-8E86-F9D742DA373F}" type="slidenum">
              <a:rPr lang="en-US" smtClean="0"/>
              <a:t>‹#›</a:t>
            </a:fld>
            <a:endParaRPr lang="en-US"/>
          </a:p>
        </p:txBody>
      </p:sp>
    </p:spTree>
    <p:extLst>
      <p:ext uri="{BB962C8B-B14F-4D97-AF65-F5344CB8AC3E}">
        <p14:creationId xmlns:p14="http://schemas.microsoft.com/office/powerpoint/2010/main" val="3476839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71DD24-6C95-4034-884F-B0C09EDE9D10}"/>
              </a:ext>
            </a:extLst>
          </p:cNvPr>
          <p:cNvSpPr>
            <a:spLocks noGrp="1"/>
          </p:cNvSpPr>
          <p:nvPr>
            <p:ph sz="half" idx="1"/>
          </p:nvPr>
        </p:nvSpPr>
        <p:spPr>
          <a:xfrm>
            <a:off x="357448" y="1465465"/>
            <a:ext cx="5374177" cy="490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4ADBD2-493D-4281-B5D9-94DD2B671C37}"/>
              </a:ext>
            </a:extLst>
          </p:cNvPr>
          <p:cNvSpPr>
            <a:spLocks noGrp="1"/>
          </p:cNvSpPr>
          <p:nvPr>
            <p:ph sz="half" idx="2"/>
          </p:nvPr>
        </p:nvSpPr>
        <p:spPr>
          <a:xfrm>
            <a:off x="5893723" y="1465465"/>
            <a:ext cx="6133733" cy="490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C89A8DFC-D64C-41B5-9A16-1822DA3233AC}"/>
              </a:ext>
            </a:extLst>
          </p:cNvPr>
          <p:cNvSpPr>
            <a:spLocks noGrp="1"/>
          </p:cNvSpPr>
          <p:nvPr>
            <p:ph type="sldNum" sz="quarter" idx="12"/>
          </p:nvPr>
        </p:nvSpPr>
        <p:spPr/>
        <p:txBody>
          <a:bodyPr/>
          <a:lstStyle/>
          <a:p>
            <a:fld id="{E9C1D828-F931-464A-8E86-F9D742DA373F}" type="slidenum">
              <a:rPr lang="en-US" smtClean="0"/>
              <a:t>‹#›</a:t>
            </a:fld>
            <a:endParaRPr lang="en-US"/>
          </a:p>
        </p:txBody>
      </p:sp>
      <p:sp>
        <p:nvSpPr>
          <p:cNvPr id="8" name="Title 1">
            <a:extLst>
              <a:ext uri="{FF2B5EF4-FFF2-40B4-BE49-F238E27FC236}">
                <a16:creationId xmlns:a16="http://schemas.microsoft.com/office/drawing/2014/main" id="{B6750193-6397-4876-BD08-6974362A43D1}"/>
              </a:ext>
            </a:extLst>
          </p:cNvPr>
          <p:cNvSpPr>
            <a:spLocks noGrp="1"/>
          </p:cNvSpPr>
          <p:nvPr>
            <p:ph type="title" hasCustomPrompt="1"/>
          </p:nvPr>
        </p:nvSpPr>
        <p:spPr>
          <a:xfrm>
            <a:off x="357448" y="0"/>
            <a:ext cx="11670008" cy="1325563"/>
          </a:xfrm>
        </p:spPr>
        <p:txBody>
          <a:bodyPr/>
          <a:lstStyle>
            <a:lvl1pPr>
              <a:defRPr/>
            </a:lvl1pPr>
          </a:lstStyle>
          <a:p>
            <a:r>
              <a:rPr lang="en-US"/>
              <a:t>Add Slide Title</a:t>
            </a:r>
          </a:p>
        </p:txBody>
      </p:sp>
    </p:spTree>
    <p:extLst>
      <p:ext uri="{BB962C8B-B14F-4D97-AF65-F5344CB8AC3E}">
        <p14:creationId xmlns:p14="http://schemas.microsoft.com/office/powerpoint/2010/main" val="826694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estions?">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0ACE2C2-9B9E-4B3E-AC9A-244696EB97A3}"/>
              </a:ext>
            </a:extLst>
          </p:cNvPr>
          <p:cNvSpPr>
            <a:spLocks noGrp="1"/>
          </p:cNvSpPr>
          <p:nvPr>
            <p:ph type="sldNum" sz="quarter" idx="12"/>
          </p:nvPr>
        </p:nvSpPr>
        <p:spPr/>
        <p:txBody>
          <a:bodyPr/>
          <a:lstStyle/>
          <a:p>
            <a:fld id="{E9C1D828-F931-464A-8E86-F9D742DA373F}" type="slidenum">
              <a:rPr lang="en-US" smtClean="0"/>
              <a:t>‹#›</a:t>
            </a:fld>
            <a:endParaRPr lang="en-US"/>
          </a:p>
        </p:txBody>
      </p:sp>
      <p:sp>
        <p:nvSpPr>
          <p:cNvPr id="2" name="Title 1">
            <a:extLst>
              <a:ext uri="{FF2B5EF4-FFF2-40B4-BE49-F238E27FC236}">
                <a16:creationId xmlns:a16="http://schemas.microsoft.com/office/drawing/2014/main" id="{9E66C148-6FEC-4A4F-A9AE-811E307EF688}"/>
              </a:ext>
            </a:extLst>
          </p:cNvPr>
          <p:cNvSpPr>
            <a:spLocks noGrp="1"/>
          </p:cNvSpPr>
          <p:nvPr>
            <p:ph type="title" hasCustomPrompt="1"/>
          </p:nvPr>
        </p:nvSpPr>
        <p:spPr>
          <a:xfrm>
            <a:off x="1540626" y="1828801"/>
            <a:ext cx="9110749" cy="3200399"/>
          </a:xfrm>
        </p:spPr>
        <p:txBody>
          <a:bodyPr>
            <a:noAutofit/>
          </a:bodyPr>
          <a:lstStyle>
            <a:lvl1pPr marL="0" algn="ctr" defTabSz="914400" rtl="0" eaLnBrk="1" latinLnBrk="0" hangingPunct="1">
              <a:lnSpc>
                <a:spcPct val="90000"/>
              </a:lnSpc>
              <a:spcBef>
                <a:spcPct val="0"/>
              </a:spcBef>
              <a:buNone/>
              <a:defRPr lang="en-US" sz="11600" kern="1200" dirty="0" smtClean="0">
                <a:solidFill>
                  <a:srgbClr val="1F4E79"/>
                </a:solidFill>
                <a:latin typeface="+mn-lt"/>
                <a:ea typeface="+mj-ea"/>
                <a:cs typeface="Times New Roman" panose="02020603050405020304" pitchFamily="18" charset="0"/>
              </a:defRPr>
            </a:lvl1pPr>
          </a:lstStyle>
          <a:p>
            <a:r>
              <a:rPr lang="en-US"/>
              <a:t>Add “Questions?”</a:t>
            </a:r>
          </a:p>
        </p:txBody>
      </p:sp>
    </p:spTree>
    <p:extLst>
      <p:ext uri="{BB962C8B-B14F-4D97-AF65-F5344CB8AC3E}">
        <p14:creationId xmlns:p14="http://schemas.microsoft.com/office/powerpoint/2010/main" val="253357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0ACE2C2-9B9E-4B3E-AC9A-244696EB97A3}"/>
              </a:ext>
            </a:extLst>
          </p:cNvPr>
          <p:cNvSpPr>
            <a:spLocks noGrp="1"/>
          </p:cNvSpPr>
          <p:nvPr>
            <p:ph type="sldNum" sz="quarter" idx="12"/>
          </p:nvPr>
        </p:nvSpPr>
        <p:spPr/>
        <p:txBody>
          <a:bodyPr/>
          <a:lstStyle>
            <a:lvl1pPr>
              <a:defRPr>
                <a:latin typeface="+mn-lt"/>
              </a:defRPr>
            </a:lvl1pPr>
          </a:lstStyle>
          <a:p>
            <a:fld id="{E9C1D828-F931-464A-8E86-F9D742DA373F}" type="slidenum">
              <a:rPr lang="en-US" smtClean="0"/>
              <a:pPr/>
              <a:t>‹#›</a:t>
            </a:fld>
            <a:endParaRPr lang="en-US"/>
          </a:p>
        </p:txBody>
      </p:sp>
      <p:sp>
        <p:nvSpPr>
          <p:cNvPr id="17" name="Text Placeholder 10">
            <a:extLst>
              <a:ext uri="{FF2B5EF4-FFF2-40B4-BE49-F238E27FC236}">
                <a16:creationId xmlns:a16="http://schemas.microsoft.com/office/drawing/2014/main" id="{0BCA736D-CC37-4A51-89AE-E21A02317A58}"/>
              </a:ext>
            </a:extLst>
          </p:cNvPr>
          <p:cNvSpPr>
            <a:spLocks noGrp="1"/>
          </p:cNvSpPr>
          <p:nvPr>
            <p:ph type="body" sz="quarter" idx="21" hasCustomPrompt="1"/>
          </p:nvPr>
        </p:nvSpPr>
        <p:spPr>
          <a:xfrm>
            <a:off x="3467100" y="5383674"/>
            <a:ext cx="5257800" cy="532592"/>
          </a:xfrm>
        </p:spPr>
        <p:txBody>
          <a:bodyPr anchor="ctr"/>
          <a:lstStyle>
            <a:lvl1pPr marL="0" indent="0" algn="ctr">
              <a:buNone/>
              <a:defRPr>
                <a:latin typeface="+mn-lt"/>
              </a:defRPr>
            </a:lvl1pPr>
          </a:lstStyle>
          <a:p>
            <a:pPr lvl="0"/>
            <a:r>
              <a:rPr lang="en-US"/>
              <a:t>Web Address</a:t>
            </a:r>
          </a:p>
        </p:txBody>
      </p:sp>
      <p:sp>
        <p:nvSpPr>
          <p:cNvPr id="19" name="Content Placeholder 2">
            <a:extLst>
              <a:ext uri="{FF2B5EF4-FFF2-40B4-BE49-F238E27FC236}">
                <a16:creationId xmlns:a16="http://schemas.microsoft.com/office/drawing/2014/main" id="{DF3C1F5E-A7B3-4E0F-BFAE-6F2EE1D9BEE6}"/>
              </a:ext>
            </a:extLst>
          </p:cNvPr>
          <p:cNvSpPr>
            <a:spLocks noGrp="1"/>
          </p:cNvSpPr>
          <p:nvPr>
            <p:ph sz="half" idx="1" hasCustomPrompt="1"/>
          </p:nvPr>
        </p:nvSpPr>
        <p:spPr>
          <a:xfrm>
            <a:off x="839585" y="1456037"/>
            <a:ext cx="4422372" cy="3232341"/>
          </a:xfrm>
        </p:spPr>
        <p:txBody>
          <a:bodyPr/>
          <a:lstStyle>
            <a:lvl1pPr marL="0" indent="0">
              <a:lnSpc>
                <a:spcPct val="100000"/>
              </a:lnSpc>
              <a:spcBef>
                <a:spcPts val="0"/>
              </a:spcBef>
              <a:buNone/>
              <a:defRPr/>
            </a:lvl1pPr>
          </a:lstStyle>
          <a:p>
            <a:pPr lvl="0"/>
            <a:r>
              <a:rPr lang="en-US"/>
              <a:t>Name</a:t>
            </a:r>
          </a:p>
          <a:p>
            <a:pPr lvl="0"/>
            <a:r>
              <a:rPr lang="en-US"/>
              <a:t>Job Title</a:t>
            </a:r>
          </a:p>
          <a:p>
            <a:pPr lvl="0"/>
            <a:r>
              <a:rPr lang="en-US"/>
              <a:t>Email</a:t>
            </a:r>
          </a:p>
          <a:p>
            <a:pPr lvl="0"/>
            <a:r>
              <a:rPr lang="en-US"/>
              <a:t>Phone Number</a:t>
            </a:r>
          </a:p>
        </p:txBody>
      </p:sp>
      <p:sp>
        <p:nvSpPr>
          <p:cNvPr id="20" name="Content Placeholder 2">
            <a:extLst>
              <a:ext uri="{FF2B5EF4-FFF2-40B4-BE49-F238E27FC236}">
                <a16:creationId xmlns:a16="http://schemas.microsoft.com/office/drawing/2014/main" id="{DE4D0672-6795-4687-ADE2-30C6EEC8E405}"/>
              </a:ext>
            </a:extLst>
          </p:cNvPr>
          <p:cNvSpPr>
            <a:spLocks noGrp="1"/>
          </p:cNvSpPr>
          <p:nvPr>
            <p:ph sz="half" idx="22" hasCustomPrompt="1"/>
          </p:nvPr>
        </p:nvSpPr>
        <p:spPr>
          <a:xfrm>
            <a:off x="5422669" y="1456037"/>
            <a:ext cx="4422372" cy="3232341"/>
          </a:xfrm>
        </p:spPr>
        <p:txBody>
          <a:bodyPr/>
          <a:lstStyle>
            <a:lvl1pPr marL="0" indent="0">
              <a:lnSpc>
                <a:spcPct val="100000"/>
              </a:lnSpc>
              <a:spcBef>
                <a:spcPts val="0"/>
              </a:spcBef>
              <a:buNone/>
              <a:defRPr/>
            </a:lvl1pPr>
          </a:lstStyle>
          <a:p>
            <a:pPr lvl="0"/>
            <a:r>
              <a:rPr lang="en-US"/>
              <a:t>Name</a:t>
            </a:r>
          </a:p>
          <a:p>
            <a:pPr lvl="0"/>
            <a:r>
              <a:rPr lang="en-US"/>
              <a:t>Job Title</a:t>
            </a:r>
          </a:p>
          <a:p>
            <a:pPr lvl="0"/>
            <a:r>
              <a:rPr lang="en-US"/>
              <a:t>Email</a:t>
            </a:r>
          </a:p>
          <a:p>
            <a:pPr lvl="0"/>
            <a:r>
              <a:rPr lang="en-US"/>
              <a:t>Phone Number</a:t>
            </a:r>
          </a:p>
        </p:txBody>
      </p:sp>
      <p:sp>
        <p:nvSpPr>
          <p:cNvPr id="8" name="Title 1">
            <a:extLst>
              <a:ext uri="{FF2B5EF4-FFF2-40B4-BE49-F238E27FC236}">
                <a16:creationId xmlns:a16="http://schemas.microsoft.com/office/drawing/2014/main" id="{02A42F20-5A57-4228-95D6-2C29761228C7}"/>
              </a:ext>
            </a:extLst>
          </p:cNvPr>
          <p:cNvSpPr>
            <a:spLocks noGrp="1"/>
          </p:cNvSpPr>
          <p:nvPr>
            <p:ph type="title" hasCustomPrompt="1"/>
          </p:nvPr>
        </p:nvSpPr>
        <p:spPr>
          <a:xfrm>
            <a:off x="357447" y="0"/>
            <a:ext cx="11670009" cy="1325563"/>
          </a:xfrm>
        </p:spPr>
        <p:txBody>
          <a:bodyPr/>
          <a:lstStyle>
            <a:lvl1pPr>
              <a:defRPr/>
            </a:lvl1pPr>
          </a:lstStyle>
          <a:p>
            <a:r>
              <a:rPr lang="en-US"/>
              <a:t>Add “Contact Information”</a:t>
            </a:r>
          </a:p>
        </p:txBody>
      </p:sp>
    </p:spTree>
    <p:extLst>
      <p:ext uri="{BB962C8B-B14F-4D97-AF65-F5344CB8AC3E}">
        <p14:creationId xmlns:p14="http://schemas.microsoft.com/office/powerpoint/2010/main" val="4007913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cronym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57447" y="1460500"/>
            <a:ext cx="11670010" cy="4895850"/>
          </a:xfrm>
        </p:spPr>
        <p:txBody>
          <a:bodyPr numCol="2"/>
          <a:lstStyle>
            <a:lvl1pPr>
              <a:defRPr>
                <a:latin typeface="+mn-lt"/>
              </a:defRPr>
            </a:lvl1pPr>
          </a:lstStyle>
          <a:p>
            <a:pPr lvl="0"/>
            <a:r>
              <a:rPr lang="en-US"/>
              <a:t>Place Acronyms Here – This list has 2 columns to make it easier to add as many as you need. </a:t>
            </a:r>
          </a:p>
        </p:txBody>
      </p:sp>
      <p:sp>
        <p:nvSpPr>
          <p:cNvPr id="6" name="Slide Number Placeholder 5"/>
          <p:cNvSpPr>
            <a:spLocks noGrp="1"/>
          </p:cNvSpPr>
          <p:nvPr>
            <p:ph type="sldNum" sz="quarter" idx="12"/>
          </p:nvPr>
        </p:nvSpPr>
        <p:spPr/>
        <p:txBody>
          <a:bodyPr/>
          <a:lstStyle>
            <a:lvl1pPr>
              <a:defRPr>
                <a:solidFill>
                  <a:srgbClr val="1F4E79"/>
                </a:solidFill>
                <a:latin typeface="+mn-lt"/>
              </a:defRPr>
            </a:lvl1pPr>
          </a:lstStyle>
          <a:p>
            <a:fld id="{A0EC8638-D38E-4C5B-8C11-DA859CF37C29}" type="slidenum">
              <a:rPr lang="en-US" smtClean="0"/>
              <a:pPr/>
              <a:t>‹#›</a:t>
            </a:fld>
            <a:endParaRPr lang="en-US"/>
          </a:p>
        </p:txBody>
      </p:sp>
      <p:sp>
        <p:nvSpPr>
          <p:cNvPr id="5" name="Title 1">
            <a:extLst>
              <a:ext uri="{FF2B5EF4-FFF2-40B4-BE49-F238E27FC236}">
                <a16:creationId xmlns:a16="http://schemas.microsoft.com/office/drawing/2014/main" id="{8359C402-E482-4385-B374-8E4FB3A0A9D4}"/>
              </a:ext>
            </a:extLst>
          </p:cNvPr>
          <p:cNvSpPr>
            <a:spLocks noGrp="1"/>
          </p:cNvSpPr>
          <p:nvPr>
            <p:ph type="title" hasCustomPrompt="1"/>
          </p:nvPr>
        </p:nvSpPr>
        <p:spPr>
          <a:xfrm>
            <a:off x="357447" y="0"/>
            <a:ext cx="11670009" cy="1325563"/>
          </a:xfrm>
        </p:spPr>
        <p:txBody>
          <a:bodyPr/>
          <a:lstStyle>
            <a:lvl1pPr>
              <a:defRPr/>
            </a:lvl1pPr>
          </a:lstStyle>
          <a:p>
            <a:r>
              <a:rPr lang="en-US"/>
              <a:t>Add “Acronyms”</a:t>
            </a:r>
          </a:p>
        </p:txBody>
      </p:sp>
    </p:spTree>
    <p:extLst>
      <p:ext uri="{BB962C8B-B14F-4D97-AF65-F5344CB8AC3E}">
        <p14:creationId xmlns:p14="http://schemas.microsoft.com/office/powerpoint/2010/main" val="4004325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28CFACC-9549-433A-AB7B-4A7862F60767}" type="datetimeFigureOut">
              <a:rPr lang="en-US" smtClean="0"/>
              <a:t>11/27/2023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C1D828-F931-464A-8E86-F9D742DA373F}" type="slidenum">
              <a:rPr lang="en-US" smtClean="0"/>
              <a:t>‹#›</a:t>
            </a:fld>
            <a:endParaRPr lang="en-US"/>
          </a:p>
        </p:txBody>
      </p:sp>
    </p:spTree>
    <p:extLst>
      <p:ext uri="{BB962C8B-B14F-4D97-AF65-F5344CB8AC3E}">
        <p14:creationId xmlns:p14="http://schemas.microsoft.com/office/powerpoint/2010/main" val="382616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CB2DBFB-A98A-4630-BC5E-243E7D04D898}"/>
              </a:ext>
              <a:ext uri="{C183D7F6-B498-43B3-948B-1728B52AA6E4}">
                <adec:decorative xmlns:adec="http://schemas.microsoft.com/office/drawing/2017/decorative" val="1"/>
              </a:ext>
            </a:extLst>
          </p:cNvPr>
          <p:cNvPicPr>
            <a:picLocks noChangeAspect="1"/>
          </p:cNvPicPr>
          <p:nvPr userDrawn="1"/>
        </p:nvPicPr>
        <p:blipFill>
          <a:blip r:embed="rId11" cstate="print">
            <a:alphaModFix amt="50000"/>
            <a:extLst>
              <a:ext uri="{28A0092B-C50C-407E-A947-70E740481C1C}">
                <a14:useLocalDpi xmlns:a14="http://schemas.microsoft.com/office/drawing/2010/main" val="0"/>
              </a:ext>
            </a:extLst>
          </a:blip>
          <a:stretch>
            <a:fillRect/>
          </a:stretch>
        </p:blipFill>
        <p:spPr>
          <a:xfrm>
            <a:off x="84408" y="94321"/>
            <a:ext cx="1192850" cy="1602334"/>
          </a:xfrm>
          <a:prstGeom prst="rect">
            <a:avLst/>
          </a:prstGeom>
        </p:spPr>
      </p:pic>
      <p:sp>
        <p:nvSpPr>
          <p:cNvPr id="2" name="Title Placeholder 1">
            <a:extLst>
              <a:ext uri="{FF2B5EF4-FFF2-40B4-BE49-F238E27FC236}">
                <a16:creationId xmlns:a16="http://schemas.microsoft.com/office/drawing/2014/main" id="{856853BC-8490-4DED-9C8F-580D31D5606A}"/>
              </a:ext>
            </a:extLst>
          </p:cNvPr>
          <p:cNvSpPr>
            <a:spLocks noGrp="1"/>
          </p:cNvSpPr>
          <p:nvPr>
            <p:ph type="title"/>
          </p:nvPr>
        </p:nvSpPr>
        <p:spPr>
          <a:xfrm>
            <a:off x="357447" y="0"/>
            <a:ext cx="11670009"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A04E8-62AC-42FA-B929-59C88856BBB3}"/>
              </a:ext>
            </a:extLst>
          </p:cNvPr>
          <p:cNvSpPr>
            <a:spLocks noGrp="1"/>
          </p:cNvSpPr>
          <p:nvPr>
            <p:ph type="body" idx="1"/>
          </p:nvPr>
        </p:nvSpPr>
        <p:spPr>
          <a:xfrm>
            <a:off x="357447" y="1460500"/>
            <a:ext cx="11670010" cy="48958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332C88AF-DBAC-4CB4-9B59-00238870E7CE}"/>
              </a:ext>
            </a:extLst>
          </p:cNvPr>
          <p:cNvSpPr>
            <a:spLocks noGrp="1"/>
          </p:cNvSpPr>
          <p:nvPr>
            <p:ph type="sldNum" sz="quarter" idx="4"/>
          </p:nvPr>
        </p:nvSpPr>
        <p:spPr>
          <a:xfrm>
            <a:off x="9284257" y="6356349"/>
            <a:ext cx="2743200" cy="365125"/>
          </a:xfrm>
          <a:prstGeom prst="rect">
            <a:avLst/>
          </a:prstGeom>
        </p:spPr>
        <p:txBody>
          <a:bodyPr vert="horz" lIns="91440" tIns="45720" rIns="91440" bIns="45720" rtlCol="0" anchor="ctr"/>
          <a:lstStyle>
            <a:lvl1pPr algn="r">
              <a:defRPr lang="en-US" sz="1600" kern="1200" smtClean="0">
                <a:solidFill>
                  <a:srgbClr val="1F4E79"/>
                </a:solidFill>
                <a:latin typeface="+mn-lt"/>
                <a:ea typeface="+mn-ea"/>
                <a:cs typeface="Times New Roman" panose="02020603050405020304" pitchFamily="18" charset="0"/>
              </a:defRPr>
            </a:lvl1pPr>
          </a:lstStyle>
          <a:p>
            <a:fld id="{E9C1D828-F931-464A-8E86-F9D742DA373F}" type="slidenum">
              <a:rPr lang="en-US" smtClean="0"/>
              <a:pPr/>
              <a:t>‹#›</a:t>
            </a:fld>
            <a:endParaRPr lang="en-US"/>
          </a:p>
        </p:txBody>
      </p:sp>
    </p:spTree>
    <p:extLst>
      <p:ext uri="{BB962C8B-B14F-4D97-AF65-F5344CB8AC3E}">
        <p14:creationId xmlns:p14="http://schemas.microsoft.com/office/powerpoint/2010/main" val="71627058"/>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50" r:id="rId3"/>
    <p:sldLayoutId id="2147483651" r:id="rId4"/>
    <p:sldLayoutId id="2147483652" r:id="rId5"/>
    <p:sldLayoutId id="2147483660" r:id="rId6"/>
    <p:sldLayoutId id="2147483661" r:id="rId7"/>
    <p:sldLayoutId id="2147483662" r:id="rId8"/>
    <p:sldLayoutId id="2147483664" r:id="rId9"/>
  </p:sldLayoutIdLst>
  <p:hf hdr="0" ftr="0"/>
  <p:txStyles>
    <p:titleStyle>
      <a:lvl1pPr algn="ctr" defTabSz="914400" rtl="0" eaLnBrk="1" latinLnBrk="0" hangingPunct="1">
        <a:lnSpc>
          <a:spcPct val="90000"/>
        </a:lnSpc>
        <a:spcBef>
          <a:spcPct val="0"/>
        </a:spcBef>
        <a:buNone/>
        <a:defRPr lang="en-US" sz="4800" kern="1200" dirty="0" smtClean="0">
          <a:solidFill>
            <a:srgbClr val="1F4E79"/>
          </a:solidFill>
          <a:latin typeface="+mn-lt"/>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12"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4.xml"/><Relationship Id="rId1" Type="http://schemas.openxmlformats.org/officeDocument/2006/relationships/slideLayout" Target="../slideLayouts/slideLayout5.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5.xml"/><Relationship Id="rId1" Type="http://schemas.openxmlformats.org/officeDocument/2006/relationships/slideLayout" Target="../slideLayouts/slideLayout5.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6.xml"/><Relationship Id="rId1" Type="http://schemas.openxmlformats.org/officeDocument/2006/relationships/slideLayout" Target="../slideLayouts/slideLayout5.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7.xml"/><Relationship Id="rId1" Type="http://schemas.openxmlformats.org/officeDocument/2006/relationships/slideLayout" Target="../slideLayouts/slideLayout5.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8.xml.rels><?xml version="1.0" encoding="UTF-8" standalone="yes"?>
<Relationships xmlns="http://schemas.openxmlformats.org/package/2006/relationships"><Relationship Id="rId8" Type="http://schemas.openxmlformats.org/officeDocument/2006/relationships/diagramData" Target="../diagrams/data10.xml"/><Relationship Id="rId3" Type="http://schemas.openxmlformats.org/officeDocument/2006/relationships/diagramData" Target="../diagrams/data9.xml"/><Relationship Id="rId7" Type="http://schemas.microsoft.com/office/2007/relationships/diagramDrawing" Target="../diagrams/drawing9.xml"/><Relationship Id="rId12" Type="http://schemas.microsoft.com/office/2007/relationships/diagramDrawing" Target="../diagrams/drawing10.xml"/><Relationship Id="rId2" Type="http://schemas.openxmlformats.org/officeDocument/2006/relationships/notesSlide" Target="../notesSlides/notesSlide18.xml"/><Relationship Id="rId1" Type="http://schemas.openxmlformats.org/officeDocument/2006/relationships/slideLayout" Target="../slideLayouts/slideLayout5.xml"/><Relationship Id="rId6" Type="http://schemas.openxmlformats.org/officeDocument/2006/relationships/diagramColors" Target="../diagrams/colors9.xml"/><Relationship Id="rId11" Type="http://schemas.openxmlformats.org/officeDocument/2006/relationships/diagramColors" Target="../diagrams/colors10.xml"/><Relationship Id="rId5" Type="http://schemas.openxmlformats.org/officeDocument/2006/relationships/diagramQuickStyle" Target="../diagrams/quickStyle9.xml"/><Relationship Id="rId10" Type="http://schemas.openxmlformats.org/officeDocument/2006/relationships/diagramQuickStyle" Target="../diagrams/quickStyle10.xml"/><Relationship Id="rId4" Type="http://schemas.openxmlformats.org/officeDocument/2006/relationships/diagramLayout" Target="../diagrams/layout9.xml"/><Relationship Id="rId9" Type="http://schemas.openxmlformats.org/officeDocument/2006/relationships/diagramLayout" Target="../diagrams/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dhhs.nv.gov/uploadedFiles/dhhsnvgov/content/Programs/Office_of_Analytics/Minority%20Health%20Report%202023.pdf" TargetMode="External"/><Relationship Id="rId3" Type="http://schemas.openxmlformats.org/officeDocument/2006/relationships/hyperlink" Target="https://notice.nv.gov/" TargetMode="External"/><Relationship Id="rId7" Type="http://schemas.openxmlformats.org/officeDocument/2006/relationships/hyperlink" Target="https://nvlcb.maps.arcgis.com/apps/instant/lookup/index.html?appid=0815e77623f04028993e9f3ecc56174e" TargetMode="External"/><Relationship Id="rId2" Type="http://schemas.openxmlformats.org/officeDocument/2006/relationships/hyperlink" Target="https://ppc.nv.gov/" TargetMode="External"/><Relationship Id="rId1" Type="http://schemas.openxmlformats.org/officeDocument/2006/relationships/slideLayout" Target="../slideLayouts/slideLayout3.xml"/><Relationship Id="rId6" Type="http://schemas.openxmlformats.org/officeDocument/2006/relationships/hyperlink" Target="https://www.nevadaddcouncil.org/legislative-information/" TargetMode="External"/><Relationship Id="rId5" Type="http://schemas.openxmlformats.org/officeDocument/2006/relationships/hyperlink" Target="https://www.leg.state.nv.us/App/NELIS/REL/82nd2023" TargetMode="External"/><Relationship Id="rId4" Type="http://schemas.openxmlformats.org/officeDocument/2006/relationships/hyperlink" Target="https://www.leg.state.nv.us/universalaccess.htm"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Acruda@dhhs.nv.gov" TargetMode="External"/><Relationship Id="rId2" Type="http://schemas.openxmlformats.org/officeDocument/2006/relationships/hyperlink" Target="https://dhhs.nv.gov/Programs/CHA/MH/" TargetMode="External"/><Relationship Id="rId1" Type="http://schemas.openxmlformats.org/officeDocument/2006/relationships/slideLayout" Target="../slideLayouts/slideLayout7.xml"/><Relationship Id="rId5" Type="http://schemas.openxmlformats.org/officeDocument/2006/relationships/hyperlink" Target="mailto:tdortch@dhhs.nv.gov" TargetMode="External"/><Relationship Id="rId4" Type="http://schemas.openxmlformats.org/officeDocument/2006/relationships/hyperlink" Target="mailto:a.neal@health.nv.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hyperlink" Target="https://nvlcb.maps.arcgis.com/apps/instant/lookup/index.html?appid=0815e77623f04028993e9f3ecc56174e" TargetMode="Externa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hyperlink" Target="https://www.leg.state.nv.us/NRS/NRS-239B.html#NRS239BSec022" TargetMode="External"/><Relationship Id="rId7" Type="http://schemas.openxmlformats.org/officeDocument/2006/relationships/diagramData" Target="../diagrams/data4.xml"/><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hyperlink" Target="https://www.leg.state.nv.us/Division/Legal/LawLibrary/NRS/NRS-232.html#NRS232Sec0087" TargetMode="External"/><Relationship Id="rId11" Type="http://schemas.microsoft.com/office/2007/relationships/diagramDrawing" Target="../diagrams/drawing4.xml"/><Relationship Id="rId5" Type="http://schemas.openxmlformats.org/officeDocument/2006/relationships/hyperlink" Target="https://www.leg.state.nv.us/Division/Legal/LawLibrary/NRS/NRS-232.html#NRS232Sec0083" TargetMode="External"/><Relationship Id="rId10" Type="http://schemas.openxmlformats.org/officeDocument/2006/relationships/diagramColors" Target="../diagrams/colors4.xml"/><Relationship Id="rId4" Type="http://schemas.openxmlformats.org/officeDocument/2006/relationships/hyperlink" Target="https://www.leg.state.nv.us/NRS/NRS-239B.html#NRS239BSec026" TargetMode="External"/><Relationship Id="rId9"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F213E-3FDF-4472-8DC1-0818415EE67D}"/>
              </a:ext>
            </a:extLst>
          </p:cNvPr>
          <p:cNvSpPr>
            <a:spLocks noGrp="1"/>
          </p:cNvSpPr>
          <p:nvPr>
            <p:ph type="ctrTitle"/>
          </p:nvPr>
        </p:nvSpPr>
        <p:spPr>
          <a:xfrm>
            <a:off x="1409700" y="5075298"/>
            <a:ext cx="9144000" cy="546866"/>
          </a:xfrm>
        </p:spPr>
        <p:txBody>
          <a:bodyPr/>
          <a:lstStyle/>
          <a:p>
            <a:r>
              <a:rPr lang="en-US" dirty="0"/>
              <a:t>Nevada Office of Minority Health and Equity</a:t>
            </a:r>
          </a:p>
        </p:txBody>
      </p:sp>
      <p:sp>
        <p:nvSpPr>
          <p:cNvPr id="3" name="Subtitle 2">
            <a:extLst>
              <a:ext uri="{FF2B5EF4-FFF2-40B4-BE49-F238E27FC236}">
                <a16:creationId xmlns:a16="http://schemas.microsoft.com/office/drawing/2014/main" id="{4E9A2FF6-E70D-4F04-829F-0308ECD45051}"/>
              </a:ext>
            </a:extLst>
          </p:cNvPr>
          <p:cNvSpPr>
            <a:spLocks noGrp="1"/>
          </p:cNvSpPr>
          <p:nvPr>
            <p:ph type="subTitle" idx="1"/>
          </p:nvPr>
        </p:nvSpPr>
        <p:spPr>
          <a:xfrm>
            <a:off x="1524000" y="4117214"/>
            <a:ext cx="9144000" cy="807810"/>
          </a:xfrm>
        </p:spPr>
        <p:txBody>
          <a:bodyPr>
            <a:normAutofit/>
          </a:bodyPr>
          <a:lstStyle/>
          <a:p>
            <a:r>
              <a:rPr lang="en-US" sz="3200"/>
              <a:t>Tina Dortch, April Cruda, Alexandra Neal </a:t>
            </a:r>
          </a:p>
        </p:txBody>
      </p:sp>
      <p:sp>
        <p:nvSpPr>
          <p:cNvPr id="5" name="Text Placeholder 4">
            <a:extLst>
              <a:ext uri="{FF2B5EF4-FFF2-40B4-BE49-F238E27FC236}">
                <a16:creationId xmlns:a16="http://schemas.microsoft.com/office/drawing/2014/main" id="{54883497-CDC1-4006-A8FB-7226BAABE4E2}"/>
              </a:ext>
            </a:extLst>
          </p:cNvPr>
          <p:cNvSpPr>
            <a:spLocks noGrp="1"/>
          </p:cNvSpPr>
          <p:nvPr>
            <p:ph type="body" sz="quarter" idx="13"/>
          </p:nvPr>
        </p:nvSpPr>
        <p:spPr>
          <a:xfrm>
            <a:off x="-160020" y="2769361"/>
            <a:ext cx="12512040" cy="657225"/>
          </a:xfrm>
        </p:spPr>
        <p:txBody>
          <a:bodyPr/>
          <a:lstStyle/>
          <a:p>
            <a:pPr>
              <a:spcBef>
                <a:spcPts val="0"/>
              </a:spcBef>
            </a:pPr>
            <a:r>
              <a:rPr lang="en-US" dirty="0"/>
              <a:t> Statewide Policy Making and Legislative Change </a:t>
            </a:r>
          </a:p>
          <a:p>
            <a:pPr>
              <a:spcBef>
                <a:spcPts val="0"/>
              </a:spcBef>
            </a:pPr>
            <a:r>
              <a:rPr lang="en-US" sz="6000" dirty="0"/>
              <a:t> </a:t>
            </a:r>
            <a:r>
              <a:rPr lang="en-US" sz="4000" dirty="0"/>
              <a:t>Health Equity Through Advocacy </a:t>
            </a:r>
            <a:endParaRPr lang="en-US" sz="6000" dirty="0"/>
          </a:p>
        </p:txBody>
      </p:sp>
      <p:sp>
        <p:nvSpPr>
          <p:cNvPr id="6" name="TextBox 5">
            <a:extLst>
              <a:ext uri="{FF2B5EF4-FFF2-40B4-BE49-F238E27FC236}">
                <a16:creationId xmlns:a16="http://schemas.microsoft.com/office/drawing/2014/main" id="{F944D294-13C7-409B-9BB2-38C6605BA149}"/>
              </a:ext>
            </a:extLst>
          </p:cNvPr>
          <p:cNvSpPr txBox="1"/>
          <p:nvPr/>
        </p:nvSpPr>
        <p:spPr>
          <a:xfrm>
            <a:off x="3429628" y="6494658"/>
            <a:ext cx="4913644" cy="469665"/>
          </a:xfrm>
          <a:prstGeom prst="rect">
            <a:avLst/>
          </a:prstGeom>
        </p:spPr>
        <p:txBody>
          <a:bodyPr vert="horz" wrap="none" lIns="91440" tIns="45720" rIns="91440" bIns="45720" rtlCol="0" anchor="ctr">
            <a:normAutofit/>
          </a:bodyPr>
          <a:lstStyle/>
          <a:p>
            <a:pPr algn="ctr"/>
            <a:r>
              <a:rPr lang="en-US"/>
              <a:t>December 16, 2023</a:t>
            </a:r>
          </a:p>
        </p:txBody>
      </p:sp>
      <p:pic>
        <p:nvPicPr>
          <p:cNvPr id="8" name="Picture 7" descr="Nevada Office of Minority Health and Equity Logo">
            <a:extLst>
              <a:ext uri="{FF2B5EF4-FFF2-40B4-BE49-F238E27FC236}">
                <a16:creationId xmlns:a16="http://schemas.microsoft.com/office/drawing/2014/main" id="{49CF8068-58ED-205A-91C2-13BC58658D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63200" y="5075298"/>
            <a:ext cx="1504950" cy="1504950"/>
          </a:xfrm>
          <a:prstGeom prst="rect">
            <a:avLst/>
          </a:prstGeom>
        </p:spPr>
      </p:pic>
    </p:spTree>
    <p:extLst>
      <p:ext uri="{BB962C8B-B14F-4D97-AF65-F5344CB8AC3E}">
        <p14:creationId xmlns:p14="http://schemas.microsoft.com/office/powerpoint/2010/main" val="3820935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C72B047-A5A4-0D2A-E030-3175C74B42AD}"/>
              </a:ext>
            </a:extLst>
          </p:cNvPr>
          <p:cNvSpPr>
            <a:spLocks noGrp="1"/>
          </p:cNvSpPr>
          <p:nvPr>
            <p:ph idx="1"/>
          </p:nvPr>
        </p:nvSpPr>
        <p:spPr>
          <a:xfrm>
            <a:off x="88506" y="1718235"/>
            <a:ext cx="5540393" cy="4638115"/>
          </a:xfrm>
        </p:spPr>
        <p:txBody>
          <a:bodyPr vert="horz" lIns="91440" tIns="45720" rIns="91440" bIns="45720" rtlCol="0" anchor="t">
            <a:normAutofit/>
          </a:bodyPr>
          <a:lstStyle/>
          <a:p>
            <a:pPr marL="285750" indent="-285750">
              <a:lnSpc>
                <a:spcPct val="100000"/>
              </a:lnSpc>
              <a:spcBef>
                <a:spcPts val="0"/>
              </a:spcBef>
              <a:buFont typeface="Arial,Sans-Serif" panose="020B0604020202020204" pitchFamily="34" charset="0"/>
            </a:pPr>
            <a:r>
              <a:rPr lang="en-US" sz="2400" dirty="0">
                <a:cs typeface="Calibri"/>
              </a:rPr>
              <a:t>Committee hearings and action</a:t>
            </a:r>
          </a:p>
          <a:p>
            <a:pPr marL="742950" lvl="1" indent="-285750">
              <a:lnSpc>
                <a:spcPct val="100000"/>
              </a:lnSpc>
              <a:spcBef>
                <a:spcPts val="0"/>
              </a:spcBef>
              <a:buFont typeface="Arial,Sans-Serif" panose="020B0604020202020204" pitchFamily="34" charset="0"/>
            </a:pPr>
            <a:r>
              <a:rPr lang="en-US" dirty="0">
                <a:cs typeface="Calibri"/>
              </a:rPr>
              <a:t>A committee may vote to pass the bill as written, pass it with amendments, or send it to another committee for more review.</a:t>
            </a:r>
          </a:p>
          <a:p>
            <a:pPr marL="742950" lvl="1" indent="-285750">
              <a:lnSpc>
                <a:spcPct val="100000"/>
              </a:lnSpc>
              <a:spcBef>
                <a:spcPts val="0"/>
              </a:spcBef>
              <a:buFont typeface="Arial,Sans-Serif" panose="020B0604020202020204" pitchFamily="34" charset="0"/>
            </a:pPr>
            <a:r>
              <a:rPr lang="en-US" dirty="0">
                <a:cs typeface="Calibri"/>
              </a:rPr>
              <a:t>They can also send the bill back to the full legislative body without a specific recommendation. </a:t>
            </a:r>
          </a:p>
          <a:p>
            <a:pPr marL="742950" lvl="1" indent="-285750">
              <a:lnSpc>
                <a:spcPct val="100000"/>
              </a:lnSpc>
              <a:spcBef>
                <a:spcPts val="0"/>
              </a:spcBef>
              <a:buFont typeface="Arial,Sans-Serif" panose="020B0604020202020204" pitchFamily="34" charset="0"/>
            </a:pPr>
            <a:r>
              <a:rPr lang="en-US" dirty="0">
                <a:cs typeface="Calibri"/>
              </a:rPr>
              <a:t>If the committee does not take any of these actions, the bill does not move forward.</a:t>
            </a:r>
            <a:endParaRPr lang="en-US" dirty="0"/>
          </a:p>
        </p:txBody>
      </p:sp>
      <p:sp>
        <p:nvSpPr>
          <p:cNvPr id="3" name="Slide Number Placeholder 2">
            <a:extLst>
              <a:ext uri="{FF2B5EF4-FFF2-40B4-BE49-F238E27FC236}">
                <a16:creationId xmlns:a16="http://schemas.microsoft.com/office/drawing/2014/main" id="{3CA836D4-409F-1C7D-CF26-D0383540BD4F}"/>
              </a:ext>
            </a:extLst>
          </p:cNvPr>
          <p:cNvSpPr>
            <a:spLocks noGrp="1"/>
          </p:cNvSpPr>
          <p:nvPr>
            <p:ph type="sldNum" sz="quarter" idx="12"/>
          </p:nvPr>
        </p:nvSpPr>
        <p:spPr/>
        <p:txBody>
          <a:bodyPr/>
          <a:lstStyle/>
          <a:p>
            <a:fld id="{E9C1D828-F931-464A-8E86-F9D742DA373F}" type="slidenum">
              <a:rPr lang="en-US" smtClean="0"/>
              <a:t>10</a:t>
            </a:fld>
            <a:endParaRPr lang="en-US"/>
          </a:p>
        </p:txBody>
      </p:sp>
      <p:sp>
        <p:nvSpPr>
          <p:cNvPr id="4" name="Title 3">
            <a:extLst>
              <a:ext uri="{FF2B5EF4-FFF2-40B4-BE49-F238E27FC236}">
                <a16:creationId xmlns:a16="http://schemas.microsoft.com/office/drawing/2014/main" id="{99D8438D-2D81-3718-5856-2087CAD70CDF}"/>
              </a:ext>
            </a:extLst>
          </p:cNvPr>
          <p:cNvSpPr>
            <a:spLocks noGrp="1"/>
          </p:cNvSpPr>
          <p:nvPr>
            <p:ph type="title"/>
          </p:nvPr>
        </p:nvSpPr>
        <p:spPr/>
        <p:txBody>
          <a:bodyPr/>
          <a:lstStyle/>
          <a:p>
            <a:r>
              <a:rPr lang="en-US">
                <a:cs typeface="Times New Roman"/>
              </a:rPr>
              <a:t>How a Bill Becomes a Law</a:t>
            </a:r>
            <a:endParaRPr lang="en-US"/>
          </a:p>
        </p:txBody>
      </p:sp>
      <p:pic>
        <p:nvPicPr>
          <p:cNvPr id="6" name="Content Placeholder 11" descr="Diagram on Nevada Legislative Process including how an idea becomes a law through drafting, committee hearings, floor debate, and governor.">
            <a:extLst>
              <a:ext uri="{FF2B5EF4-FFF2-40B4-BE49-F238E27FC236}">
                <a16:creationId xmlns:a16="http://schemas.microsoft.com/office/drawing/2014/main" id="{0E8462C7-809A-5E30-0217-D83195BC469D}"/>
              </a:ext>
            </a:extLst>
          </p:cNvPr>
          <p:cNvPicPr>
            <a:picLocks noChangeAspect="1"/>
          </p:cNvPicPr>
          <p:nvPr/>
        </p:nvPicPr>
        <p:blipFill>
          <a:blip r:embed="rId3"/>
          <a:stretch>
            <a:fillRect/>
          </a:stretch>
        </p:blipFill>
        <p:spPr>
          <a:xfrm>
            <a:off x="5514981" y="1709762"/>
            <a:ext cx="6669069" cy="4097474"/>
          </a:xfrm>
          <a:prstGeom prst="rect">
            <a:avLst/>
          </a:prstGeom>
        </p:spPr>
      </p:pic>
    </p:spTree>
    <p:extLst>
      <p:ext uri="{BB962C8B-B14F-4D97-AF65-F5344CB8AC3E}">
        <p14:creationId xmlns:p14="http://schemas.microsoft.com/office/powerpoint/2010/main" val="310241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7B9F8FEC-61C2-2D73-9CB8-0A39DEB8B84B}"/>
              </a:ext>
            </a:extLst>
          </p:cNvPr>
          <p:cNvSpPr>
            <a:spLocks noGrp="1"/>
          </p:cNvSpPr>
          <p:nvPr>
            <p:ph type="sldNum" sz="quarter" idx="12"/>
          </p:nvPr>
        </p:nvSpPr>
        <p:spPr/>
        <p:txBody>
          <a:bodyPr/>
          <a:lstStyle/>
          <a:p>
            <a:fld id="{E9C1D828-F931-464A-8E86-F9D742DA373F}" type="slidenum">
              <a:rPr lang="en-US" smtClean="0"/>
              <a:t>11</a:t>
            </a:fld>
            <a:endParaRPr lang="en-US"/>
          </a:p>
        </p:txBody>
      </p:sp>
      <p:sp>
        <p:nvSpPr>
          <p:cNvPr id="2" name="Title 1">
            <a:extLst>
              <a:ext uri="{FF2B5EF4-FFF2-40B4-BE49-F238E27FC236}">
                <a16:creationId xmlns:a16="http://schemas.microsoft.com/office/drawing/2014/main" id="{960BAFA2-8CDF-30A7-9F0B-FB4F1F55C6C3}"/>
              </a:ext>
            </a:extLst>
          </p:cNvPr>
          <p:cNvSpPr>
            <a:spLocks noGrp="1"/>
          </p:cNvSpPr>
          <p:nvPr>
            <p:ph type="title"/>
          </p:nvPr>
        </p:nvSpPr>
        <p:spPr/>
        <p:txBody>
          <a:bodyPr>
            <a:normAutofit/>
          </a:bodyPr>
          <a:lstStyle/>
          <a:p>
            <a:r>
              <a:rPr lang="en-US" dirty="0">
                <a:ea typeface="+mn-lt"/>
                <a:cs typeface="+mn-lt"/>
              </a:rPr>
              <a:t>How a Bill Becomes a Law </a:t>
            </a:r>
            <a:endParaRPr lang="en-US" dirty="0"/>
          </a:p>
        </p:txBody>
      </p:sp>
      <p:sp>
        <p:nvSpPr>
          <p:cNvPr id="7" name="Date Placeholder 6">
            <a:extLst>
              <a:ext uri="{FF2B5EF4-FFF2-40B4-BE49-F238E27FC236}">
                <a16:creationId xmlns:a16="http://schemas.microsoft.com/office/drawing/2014/main" id="{040C0547-A6EA-1C0A-79C4-3C6721064F16}"/>
              </a:ext>
            </a:extLst>
          </p:cNvPr>
          <p:cNvSpPr>
            <a:spLocks noGrp="1"/>
          </p:cNvSpPr>
          <p:nvPr>
            <p:ph type="dt" sz="half" idx="4294967295"/>
          </p:nvPr>
        </p:nvSpPr>
        <p:spPr>
          <a:xfrm>
            <a:off x="0" y="0"/>
            <a:ext cx="0" cy="0"/>
          </a:xfrm>
        </p:spPr>
        <p:txBody>
          <a:bodyPr/>
          <a:lstStyle/>
          <a:p>
            <a:fld id="{4153C59A-E060-4A74-8ACB-FFDD3BD8AC0B}" type="datetime1">
              <a:rPr lang="en-US"/>
              <a:t>11/27/2023</a:t>
            </a:fld>
            <a:endParaRPr lang="en-US"/>
          </a:p>
        </p:txBody>
      </p:sp>
      <p:pic>
        <p:nvPicPr>
          <p:cNvPr id="12" name="Content Placeholder 11" descr="Diagram on Nevada Legislative Process including how an idea becomes a law through drafting, committee hearings, floor debate, and governor.">
            <a:extLst>
              <a:ext uri="{FF2B5EF4-FFF2-40B4-BE49-F238E27FC236}">
                <a16:creationId xmlns:a16="http://schemas.microsoft.com/office/drawing/2014/main" id="{1708C682-D5A5-9681-5894-30371BA2F374}"/>
              </a:ext>
            </a:extLst>
          </p:cNvPr>
          <p:cNvPicPr>
            <a:picLocks noGrp="1" noChangeAspect="1"/>
          </p:cNvPicPr>
          <p:nvPr>
            <p:ph idx="1"/>
          </p:nvPr>
        </p:nvPicPr>
        <p:blipFill>
          <a:blip r:embed="rId3"/>
          <a:stretch>
            <a:fillRect/>
          </a:stretch>
        </p:blipFill>
        <p:spPr>
          <a:xfrm>
            <a:off x="5290864" y="1709762"/>
            <a:ext cx="6904391" cy="4231944"/>
          </a:xfrm>
        </p:spPr>
      </p:pic>
      <p:sp>
        <p:nvSpPr>
          <p:cNvPr id="13" name="TextBox 12">
            <a:extLst>
              <a:ext uri="{FF2B5EF4-FFF2-40B4-BE49-F238E27FC236}">
                <a16:creationId xmlns:a16="http://schemas.microsoft.com/office/drawing/2014/main" id="{F1050C1B-89D2-676E-8927-C65B88DDCECB}"/>
              </a:ext>
            </a:extLst>
          </p:cNvPr>
          <p:cNvSpPr txBox="1"/>
          <p:nvPr/>
        </p:nvSpPr>
        <p:spPr>
          <a:xfrm>
            <a:off x="-4101" y="1408998"/>
            <a:ext cx="5459175" cy="4832092"/>
          </a:xfrm>
          <a:prstGeom prst="rect">
            <a:avLst/>
          </a:prstGeom>
          <a:no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285750" indent="-285750">
              <a:buFont typeface="Arial"/>
              <a:buChar char="•"/>
            </a:pPr>
            <a:endParaRPr lang="en-US" sz="2800">
              <a:cs typeface="Calibri" panose="020F0502020204030204"/>
            </a:endParaRPr>
          </a:p>
          <a:p>
            <a:pPr marL="457200" indent="-457200">
              <a:buFont typeface="Arial"/>
              <a:buChar char="•"/>
            </a:pPr>
            <a:r>
              <a:rPr lang="en-US" sz="2800">
                <a:cs typeface="Calibri" panose="020F0502020204030204"/>
              </a:rPr>
              <a:t>Common reasons why bills do not pass:</a:t>
            </a:r>
          </a:p>
          <a:p>
            <a:pPr marL="742950" lvl="1" indent="-285750">
              <a:buFont typeface="Arial"/>
              <a:buChar char="•"/>
            </a:pPr>
            <a:r>
              <a:rPr lang="en-US" sz="2800">
                <a:cs typeface="Calibri" panose="020F0502020204030204"/>
              </a:rPr>
              <a:t>Disagreement among legislators</a:t>
            </a:r>
          </a:p>
          <a:p>
            <a:pPr marL="742950" lvl="1" indent="-285750">
              <a:buFont typeface="Arial"/>
              <a:buChar char="•"/>
            </a:pPr>
            <a:r>
              <a:rPr lang="en-US" sz="2800">
                <a:cs typeface="Calibri" panose="020F0502020204030204"/>
              </a:rPr>
              <a:t>Lack of public support</a:t>
            </a:r>
          </a:p>
          <a:p>
            <a:pPr marL="742950" lvl="1" indent="-285750">
              <a:buFont typeface="Arial"/>
              <a:buChar char="•"/>
            </a:pPr>
            <a:r>
              <a:rPr lang="en-US" sz="2800">
                <a:cs typeface="Calibri" panose="020F0502020204030204"/>
              </a:rPr>
              <a:t>Procedural issues</a:t>
            </a:r>
          </a:p>
          <a:p>
            <a:pPr marL="742950" lvl="1" indent="-285750">
              <a:buFont typeface="Arial"/>
              <a:buChar char="•"/>
            </a:pPr>
            <a:r>
              <a:rPr lang="en-US" sz="2800">
                <a:cs typeface="Calibri" panose="020F0502020204030204"/>
              </a:rPr>
              <a:t>Budgetary constraints</a:t>
            </a:r>
          </a:p>
          <a:p>
            <a:pPr marL="742950" lvl="1" indent="-285750">
              <a:buFont typeface="Arial"/>
              <a:buChar char="•"/>
            </a:pPr>
            <a:r>
              <a:rPr lang="en-US" sz="2800">
                <a:cs typeface="Calibri" panose="020F0502020204030204"/>
              </a:rPr>
              <a:t>Executive opposition</a:t>
            </a:r>
          </a:p>
          <a:p>
            <a:pPr marL="742950" lvl="1" indent="-285750">
              <a:buFont typeface="Arial"/>
              <a:buChar char="•"/>
            </a:pPr>
            <a:r>
              <a:rPr lang="en-US" sz="2800">
                <a:cs typeface="Calibri" panose="020F0502020204030204"/>
              </a:rPr>
              <a:t>Time constraints</a:t>
            </a:r>
          </a:p>
          <a:p>
            <a:endParaRPr lang="en-US" sz="2800">
              <a:cs typeface="Calibri" panose="020F0502020204030204"/>
            </a:endParaRPr>
          </a:p>
        </p:txBody>
      </p:sp>
      <p:sp>
        <p:nvSpPr>
          <p:cNvPr id="3" name="Arrow: Right 2" descr="Pointing out ways to get involved">
            <a:extLst>
              <a:ext uri="{FF2B5EF4-FFF2-40B4-BE49-F238E27FC236}">
                <a16:creationId xmlns:a16="http://schemas.microsoft.com/office/drawing/2014/main" id="{77371B72-186C-6DF1-5FAF-9B944EABE84C}"/>
              </a:ext>
            </a:extLst>
          </p:cNvPr>
          <p:cNvSpPr/>
          <p:nvPr/>
        </p:nvSpPr>
        <p:spPr>
          <a:xfrm>
            <a:off x="4448735" y="5031441"/>
            <a:ext cx="896470" cy="29135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09594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86D20-D436-8E68-9123-A665A3DBDE15}"/>
              </a:ext>
            </a:extLst>
          </p:cNvPr>
          <p:cNvSpPr>
            <a:spLocks noGrp="1"/>
          </p:cNvSpPr>
          <p:nvPr>
            <p:ph type="title"/>
          </p:nvPr>
        </p:nvSpPr>
        <p:spPr>
          <a:xfrm>
            <a:off x="1132901" y="252425"/>
            <a:ext cx="10515600" cy="1541223"/>
          </a:xfrm>
        </p:spPr>
        <p:txBody>
          <a:bodyPr>
            <a:normAutofit fontScale="90000"/>
          </a:bodyPr>
          <a:lstStyle/>
          <a:p>
            <a:r>
              <a:rPr lang="en-US" sz="4900" dirty="0">
                <a:cs typeface="Times New Roman"/>
              </a:rPr>
              <a:t>What Could Have Been? </a:t>
            </a:r>
            <a:br>
              <a:rPr lang="en-US" sz="4000" dirty="0">
                <a:cs typeface="Times New Roman"/>
              </a:rPr>
            </a:br>
            <a:r>
              <a:rPr lang="en-US" sz="3100" dirty="0">
                <a:cs typeface="Times New Roman"/>
              </a:rPr>
              <a:t>Policy Around Equity within Accessibility and Accommodations Access</a:t>
            </a:r>
            <a:br>
              <a:rPr lang="en-US" sz="4800" dirty="0"/>
            </a:br>
            <a:endParaRPr lang="en-US" dirty="0"/>
          </a:p>
        </p:txBody>
      </p:sp>
      <p:sp>
        <p:nvSpPr>
          <p:cNvPr id="5" name="Text Placeholder 4">
            <a:extLst>
              <a:ext uri="{FF2B5EF4-FFF2-40B4-BE49-F238E27FC236}">
                <a16:creationId xmlns:a16="http://schemas.microsoft.com/office/drawing/2014/main" id="{2074C219-0E2D-818F-1952-F996C4DD1657}"/>
              </a:ext>
            </a:extLst>
          </p:cNvPr>
          <p:cNvSpPr>
            <a:spLocks noGrp="1"/>
          </p:cNvSpPr>
          <p:nvPr>
            <p:ph type="body" idx="1"/>
          </p:nvPr>
        </p:nvSpPr>
        <p:spPr>
          <a:xfrm>
            <a:off x="5926666" y="1761897"/>
            <a:ext cx="6092295" cy="643694"/>
          </a:xfrm>
        </p:spPr>
        <p:txBody>
          <a:bodyPr/>
          <a:lstStyle/>
          <a:p>
            <a:pPr algn="ctr"/>
            <a:r>
              <a:rPr lang="en-US" dirty="0">
                <a:cs typeface="Times New Roman"/>
              </a:rPr>
              <a:t>SB 203, Nevada 80th Legislative Session (2019)</a:t>
            </a:r>
            <a:endParaRPr lang="en-US" dirty="0"/>
          </a:p>
        </p:txBody>
      </p:sp>
      <p:sp>
        <p:nvSpPr>
          <p:cNvPr id="2" name="Content Placeholder 1">
            <a:extLst>
              <a:ext uri="{FF2B5EF4-FFF2-40B4-BE49-F238E27FC236}">
                <a16:creationId xmlns:a16="http://schemas.microsoft.com/office/drawing/2014/main" id="{DA555F6C-2866-6567-059E-DFCC1EEFCEFA}"/>
              </a:ext>
            </a:extLst>
          </p:cNvPr>
          <p:cNvSpPr>
            <a:spLocks noGrp="1"/>
          </p:cNvSpPr>
          <p:nvPr>
            <p:ph sz="half" idx="2"/>
          </p:nvPr>
        </p:nvSpPr>
        <p:spPr>
          <a:xfrm>
            <a:off x="6393921" y="2649007"/>
            <a:ext cx="5157787" cy="3707341"/>
          </a:xfrm>
        </p:spPr>
        <p:txBody>
          <a:bodyPr vert="horz" lIns="91440" tIns="45720" rIns="91440" bIns="45720" rtlCol="0" anchor="t">
            <a:normAutofit/>
          </a:bodyPr>
          <a:lstStyle/>
          <a:p>
            <a:r>
              <a:rPr lang="en-US" sz="2400" dirty="0">
                <a:cs typeface="Times New Roman"/>
              </a:rPr>
              <a:t>Allocates funds for programs benefitting children with visual/hearing impairments, provide resources for parents, and explores the possibility of creating a specialized public school for these children.</a:t>
            </a:r>
            <a:endParaRPr lang="en-US" sz="2400" dirty="0"/>
          </a:p>
          <a:p>
            <a:r>
              <a:rPr lang="en-US" sz="2400" dirty="0">
                <a:cs typeface="Times New Roman"/>
              </a:rPr>
              <a:t>Result:</a:t>
            </a:r>
            <a:r>
              <a:rPr lang="en-US" sz="2400">
                <a:cs typeface="Times New Roman"/>
              </a:rPr>
              <a:t> </a:t>
            </a:r>
            <a:r>
              <a:rPr lang="en-US" sz="2400" dirty="0">
                <a:cs typeface="Times New Roman"/>
              </a:rPr>
              <a:t> Legislative compromise resulted in modified bill draft that did not fully answer the need presented. This version became law</a:t>
            </a:r>
            <a:r>
              <a:rPr lang="en-US" sz="2400">
                <a:cs typeface="Times New Roman"/>
              </a:rPr>
              <a:t>.</a:t>
            </a:r>
            <a:endParaRPr lang="en-US" sz="2400" dirty="0">
              <a:cs typeface="Times New Roman"/>
            </a:endParaRPr>
          </a:p>
          <a:p>
            <a:endParaRPr lang="en-US" sz="2400" dirty="0">
              <a:cs typeface="Times New Roman"/>
            </a:endParaRPr>
          </a:p>
          <a:p>
            <a:endParaRPr lang="en-US" sz="2400" dirty="0"/>
          </a:p>
          <a:p>
            <a:endParaRPr lang="en-US" sz="2400" dirty="0"/>
          </a:p>
        </p:txBody>
      </p:sp>
      <p:sp>
        <p:nvSpPr>
          <p:cNvPr id="6" name="Text Placeholder 5">
            <a:extLst>
              <a:ext uri="{FF2B5EF4-FFF2-40B4-BE49-F238E27FC236}">
                <a16:creationId xmlns:a16="http://schemas.microsoft.com/office/drawing/2014/main" id="{84CD7A10-0378-0F76-50C4-235061268D1E}"/>
              </a:ext>
            </a:extLst>
          </p:cNvPr>
          <p:cNvSpPr>
            <a:spLocks noGrp="1"/>
          </p:cNvSpPr>
          <p:nvPr>
            <p:ph type="body" sz="quarter" idx="3"/>
          </p:nvPr>
        </p:nvSpPr>
        <p:spPr>
          <a:xfrm>
            <a:off x="383117" y="1581679"/>
            <a:ext cx="5183188" cy="823912"/>
          </a:xfrm>
        </p:spPr>
        <p:txBody>
          <a:bodyPr/>
          <a:lstStyle/>
          <a:p>
            <a:r>
              <a:rPr lang="en-US">
                <a:cs typeface="Times New Roman"/>
              </a:rPr>
              <a:t>H.R. 2373, 117th Congress (2021-2022)</a:t>
            </a:r>
            <a:endParaRPr lang="en-US"/>
          </a:p>
        </p:txBody>
      </p:sp>
      <p:sp>
        <p:nvSpPr>
          <p:cNvPr id="7" name="Content Placeholder 6">
            <a:extLst>
              <a:ext uri="{FF2B5EF4-FFF2-40B4-BE49-F238E27FC236}">
                <a16:creationId xmlns:a16="http://schemas.microsoft.com/office/drawing/2014/main" id="{B1FE6D67-26C8-06DB-3F8A-5747F7532A2A}"/>
              </a:ext>
            </a:extLst>
          </p:cNvPr>
          <p:cNvSpPr>
            <a:spLocks noGrp="1"/>
          </p:cNvSpPr>
          <p:nvPr>
            <p:ph sz="quarter" idx="4"/>
          </p:nvPr>
        </p:nvSpPr>
        <p:spPr>
          <a:xfrm>
            <a:off x="383116" y="2744258"/>
            <a:ext cx="5183188" cy="3786188"/>
          </a:xfrm>
        </p:spPr>
        <p:txBody>
          <a:bodyPr vert="horz" lIns="91440" tIns="45720" rIns="91440" bIns="45720" rtlCol="0" anchor="t">
            <a:normAutofit/>
          </a:bodyPr>
          <a:lstStyle/>
          <a:p>
            <a:r>
              <a:rPr lang="en-US" sz="2400" dirty="0">
                <a:cs typeface="Times New Roman"/>
              </a:rPr>
              <a:t>Designed to end the practice of paying disabled workers less than the minimum wage and encourage adoption of more inclusive and fair employment practices. </a:t>
            </a:r>
          </a:p>
          <a:p>
            <a:r>
              <a:rPr lang="en-US" sz="2400" dirty="0">
                <a:cs typeface="Times New Roman"/>
              </a:rPr>
              <a:t>Result: Formally presented to the House of Representatives and sent to the relevant committee for further discussion. </a:t>
            </a:r>
          </a:p>
          <a:p>
            <a:endParaRPr lang="en-US" sz="2400" dirty="0"/>
          </a:p>
        </p:txBody>
      </p:sp>
      <p:sp>
        <p:nvSpPr>
          <p:cNvPr id="3" name="Slide Number Placeholder 2">
            <a:extLst>
              <a:ext uri="{FF2B5EF4-FFF2-40B4-BE49-F238E27FC236}">
                <a16:creationId xmlns:a16="http://schemas.microsoft.com/office/drawing/2014/main" id="{EE06C0F8-6E91-9007-7750-2911443D5448}"/>
              </a:ext>
            </a:extLst>
          </p:cNvPr>
          <p:cNvSpPr>
            <a:spLocks noGrp="1"/>
          </p:cNvSpPr>
          <p:nvPr>
            <p:ph type="sldNum" sz="quarter" idx="12"/>
          </p:nvPr>
        </p:nvSpPr>
        <p:spPr/>
        <p:txBody>
          <a:bodyPr/>
          <a:lstStyle/>
          <a:p>
            <a:fld id="{E9C1D828-F931-464A-8E86-F9D742DA373F}" type="slidenum">
              <a:rPr lang="en-US" smtClean="0"/>
              <a:t>12</a:t>
            </a:fld>
            <a:endParaRPr lang="en-US"/>
          </a:p>
        </p:txBody>
      </p:sp>
    </p:spTree>
    <p:extLst>
      <p:ext uri="{BB962C8B-B14F-4D97-AF65-F5344CB8AC3E}">
        <p14:creationId xmlns:p14="http://schemas.microsoft.com/office/powerpoint/2010/main" val="2659303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8AC0C5-19DE-497A-ACC3-9E5D3EE256D7}"/>
              </a:ext>
            </a:extLst>
          </p:cNvPr>
          <p:cNvSpPr>
            <a:spLocks noGrp="1"/>
          </p:cNvSpPr>
          <p:nvPr>
            <p:ph sz="half" idx="1"/>
          </p:nvPr>
        </p:nvSpPr>
        <p:spPr>
          <a:xfrm>
            <a:off x="6600047" y="1428523"/>
            <a:ext cx="5368419" cy="5110388"/>
          </a:xfrm>
        </p:spPr>
        <p:txBody>
          <a:bodyPr>
            <a:normAutofit fontScale="92500" lnSpcReduction="10000"/>
          </a:bodyPr>
          <a:lstStyle/>
          <a:p>
            <a:pPr marL="0" indent="0" algn="ctr">
              <a:buNone/>
            </a:pPr>
            <a:r>
              <a:rPr lang="en-US" sz="3800" b="1" dirty="0"/>
              <a:t>Americans with Disabilities Act</a:t>
            </a:r>
          </a:p>
          <a:p>
            <a:r>
              <a:rPr lang="en-US" sz="2600" dirty="0">
                <a:solidFill>
                  <a:schemeClr val="tx1">
                    <a:lumMod val="95000"/>
                    <a:lumOff val="5000"/>
                  </a:schemeClr>
                </a:solidFill>
              </a:rPr>
              <a:t>Civil rights law that prohibits discrimination against individuals with disabilities in all areas of public life</a:t>
            </a:r>
            <a:endParaRPr lang="en-US" sz="2600" dirty="0">
              <a:solidFill>
                <a:schemeClr val="tx1">
                  <a:lumMod val="95000"/>
                  <a:lumOff val="5000"/>
                </a:schemeClr>
              </a:solidFill>
              <a:cs typeface="Calibri"/>
            </a:endParaRPr>
          </a:p>
          <a:p>
            <a:r>
              <a:rPr lang="en-US" sz="2600" dirty="0">
                <a:solidFill>
                  <a:schemeClr val="tx1">
                    <a:lumMod val="95000"/>
                    <a:lumOff val="5000"/>
                  </a:schemeClr>
                </a:solidFill>
              </a:rPr>
              <a:t>5 Sections: </a:t>
            </a:r>
            <a:endParaRPr lang="en-US" sz="2600" dirty="0">
              <a:solidFill>
                <a:schemeClr val="tx1">
                  <a:lumMod val="95000"/>
                  <a:lumOff val="5000"/>
                </a:schemeClr>
              </a:solidFill>
              <a:cs typeface="Calibri"/>
            </a:endParaRPr>
          </a:p>
          <a:p>
            <a:pPr lvl="1"/>
            <a:r>
              <a:rPr lang="en-US" sz="2600" dirty="0">
                <a:solidFill>
                  <a:schemeClr val="tx1">
                    <a:lumMod val="95000"/>
                    <a:lumOff val="5000"/>
                  </a:schemeClr>
                </a:solidFill>
              </a:rPr>
              <a:t>Employment</a:t>
            </a:r>
            <a:endParaRPr lang="en-US" sz="2600" dirty="0">
              <a:solidFill>
                <a:schemeClr val="tx1">
                  <a:lumMod val="95000"/>
                  <a:lumOff val="5000"/>
                </a:schemeClr>
              </a:solidFill>
              <a:cs typeface="Calibri"/>
            </a:endParaRPr>
          </a:p>
          <a:p>
            <a:pPr lvl="1"/>
            <a:r>
              <a:rPr lang="en-US" sz="2600" dirty="0">
                <a:solidFill>
                  <a:schemeClr val="tx1">
                    <a:lumMod val="95000"/>
                    <a:lumOff val="5000"/>
                  </a:schemeClr>
                </a:solidFill>
              </a:rPr>
              <a:t>Public Services- State and Local Government</a:t>
            </a:r>
            <a:endParaRPr lang="en-US" sz="2600" dirty="0">
              <a:solidFill>
                <a:schemeClr val="tx1">
                  <a:lumMod val="95000"/>
                  <a:lumOff val="5000"/>
                </a:schemeClr>
              </a:solidFill>
              <a:cs typeface="Calibri"/>
            </a:endParaRPr>
          </a:p>
          <a:p>
            <a:pPr lvl="1"/>
            <a:r>
              <a:rPr lang="en-US" sz="2600" dirty="0">
                <a:solidFill>
                  <a:schemeClr val="tx1">
                    <a:lumMod val="95000"/>
                    <a:lumOff val="5000"/>
                  </a:schemeClr>
                </a:solidFill>
              </a:rPr>
              <a:t>Public Accommodations and Services operated by Private Entities</a:t>
            </a:r>
            <a:endParaRPr lang="en-US" sz="2600" dirty="0">
              <a:solidFill>
                <a:schemeClr val="tx1">
                  <a:lumMod val="95000"/>
                  <a:lumOff val="5000"/>
                </a:schemeClr>
              </a:solidFill>
              <a:cs typeface="Calibri"/>
            </a:endParaRPr>
          </a:p>
          <a:p>
            <a:pPr lvl="1"/>
            <a:r>
              <a:rPr lang="en-US" sz="2600" dirty="0">
                <a:solidFill>
                  <a:schemeClr val="tx1">
                    <a:lumMod val="95000"/>
                    <a:lumOff val="5000"/>
                  </a:schemeClr>
                </a:solidFill>
              </a:rPr>
              <a:t>Telecommunications</a:t>
            </a:r>
            <a:endParaRPr lang="en-US" sz="2600" dirty="0">
              <a:solidFill>
                <a:schemeClr val="tx1">
                  <a:lumMod val="95000"/>
                  <a:lumOff val="5000"/>
                </a:schemeClr>
              </a:solidFill>
              <a:cs typeface="Calibri"/>
            </a:endParaRPr>
          </a:p>
          <a:p>
            <a:pPr lvl="1"/>
            <a:r>
              <a:rPr lang="en-US" sz="2600" dirty="0">
                <a:solidFill>
                  <a:schemeClr val="tx1">
                    <a:lumMod val="95000"/>
                    <a:lumOff val="5000"/>
                  </a:schemeClr>
                </a:solidFill>
              </a:rPr>
              <a:t>Miscellaneous Provisions</a:t>
            </a:r>
            <a:endParaRPr lang="en-US" sz="2600" dirty="0">
              <a:solidFill>
                <a:schemeClr val="tx1">
                  <a:lumMod val="95000"/>
                  <a:lumOff val="5000"/>
                </a:schemeClr>
              </a:solidFill>
              <a:cs typeface="Calibri"/>
            </a:endParaRPr>
          </a:p>
          <a:p>
            <a:endParaRPr lang="en-US" dirty="0"/>
          </a:p>
        </p:txBody>
      </p:sp>
      <p:sp>
        <p:nvSpPr>
          <p:cNvPr id="5" name="Content Placeholder 4">
            <a:extLst>
              <a:ext uri="{FF2B5EF4-FFF2-40B4-BE49-F238E27FC236}">
                <a16:creationId xmlns:a16="http://schemas.microsoft.com/office/drawing/2014/main" id="{70E42336-8B3E-117D-6277-102E9364F0CE}"/>
              </a:ext>
            </a:extLst>
          </p:cNvPr>
          <p:cNvSpPr>
            <a:spLocks noGrp="1"/>
          </p:cNvSpPr>
          <p:nvPr>
            <p:ph sz="half" idx="2"/>
          </p:nvPr>
        </p:nvSpPr>
        <p:spPr>
          <a:xfrm>
            <a:off x="0" y="1513845"/>
            <a:ext cx="6348551" cy="5256009"/>
          </a:xfrm>
        </p:spPr>
        <p:txBody>
          <a:bodyPr vert="horz" lIns="91440" tIns="45720" rIns="91440" bIns="45720" rtlCol="0" anchor="t">
            <a:normAutofit fontScale="92500" lnSpcReduction="20000"/>
          </a:bodyPr>
          <a:lstStyle/>
          <a:p>
            <a:pPr marL="0" indent="0">
              <a:buNone/>
            </a:pPr>
            <a:r>
              <a:rPr lang="en-US" sz="3900" b="1">
                <a:cs typeface="Times New Roman"/>
              </a:rPr>
              <a:t>Nevada Legislation   </a:t>
            </a:r>
            <a:r>
              <a:rPr lang="en-US" sz="3500" b="1">
                <a:cs typeface="Times New Roman"/>
              </a:rPr>
              <a:t>  </a:t>
            </a:r>
            <a:r>
              <a:rPr lang="en-US">
                <a:cs typeface="Times New Roman"/>
              </a:rPr>
              <a:t>                                                                           </a:t>
            </a:r>
            <a:endParaRPr lang="en-US"/>
          </a:p>
          <a:p>
            <a:pPr lvl="1"/>
            <a:r>
              <a:rPr lang="en-US" sz="2600">
                <a:cs typeface="Times New Roman"/>
              </a:rPr>
              <a:t>Senate Bill 544 (2019) </a:t>
            </a:r>
            <a:endParaRPr lang="en-US" sz="2600"/>
          </a:p>
          <a:p>
            <a:pPr lvl="2"/>
            <a:r>
              <a:rPr lang="en-US" sz="2600">
                <a:cs typeface="Times New Roman"/>
              </a:rPr>
              <a:t>Creates the Patient Protection Commission</a:t>
            </a:r>
          </a:p>
          <a:p>
            <a:pPr lvl="1"/>
            <a:r>
              <a:rPr lang="en-US" sz="2600">
                <a:cs typeface="Times New Roman"/>
              </a:rPr>
              <a:t>Senate Bill 362  (2023)</a:t>
            </a:r>
          </a:p>
          <a:p>
            <a:pPr lvl="2"/>
            <a:r>
              <a:rPr lang="en-US" sz="2600">
                <a:cs typeface="Times New Roman"/>
              </a:rPr>
              <a:t>Establishment of a program for the imprinting of a symbol indicating a medical condition on a driver’s license or identification card including Deaf/Hard of Hearing</a:t>
            </a:r>
          </a:p>
          <a:p>
            <a:pPr lvl="1"/>
            <a:r>
              <a:rPr lang="en-US" sz="2600">
                <a:cs typeface="Times New Roman"/>
              </a:rPr>
              <a:t>Assembly Bill 206 (2023) </a:t>
            </a:r>
            <a:endParaRPr lang="en-US" sz="2600"/>
          </a:p>
          <a:p>
            <a:pPr lvl="2"/>
            <a:r>
              <a:rPr lang="en-US" sz="2600">
                <a:cs typeface="Times New Roman"/>
              </a:rPr>
              <a:t>Modifies the Nevada Commission for Persons who are  Deaf/ Hard of Hearing to allow for more voices on  the commission. </a:t>
            </a:r>
            <a:endParaRPr lang="en-US" sz="2600"/>
          </a:p>
        </p:txBody>
      </p:sp>
      <p:sp>
        <p:nvSpPr>
          <p:cNvPr id="3" name="Slide Number Placeholder 2">
            <a:extLst>
              <a:ext uri="{FF2B5EF4-FFF2-40B4-BE49-F238E27FC236}">
                <a16:creationId xmlns:a16="http://schemas.microsoft.com/office/drawing/2014/main" id="{B1AAF2D0-A13A-2AF3-E44E-A9F2734144C4}"/>
              </a:ext>
            </a:extLst>
          </p:cNvPr>
          <p:cNvSpPr>
            <a:spLocks noGrp="1"/>
          </p:cNvSpPr>
          <p:nvPr>
            <p:ph type="sldNum" sz="quarter" idx="12"/>
          </p:nvPr>
        </p:nvSpPr>
        <p:spPr/>
        <p:txBody>
          <a:bodyPr/>
          <a:lstStyle/>
          <a:p>
            <a:fld id="{E9C1D828-F931-464A-8E86-F9D742DA373F}" type="slidenum">
              <a:rPr lang="en-US" smtClean="0"/>
              <a:t>13</a:t>
            </a:fld>
            <a:endParaRPr lang="en-US" dirty="0"/>
          </a:p>
        </p:txBody>
      </p:sp>
      <p:sp>
        <p:nvSpPr>
          <p:cNvPr id="4" name="Title 3">
            <a:extLst>
              <a:ext uri="{FF2B5EF4-FFF2-40B4-BE49-F238E27FC236}">
                <a16:creationId xmlns:a16="http://schemas.microsoft.com/office/drawing/2014/main" id="{2997FB2B-C18F-80F3-ABF1-A4705C43434D}"/>
              </a:ext>
            </a:extLst>
          </p:cNvPr>
          <p:cNvSpPr>
            <a:spLocks noGrp="1"/>
          </p:cNvSpPr>
          <p:nvPr>
            <p:ph type="title"/>
          </p:nvPr>
        </p:nvSpPr>
        <p:spPr>
          <a:xfrm>
            <a:off x="428467" y="136526"/>
            <a:ext cx="11670008" cy="899904"/>
          </a:xfrm>
        </p:spPr>
        <p:txBody>
          <a:bodyPr>
            <a:normAutofit fontScale="90000"/>
          </a:bodyPr>
          <a:lstStyle/>
          <a:p>
            <a:br>
              <a:rPr lang="en-US" sz="3600" dirty="0">
                <a:cs typeface="Times New Roman"/>
              </a:rPr>
            </a:br>
            <a:r>
              <a:rPr lang="en-US" sz="4900" dirty="0">
                <a:cs typeface="Calibri"/>
              </a:rPr>
              <a:t>Current Laws </a:t>
            </a:r>
            <a:br>
              <a:rPr lang="en-US" sz="3600" dirty="0">
                <a:cs typeface="Times New Roman"/>
              </a:rPr>
            </a:br>
            <a:r>
              <a:rPr lang="en-US" sz="3600" dirty="0">
                <a:cs typeface="Times New Roman"/>
              </a:rPr>
              <a:t>Equity within Accessibility and Accommodations Access</a:t>
            </a:r>
            <a:br>
              <a:rPr lang="en-US" sz="4800" dirty="0"/>
            </a:br>
            <a:endParaRPr lang="en-US" dirty="0"/>
          </a:p>
        </p:txBody>
      </p:sp>
    </p:spTree>
    <p:extLst>
      <p:ext uri="{BB962C8B-B14F-4D97-AF65-F5344CB8AC3E}">
        <p14:creationId xmlns:p14="http://schemas.microsoft.com/office/powerpoint/2010/main" val="2922147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81D6CE1-1FB4-4F02-4C9F-3403DBB8DDCC}"/>
              </a:ext>
            </a:extLst>
          </p:cNvPr>
          <p:cNvSpPr>
            <a:spLocks noGrp="1"/>
          </p:cNvSpPr>
          <p:nvPr>
            <p:ph type="sldNum" sz="quarter" idx="12"/>
          </p:nvPr>
        </p:nvSpPr>
        <p:spPr>
          <a:xfrm>
            <a:off x="9284257" y="6356349"/>
            <a:ext cx="2743200" cy="365125"/>
          </a:xfrm>
        </p:spPr>
        <p:txBody>
          <a:bodyPr anchor="ctr">
            <a:normAutofit/>
          </a:bodyPr>
          <a:lstStyle/>
          <a:p>
            <a:pPr>
              <a:spcAft>
                <a:spcPts val="600"/>
              </a:spcAft>
            </a:pPr>
            <a:fld id="{E9C1D828-F931-464A-8E86-F9D742DA373F}" type="slidenum">
              <a:rPr lang="en-US" smtClean="0"/>
              <a:pPr>
                <a:spcAft>
                  <a:spcPts val="600"/>
                </a:spcAft>
              </a:pPr>
              <a:t>14</a:t>
            </a:fld>
            <a:endParaRPr lang="en-US"/>
          </a:p>
        </p:txBody>
      </p:sp>
      <p:sp>
        <p:nvSpPr>
          <p:cNvPr id="6" name="Title 5">
            <a:extLst>
              <a:ext uri="{FF2B5EF4-FFF2-40B4-BE49-F238E27FC236}">
                <a16:creationId xmlns:a16="http://schemas.microsoft.com/office/drawing/2014/main" id="{C3505C3B-EE27-ABCE-C496-81C114273A2D}"/>
              </a:ext>
            </a:extLst>
          </p:cNvPr>
          <p:cNvSpPr>
            <a:spLocks noGrp="1"/>
          </p:cNvSpPr>
          <p:nvPr>
            <p:ph type="title"/>
          </p:nvPr>
        </p:nvSpPr>
        <p:spPr>
          <a:xfrm>
            <a:off x="1134196" y="50722"/>
            <a:ext cx="10517030" cy="2037158"/>
          </a:xfrm>
        </p:spPr>
        <p:txBody>
          <a:bodyPr anchor="ctr">
            <a:normAutofit fontScale="90000"/>
          </a:bodyPr>
          <a:lstStyle/>
          <a:p>
            <a:r>
              <a:rPr lang="en-US" sz="4400" dirty="0">
                <a:cs typeface="Times New Roman"/>
              </a:rPr>
              <a:t>Who Impacts Your Life and How Can You Get to Know Them?</a:t>
            </a:r>
            <a:br>
              <a:rPr lang="en-US" sz="4400" dirty="0">
                <a:cs typeface="Times New Roman"/>
              </a:rPr>
            </a:br>
            <a:r>
              <a:rPr lang="en-US" sz="2700" dirty="0">
                <a:cs typeface="Times New Roman"/>
              </a:rPr>
              <a:t>Or </a:t>
            </a:r>
            <a:br>
              <a:rPr lang="en-US" sz="4400" dirty="0">
                <a:cs typeface="Times New Roman"/>
              </a:rPr>
            </a:br>
            <a:r>
              <a:rPr lang="en-US" sz="3600" dirty="0">
                <a:cs typeface="Times New Roman"/>
              </a:rPr>
              <a:t> Civic Engagement</a:t>
            </a:r>
          </a:p>
        </p:txBody>
      </p:sp>
      <p:graphicFrame>
        <p:nvGraphicFramePr>
          <p:cNvPr id="8" name="Diagram 7" descr="List of entities that can participate in civic engagement. This list includes the following: Community, Legislative Branch, Executive Branch, State and Local Agencies, City and County Officials.">
            <a:extLst>
              <a:ext uri="{FF2B5EF4-FFF2-40B4-BE49-F238E27FC236}">
                <a16:creationId xmlns:a16="http://schemas.microsoft.com/office/drawing/2014/main" id="{6DEF1466-AFF0-EB24-209F-471C821EEF88}"/>
              </a:ext>
            </a:extLst>
          </p:cNvPr>
          <p:cNvGraphicFramePr/>
          <p:nvPr>
            <p:extLst>
              <p:ext uri="{D42A27DB-BD31-4B8C-83A1-F6EECF244321}">
                <p14:modId xmlns:p14="http://schemas.microsoft.com/office/powerpoint/2010/main" val="1464003629"/>
              </p:ext>
            </p:extLst>
          </p:nvPr>
        </p:nvGraphicFramePr>
        <p:xfrm>
          <a:off x="805591" y="1643314"/>
          <a:ext cx="10580818" cy="4900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947468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81D6CE1-1FB4-4F02-4C9F-3403DBB8DDCC}"/>
              </a:ext>
            </a:extLst>
          </p:cNvPr>
          <p:cNvSpPr>
            <a:spLocks noGrp="1"/>
          </p:cNvSpPr>
          <p:nvPr>
            <p:ph type="sldNum" sz="quarter" idx="12"/>
          </p:nvPr>
        </p:nvSpPr>
        <p:spPr>
          <a:xfrm>
            <a:off x="9284257" y="6356349"/>
            <a:ext cx="2743200" cy="365125"/>
          </a:xfrm>
        </p:spPr>
        <p:txBody>
          <a:bodyPr anchor="ctr">
            <a:normAutofit/>
          </a:bodyPr>
          <a:lstStyle/>
          <a:p>
            <a:pPr>
              <a:spcAft>
                <a:spcPts val="600"/>
              </a:spcAft>
            </a:pPr>
            <a:fld id="{E9C1D828-F931-464A-8E86-F9D742DA373F}" type="slidenum">
              <a:rPr lang="en-US" smtClean="0"/>
              <a:pPr>
                <a:spcAft>
                  <a:spcPts val="600"/>
                </a:spcAft>
              </a:pPr>
              <a:t>15</a:t>
            </a:fld>
            <a:endParaRPr lang="en-US"/>
          </a:p>
        </p:txBody>
      </p:sp>
      <p:sp>
        <p:nvSpPr>
          <p:cNvPr id="6" name="Title 5">
            <a:extLst>
              <a:ext uri="{FF2B5EF4-FFF2-40B4-BE49-F238E27FC236}">
                <a16:creationId xmlns:a16="http://schemas.microsoft.com/office/drawing/2014/main" id="{C3505C3B-EE27-ABCE-C496-81C114273A2D}"/>
              </a:ext>
            </a:extLst>
          </p:cNvPr>
          <p:cNvSpPr>
            <a:spLocks noGrp="1"/>
          </p:cNvSpPr>
          <p:nvPr>
            <p:ph type="title"/>
          </p:nvPr>
        </p:nvSpPr>
        <p:spPr>
          <a:xfrm>
            <a:off x="1134196" y="81519"/>
            <a:ext cx="10517030" cy="1325563"/>
          </a:xfrm>
        </p:spPr>
        <p:txBody>
          <a:bodyPr anchor="ctr">
            <a:normAutofit/>
          </a:bodyPr>
          <a:lstStyle/>
          <a:p>
            <a:r>
              <a:rPr lang="en-US" sz="4400"/>
              <a:t>State Committees, Boards, and Commissions</a:t>
            </a:r>
          </a:p>
        </p:txBody>
      </p:sp>
      <p:graphicFrame>
        <p:nvGraphicFramePr>
          <p:cNvPr id="8" name="Diagram 7" descr="List of entities that can participate in civic engagement. This list includes the following: Community, Legislative Branch, Executive Branch, State and Local Agencies, City and County Officials.&#10;&#10;State and Local Agencies is bolded.">
            <a:extLst>
              <a:ext uri="{FF2B5EF4-FFF2-40B4-BE49-F238E27FC236}">
                <a16:creationId xmlns:a16="http://schemas.microsoft.com/office/drawing/2014/main" id="{6DEF1466-AFF0-EB24-209F-471C821EEF88}"/>
              </a:ext>
            </a:extLst>
          </p:cNvPr>
          <p:cNvGraphicFramePr/>
          <p:nvPr>
            <p:extLst>
              <p:ext uri="{D42A27DB-BD31-4B8C-83A1-F6EECF244321}">
                <p14:modId xmlns:p14="http://schemas.microsoft.com/office/powerpoint/2010/main" val="341284209"/>
              </p:ext>
            </p:extLst>
          </p:nvPr>
        </p:nvGraphicFramePr>
        <p:xfrm>
          <a:off x="357448" y="1465465"/>
          <a:ext cx="5374177" cy="4900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ontent Placeholder 2">
            <a:extLst>
              <a:ext uri="{FF2B5EF4-FFF2-40B4-BE49-F238E27FC236}">
                <a16:creationId xmlns:a16="http://schemas.microsoft.com/office/drawing/2014/main" id="{D0988482-8A3E-B38D-7980-CFC980A7FBE5}"/>
              </a:ext>
            </a:extLst>
          </p:cNvPr>
          <p:cNvSpPr>
            <a:spLocks noGrp="1"/>
          </p:cNvSpPr>
          <p:nvPr>
            <p:ph sz="half" idx="2"/>
          </p:nvPr>
        </p:nvSpPr>
        <p:spPr>
          <a:xfrm>
            <a:off x="5893724" y="1648545"/>
            <a:ext cx="6133733" cy="4717232"/>
          </a:xfrm>
        </p:spPr>
        <p:txBody>
          <a:bodyPr>
            <a:normAutofit fontScale="92500" lnSpcReduction="10000"/>
          </a:bodyPr>
          <a:lstStyle/>
          <a:p>
            <a:r>
              <a:rPr lang="en-US" sz="3600" dirty="0"/>
              <a:t>Short Term Opportunities</a:t>
            </a:r>
          </a:p>
          <a:p>
            <a:pPr lvl="1"/>
            <a:r>
              <a:rPr lang="en-US" sz="3200" dirty="0"/>
              <a:t>Public Interest Driven, Ad Hoc </a:t>
            </a:r>
          </a:p>
          <a:p>
            <a:pPr lvl="2"/>
            <a:r>
              <a:rPr lang="en-US" sz="2800" dirty="0"/>
              <a:t>Ex: NOMHE Black Leadership Advisory  committee</a:t>
            </a:r>
          </a:p>
          <a:p>
            <a:pPr lvl="2"/>
            <a:endParaRPr lang="en-US" sz="2800" dirty="0"/>
          </a:p>
          <a:p>
            <a:r>
              <a:rPr lang="en-US" sz="3600" dirty="0"/>
              <a:t>Long Term Opportunities</a:t>
            </a:r>
          </a:p>
          <a:p>
            <a:pPr lvl="1"/>
            <a:r>
              <a:rPr lang="en-US" sz="3200" dirty="0"/>
              <a:t>Statute Driven </a:t>
            </a:r>
          </a:p>
          <a:p>
            <a:pPr lvl="2"/>
            <a:r>
              <a:rPr lang="en-US" sz="2800" dirty="0"/>
              <a:t>Ex: Division of Aging and Disability Services  Task Force on Alzheimer’s Disease</a:t>
            </a:r>
          </a:p>
          <a:p>
            <a:pPr lvl="2"/>
            <a:r>
              <a:rPr lang="en-US" sz="2800" dirty="0"/>
              <a:t>Ex: NOMHE Advisory Committee</a:t>
            </a:r>
          </a:p>
          <a:p>
            <a:pPr lvl="3"/>
            <a:r>
              <a:rPr lang="en-US" sz="2400" dirty="0"/>
              <a:t>Legislative Advisor</a:t>
            </a:r>
          </a:p>
        </p:txBody>
      </p:sp>
    </p:spTree>
    <p:extLst>
      <p:ext uri="{BB962C8B-B14F-4D97-AF65-F5344CB8AC3E}">
        <p14:creationId xmlns:p14="http://schemas.microsoft.com/office/powerpoint/2010/main" val="10021288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81D6CE1-1FB4-4F02-4C9F-3403DBB8DDCC}"/>
              </a:ext>
            </a:extLst>
          </p:cNvPr>
          <p:cNvSpPr>
            <a:spLocks noGrp="1"/>
          </p:cNvSpPr>
          <p:nvPr>
            <p:ph type="sldNum" sz="quarter" idx="12"/>
          </p:nvPr>
        </p:nvSpPr>
        <p:spPr>
          <a:xfrm>
            <a:off x="9284257" y="6356349"/>
            <a:ext cx="2743200" cy="365125"/>
          </a:xfrm>
        </p:spPr>
        <p:txBody>
          <a:bodyPr anchor="ctr">
            <a:normAutofit/>
          </a:bodyPr>
          <a:lstStyle/>
          <a:p>
            <a:pPr>
              <a:spcAft>
                <a:spcPts val="600"/>
              </a:spcAft>
            </a:pPr>
            <a:fld id="{E9C1D828-F931-464A-8E86-F9D742DA373F}" type="slidenum">
              <a:rPr lang="en-US" smtClean="0"/>
              <a:pPr>
                <a:spcAft>
                  <a:spcPts val="600"/>
                </a:spcAft>
              </a:pPr>
              <a:t>16</a:t>
            </a:fld>
            <a:endParaRPr lang="en-US"/>
          </a:p>
        </p:txBody>
      </p:sp>
      <p:sp>
        <p:nvSpPr>
          <p:cNvPr id="6" name="Title 5">
            <a:extLst>
              <a:ext uri="{FF2B5EF4-FFF2-40B4-BE49-F238E27FC236}">
                <a16:creationId xmlns:a16="http://schemas.microsoft.com/office/drawing/2014/main" id="{C3505C3B-EE27-ABCE-C496-81C114273A2D}"/>
              </a:ext>
            </a:extLst>
          </p:cNvPr>
          <p:cNvSpPr>
            <a:spLocks noGrp="1"/>
          </p:cNvSpPr>
          <p:nvPr>
            <p:ph type="title"/>
          </p:nvPr>
        </p:nvSpPr>
        <p:spPr>
          <a:xfrm>
            <a:off x="1134196" y="81519"/>
            <a:ext cx="10517030" cy="1325563"/>
          </a:xfrm>
        </p:spPr>
        <p:txBody>
          <a:bodyPr anchor="ctr">
            <a:normAutofit/>
          </a:bodyPr>
          <a:lstStyle/>
          <a:p>
            <a:r>
              <a:rPr lang="en-US" sz="4400"/>
              <a:t> Communications with Local Agencies</a:t>
            </a:r>
          </a:p>
        </p:txBody>
      </p:sp>
      <p:graphicFrame>
        <p:nvGraphicFramePr>
          <p:cNvPr id="8" name="Diagram 7" descr="List of entities that can participate in civic engagement. This list includes the following: Community, Legislative Branch, Executive Branch, State and Local Agencies, City and County Officials.&#10;&#10;City and County Officials is bolded">
            <a:extLst>
              <a:ext uri="{FF2B5EF4-FFF2-40B4-BE49-F238E27FC236}">
                <a16:creationId xmlns:a16="http://schemas.microsoft.com/office/drawing/2014/main" id="{6DEF1466-AFF0-EB24-209F-471C821EEF88}"/>
              </a:ext>
            </a:extLst>
          </p:cNvPr>
          <p:cNvGraphicFramePr/>
          <p:nvPr>
            <p:extLst>
              <p:ext uri="{D42A27DB-BD31-4B8C-83A1-F6EECF244321}">
                <p14:modId xmlns:p14="http://schemas.microsoft.com/office/powerpoint/2010/main" val="1251723407"/>
              </p:ext>
            </p:extLst>
          </p:nvPr>
        </p:nvGraphicFramePr>
        <p:xfrm>
          <a:off x="357448" y="1465465"/>
          <a:ext cx="5374177" cy="4900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ontent Placeholder 2">
            <a:extLst>
              <a:ext uri="{FF2B5EF4-FFF2-40B4-BE49-F238E27FC236}">
                <a16:creationId xmlns:a16="http://schemas.microsoft.com/office/drawing/2014/main" id="{D0988482-8A3E-B38D-7980-CFC980A7FBE5}"/>
              </a:ext>
            </a:extLst>
          </p:cNvPr>
          <p:cNvSpPr>
            <a:spLocks noGrp="1"/>
          </p:cNvSpPr>
          <p:nvPr>
            <p:ph sz="half" idx="2"/>
          </p:nvPr>
        </p:nvSpPr>
        <p:spPr>
          <a:xfrm>
            <a:off x="5893723" y="1251284"/>
            <a:ext cx="6133733" cy="5525197"/>
          </a:xfrm>
        </p:spPr>
        <p:txBody>
          <a:bodyPr>
            <a:normAutofit lnSpcReduction="10000"/>
          </a:bodyPr>
          <a:lstStyle/>
          <a:p>
            <a:r>
              <a:rPr lang="en-US" dirty="0"/>
              <a:t>How to engage local officials and agencies? </a:t>
            </a:r>
          </a:p>
          <a:p>
            <a:pPr lvl="1"/>
            <a:r>
              <a:rPr lang="en-US" dirty="0"/>
              <a:t>Check out Department of Administration website for a list of government public access meetings.</a:t>
            </a:r>
          </a:p>
          <a:p>
            <a:pPr lvl="1"/>
            <a:r>
              <a:rPr lang="en-US" dirty="0"/>
              <a:t>Email/ Call  your local elected officials</a:t>
            </a:r>
          </a:p>
          <a:p>
            <a:pPr lvl="1"/>
            <a:r>
              <a:rPr lang="en-US" dirty="0"/>
              <a:t>Attend local events/ meetings </a:t>
            </a:r>
          </a:p>
          <a:p>
            <a:pPr marL="457200" lvl="1" indent="0">
              <a:buNone/>
            </a:pPr>
            <a:endParaRPr lang="en-US" dirty="0"/>
          </a:p>
          <a:p>
            <a:r>
              <a:rPr lang="en-US" dirty="0"/>
              <a:t>Community Liaisons </a:t>
            </a:r>
          </a:p>
          <a:p>
            <a:pPr lvl="1"/>
            <a:r>
              <a:rPr lang="en-US" dirty="0"/>
              <a:t>State Diversity Inclusion Liaisons</a:t>
            </a:r>
          </a:p>
          <a:p>
            <a:pPr lvl="1"/>
            <a:r>
              <a:rPr lang="en-US" dirty="0"/>
              <a:t>City/County Parks and Recreation Offices</a:t>
            </a:r>
          </a:p>
          <a:p>
            <a:pPr lvl="1"/>
            <a:r>
              <a:rPr lang="en-US" dirty="0"/>
              <a:t>City/County Community Engagement Offices</a:t>
            </a:r>
          </a:p>
          <a:p>
            <a:pPr lvl="1"/>
            <a:r>
              <a:rPr lang="en-US" dirty="0"/>
              <a:t>City/County/Health District/ Emergency Service community outreach office</a:t>
            </a:r>
          </a:p>
          <a:p>
            <a:pPr lvl="1"/>
            <a:endParaRPr lang="en-US" dirty="0"/>
          </a:p>
          <a:p>
            <a:pPr lvl="1"/>
            <a:endParaRPr lang="en-US" dirty="0"/>
          </a:p>
        </p:txBody>
      </p:sp>
    </p:spTree>
    <p:extLst>
      <p:ext uri="{BB962C8B-B14F-4D97-AF65-F5344CB8AC3E}">
        <p14:creationId xmlns:p14="http://schemas.microsoft.com/office/powerpoint/2010/main" val="29123564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81D6CE1-1FB4-4F02-4C9F-3403DBB8DDCC}"/>
              </a:ext>
            </a:extLst>
          </p:cNvPr>
          <p:cNvSpPr>
            <a:spLocks noGrp="1"/>
          </p:cNvSpPr>
          <p:nvPr>
            <p:ph type="sldNum" sz="quarter" idx="12"/>
          </p:nvPr>
        </p:nvSpPr>
        <p:spPr>
          <a:xfrm>
            <a:off x="9284257" y="6356349"/>
            <a:ext cx="2743200" cy="365125"/>
          </a:xfrm>
        </p:spPr>
        <p:txBody>
          <a:bodyPr anchor="ctr">
            <a:normAutofit/>
          </a:bodyPr>
          <a:lstStyle/>
          <a:p>
            <a:pPr>
              <a:spcAft>
                <a:spcPts val="600"/>
              </a:spcAft>
            </a:pPr>
            <a:fld id="{E9C1D828-F931-464A-8E86-F9D742DA373F}" type="slidenum">
              <a:rPr lang="en-US" smtClean="0"/>
              <a:pPr>
                <a:spcAft>
                  <a:spcPts val="600"/>
                </a:spcAft>
              </a:pPr>
              <a:t>17</a:t>
            </a:fld>
            <a:endParaRPr lang="en-US"/>
          </a:p>
        </p:txBody>
      </p:sp>
      <p:sp>
        <p:nvSpPr>
          <p:cNvPr id="6" name="Title 5">
            <a:extLst>
              <a:ext uri="{FF2B5EF4-FFF2-40B4-BE49-F238E27FC236}">
                <a16:creationId xmlns:a16="http://schemas.microsoft.com/office/drawing/2014/main" id="{C3505C3B-EE27-ABCE-C496-81C114273A2D}"/>
              </a:ext>
            </a:extLst>
          </p:cNvPr>
          <p:cNvSpPr>
            <a:spLocks noGrp="1"/>
          </p:cNvSpPr>
          <p:nvPr>
            <p:ph type="title"/>
          </p:nvPr>
        </p:nvSpPr>
        <p:spPr>
          <a:xfrm>
            <a:off x="1029990" y="136526"/>
            <a:ext cx="10517030" cy="1325563"/>
          </a:xfrm>
        </p:spPr>
        <p:txBody>
          <a:bodyPr anchor="ctr">
            <a:normAutofit/>
          </a:bodyPr>
          <a:lstStyle/>
          <a:p>
            <a:r>
              <a:rPr lang="en-US" sz="4400" dirty="0">
                <a:cs typeface="Times New Roman"/>
              </a:rPr>
              <a:t>Uncounted = Unserved</a:t>
            </a:r>
            <a:br>
              <a:rPr lang="en-US" sz="3600" dirty="0">
                <a:cs typeface="Times New Roman"/>
              </a:rPr>
            </a:br>
            <a:r>
              <a:rPr lang="en-US" sz="3600" dirty="0">
                <a:cs typeface="Times New Roman"/>
              </a:rPr>
              <a:t>How can you advocate as a part of your community?</a:t>
            </a:r>
          </a:p>
        </p:txBody>
      </p:sp>
      <p:graphicFrame>
        <p:nvGraphicFramePr>
          <p:cNvPr id="8" name="Diagram 7" descr="List of entities that can participate in civic engagement. This list includes the following: Community, Legislative Branch, Executive Branch, State and Local Agencies, City and County Officials.&#10;&#10;Community is bolded.">
            <a:extLst>
              <a:ext uri="{FF2B5EF4-FFF2-40B4-BE49-F238E27FC236}">
                <a16:creationId xmlns:a16="http://schemas.microsoft.com/office/drawing/2014/main" id="{6DEF1466-AFF0-EB24-209F-471C821EEF88}"/>
              </a:ext>
            </a:extLst>
          </p:cNvPr>
          <p:cNvGraphicFramePr/>
          <p:nvPr>
            <p:extLst>
              <p:ext uri="{D42A27DB-BD31-4B8C-83A1-F6EECF244321}">
                <p14:modId xmlns:p14="http://schemas.microsoft.com/office/powerpoint/2010/main" val="71225165"/>
              </p:ext>
            </p:extLst>
          </p:nvPr>
        </p:nvGraphicFramePr>
        <p:xfrm>
          <a:off x="357448" y="1465465"/>
          <a:ext cx="5374177" cy="4900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ontent Placeholder 2">
            <a:extLst>
              <a:ext uri="{FF2B5EF4-FFF2-40B4-BE49-F238E27FC236}">
                <a16:creationId xmlns:a16="http://schemas.microsoft.com/office/drawing/2014/main" id="{D0988482-8A3E-B38D-7980-CFC980A7FBE5}"/>
              </a:ext>
            </a:extLst>
          </p:cNvPr>
          <p:cNvSpPr>
            <a:spLocks noGrp="1"/>
          </p:cNvSpPr>
          <p:nvPr>
            <p:ph sz="half" idx="2"/>
          </p:nvPr>
        </p:nvSpPr>
        <p:spPr>
          <a:xfrm>
            <a:off x="5950566" y="1821162"/>
            <a:ext cx="6133733" cy="4900312"/>
          </a:xfrm>
        </p:spPr>
        <p:txBody>
          <a:bodyPr vert="horz" lIns="91440" tIns="45720" rIns="91440" bIns="45720" rtlCol="0" anchor="t">
            <a:normAutofit/>
          </a:bodyPr>
          <a:lstStyle/>
          <a:p>
            <a:pPr marL="0" indent="0">
              <a:buNone/>
            </a:pPr>
            <a:r>
              <a:rPr lang="en-US" sz="3200" dirty="0">
                <a:cs typeface="Times New Roman"/>
              </a:rPr>
              <a:t>The Importance of Your Story</a:t>
            </a:r>
            <a:endParaRPr lang="en-US" dirty="0"/>
          </a:p>
          <a:p>
            <a:pPr marL="971550" lvl="1" indent="-514350">
              <a:lnSpc>
                <a:spcPct val="150000"/>
              </a:lnSpc>
              <a:buAutoNum type="arabicPeriod"/>
            </a:pPr>
            <a:r>
              <a:rPr lang="en-US" dirty="0">
                <a:cs typeface="Times New Roman"/>
              </a:rPr>
              <a:t>Identify the issue</a:t>
            </a:r>
            <a:endParaRPr lang="en-US" dirty="0"/>
          </a:p>
          <a:p>
            <a:pPr marL="971550" lvl="1" indent="-514350">
              <a:buAutoNum type="arabicPeriod"/>
            </a:pPr>
            <a:r>
              <a:rPr lang="en-US" dirty="0">
                <a:cs typeface="Times New Roman"/>
              </a:rPr>
              <a:t>Gather relevant data</a:t>
            </a:r>
          </a:p>
          <a:p>
            <a:pPr marL="971550" lvl="1" indent="-514350">
              <a:buAutoNum type="arabicPeriod"/>
            </a:pPr>
            <a:r>
              <a:rPr lang="en-US" dirty="0">
                <a:cs typeface="Times New Roman"/>
              </a:rPr>
              <a:t>Engage community members, local leaders, and relevant organizations to build support</a:t>
            </a:r>
          </a:p>
          <a:p>
            <a:pPr marL="971550" lvl="1" indent="-514350">
              <a:buAutoNum type="arabicPeriod"/>
            </a:pPr>
            <a:r>
              <a:rPr lang="en-US" dirty="0">
                <a:cs typeface="Times New Roman"/>
              </a:rPr>
              <a:t>Collaborate with Advocacy Groups </a:t>
            </a:r>
            <a:endParaRPr lang="en-US" dirty="0"/>
          </a:p>
          <a:p>
            <a:pPr marL="971550" lvl="1" indent="-514350">
              <a:buAutoNum type="arabicPeriod"/>
            </a:pPr>
            <a:r>
              <a:rPr lang="en-US" dirty="0">
                <a:cs typeface="Times New Roman"/>
              </a:rPr>
              <a:t>Meet with decision-makers to present data-backed arguments and discuss potential solutions</a:t>
            </a:r>
            <a:endParaRPr lang="en-US" dirty="0"/>
          </a:p>
          <a:p>
            <a:pPr marL="971550" lvl="1" indent="-514350">
              <a:buAutoNum type="arabicPeriod"/>
            </a:pPr>
            <a:endParaRPr lang="en-US" dirty="0"/>
          </a:p>
          <a:p>
            <a:pPr marL="514350" indent="-514350">
              <a:buAutoNum type="arabicPeriod"/>
            </a:pPr>
            <a:endParaRPr lang="en-US" dirty="0"/>
          </a:p>
        </p:txBody>
      </p:sp>
    </p:spTree>
    <p:extLst>
      <p:ext uri="{BB962C8B-B14F-4D97-AF65-F5344CB8AC3E}">
        <p14:creationId xmlns:p14="http://schemas.microsoft.com/office/powerpoint/2010/main" val="205806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81D6CE1-1FB4-4F02-4C9F-3403DBB8DDCC}"/>
              </a:ext>
            </a:extLst>
          </p:cNvPr>
          <p:cNvSpPr>
            <a:spLocks noGrp="1"/>
          </p:cNvSpPr>
          <p:nvPr>
            <p:ph type="sldNum" sz="quarter" idx="12"/>
          </p:nvPr>
        </p:nvSpPr>
        <p:spPr>
          <a:xfrm>
            <a:off x="9284257" y="6356349"/>
            <a:ext cx="2743200" cy="365125"/>
          </a:xfrm>
        </p:spPr>
        <p:txBody>
          <a:bodyPr anchor="ctr">
            <a:normAutofit/>
          </a:bodyPr>
          <a:lstStyle/>
          <a:p>
            <a:pPr>
              <a:spcAft>
                <a:spcPts val="600"/>
              </a:spcAft>
            </a:pPr>
            <a:fld id="{E9C1D828-F931-464A-8E86-F9D742DA373F}" type="slidenum">
              <a:rPr lang="en-US" smtClean="0"/>
              <a:pPr>
                <a:spcAft>
                  <a:spcPts val="600"/>
                </a:spcAft>
              </a:pPr>
              <a:t>18</a:t>
            </a:fld>
            <a:endParaRPr lang="en-US"/>
          </a:p>
        </p:txBody>
      </p:sp>
      <p:sp>
        <p:nvSpPr>
          <p:cNvPr id="6" name="Title 5">
            <a:extLst>
              <a:ext uri="{FF2B5EF4-FFF2-40B4-BE49-F238E27FC236}">
                <a16:creationId xmlns:a16="http://schemas.microsoft.com/office/drawing/2014/main" id="{C3505C3B-EE27-ABCE-C496-81C114273A2D}"/>
              </a:ext>
            </a:extLst>
          </p:cNvPr>
          <p:cNvSpPr>
            <a:spLocks noGrp="1"/>
          </p:cNvSpPr>
          <p:nvPr>
            <p:ph type="title"/>
          </p:nvPr>
        </p:nvSpPr>
        <p:spPr>
          <a:xfrm>
            <a:off x="1134196" y="81519"/>
            <a:ext cx="10517030" cy="1325563"/>
          </a:xfrm>
        </p:spPr>
        <p:txBody>
          <a:bodyPr anchor="ctr">
            <a:normAutofit/>
          </a:bodyPr>
          <a:lstStyle/>
          <a:p>
            <a:r>
              <a:rPr lang="en-US" sz="4400" dirty="0">
                <a:cs typeface="Times New Roman"/>
              </a:rPr>
              <a:t>How can you advocate as a part of your community?</a:t>
            </a:r>
          </a:p>
        </p:txBody>
      </p:sp>
      <p:graphicFrame>
        <p:nvGraphicFramePr>
          <p:cNvPr id="8" name="Diagram 7" descr="List of entities that can participate in civic engagement. This list includes the following: Community, Legislative Branch, Executive Branch, State and Local Agencies, City and County Officials. &#10;&#10;Community is Bolded.">
            <a:extLst>
              <a:ext uri="{FF2B5EF4-FFF2-40B4-BE49-F238E27FC236}">
                <a16:creationId xmlns:a16="http://schemas.microsoft.com/office/drawing/2014/main" id="{6DEF1466-AFF0-EB24-209F-471C821EEF88}"/>
              </a:ext>
            </a:extLst>
          </p:cNvPr>
          <p:cNvGraphicFramePr/>
          <p:nvPr>
            <p:extLst>
              <p:ext uri="{D42A27DB-BD31-4B8C-83A1-F6EECF244321}">
                <p14:modId xmlns:p14="http://schemas.microsoft.com/office/powerpoint/2010/main" val="2525859082"/>
              </p:ext>
            </p:extLst>
          </p:nvPr>
        </p:nvGraphicFramePr>
        <p:xfrm>
          <a:off x="0" y="1638599"/>
          <a:ext cx="5374177" cy="4900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ontent Placeholder 2">
            <a:extLst>
              <a:ext uri="{FF2B5EF4-FFF2-40B4-BE49-F238E27FC236}">
                <a16:creationId xmlns:a16="http://schemas.microsoft.com/office/drawing/2014/main" id="{D0988482-8A3E-B38D-7980-CFC980A7FBE5}"/>
              </a:ext>
            </a:extLst>
          </p:cNvPr>
          <p:cNvSpPr>
            <a:spLocks noGrp="1"/>
          </p:cNvSpPr>
          <p:nvPr>
            <p:ph sz="half" idx="2"/>
          </p:nvPr>
        </p:nvSpPr>
        <p:spPr>
          <a:xfrm>
            <a:off x="5700819" y="1465465"/>
            <a:ext cx="6133733" cy="462092"/>
          </a:xfrm>
        </p:spPr>
        <p:txBody>
          <a:bodyPr vert="horz" lIns="91440" tIns="45720" rIns="91440" bIns="45720" rtlCol="0" anchor="t">
            <a:normAutofit lnSpcReduction="10000"/>
          </a:bodyPr>
          <a:lstStyle/>
          <a:p>
            <a:pPr marL="0" indent="0">
              <a:buNone/>
            </a:pPr>
            <a:r>
              <a:rPr lang="en-US" dirty="0"/>
              <a:t>The Importance of Data</a:t>
            </a:r>
          </a:p>
        </p:txBody>
      </p:sp>
      <p:graphicFrame>
        <p:nvGraphicFramePr>
          <p:cNvPr id="2" name="Diagram 1" descr="A list of data sources that can be used to identify health/ community need trends. ">
            <a:extLst>
              <a:ext uri="{FF2B5EF4-FFF2-40B4-BE49-F238E27FC236}">
                <a16:creationId xmlns:a16="http://schemas.microsoft.com/office/drawing/2014/main" id="{00A84EAD-4227-8CDE-D79B-088B41B188B7}"/>
              </a:ext>
            </a:extLst>
          </p:cNvPr>
          <p:cNvGraphicFramePr/>
          <p:nvPr>
            <p:extLst>
              <p:ext uri="{D42A27DB-BD31-4B8C-83A1-F6EECF244321}">
                <p14:modId xmlns:p14="http://schemas.microsoft.com/office/powerpoint/2010/main" val="2510359370"/>
              </p:ext>
            </p:extLst>
          </p:nvPr>
        </p:nvGraphicFramePr>
        <p:xfrm>
          <a:off x="5609155" y="1249545"/>
          <a:ext cx="6317059" cy="560845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8073279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5118529-CB49-F776-B6F0-DC70B26DC000}"/>
              </a:ext>
            </a:extLst>
          </p:cNvPr>
          <p:cNvSpPr>
            <a:spLocks noGrp="1"/>
          </p:cNvSpPr>
          <p:nvPr>
            <p:ph type="sldNum" sz="quarter" idx="12"/>
          </p:nvPr>
        </p:nvSpPr>
        <p:spPr/>
        <p:txBody>
          <a:bodyPr/>
          <a:lstStyle/>
          <a:p>
            <a:fld id="{E9C1D828-F931-464A-8E86-F9D742DA373F}" type="slidenum">
              <a:rPr lang="en-US" smtClean="0"/>
              <a:t>19</a:t>
            </a:fld>
            <a:endParaRPr lang="en-US"/>
          </a:p>
        </p:txBody>
      </p:sp>
      <p:sp>
        <p:nvSpPr>
          <p:cNvPr id="3" name="Title 2">
            <a:extLst>
              <a:ext uri="{FF2B5EF4-FFF2-40B4-BE49-F238E27FC236}">
                <a16:creationId xmlns:a16="http://schemas.microsoft.com/office/drawing/2014/main" id="{8D3CAB02-CB86-8A26-8ECD-0AF5C03EE2DB}"/>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3003977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E7D47-1187-49F5-9575-C22FACA82D0E}"/>
              </a:ext>
            </a:extLst>
          </p:cNvPr>
          <p:cNvSpPr>
            <a:spLocks noGrp="1"/>
          </p:cNvSpPr>
          <p:nvPr>
            <p:ph type="title"/>
          </p:nvPr>
        </p:nvSpPr>
        <p:spPr/>
        <p:txBody>
          <a:bodyPr/>
          <a:lstStyle/>
          <a:p>
            <a:r>
              <a:rPr lang="en-US"/>
              <a:t>Agenda</a:t>
            </a:r>
          </a:p>
        </p:txBody>
      </p:sp>
      <p:sp>
        <p:nvSpPr>
          <p:cNvPr id="3" name="Content Placeholder 2">
            <a:extLst>
              <a:ext uri="{FF2B5EF4-FFF2-40B4-BE49-F238E27FC236}">
                <a16:creationId xmlns:a16="http://schemas.microsoft.com/office/drawing/2014/main" id="{69D89CE9-A5C5-4663-80FE-BEF8D28F457E}"/>
              </a:ext>
            </a:extLst>
          </p:cNvPr>
          <p:cNvSpPr>
            <a:spLocks noGrp="1"/>
          </p:cNvSpPr>
          <p:nvPr>
            <p:ph idx="1"/>
          </p:nvPr>
        </p:nvSpPr>
        <p:spPr>
          <a:xfrm>
            <a:off x="357447" y="1845732"/>
            <a:ext cx="11670010" cy="4510617"/>
          </a:xfrm>
        </p:spPr>
        <p:txBody>
          <a:bodyPr>
            <a:normAutofit fontScale="85000" lnSpcReduction="10000"/>
          </a:bodyPr>
          <a:lstStyle/>
          <a:p>
            <a:pPr marL="457200" indent="-457200">
              <a:lnSpc>
                <a:spcPct val="150000"/>
              </a:lnSpc>
              <a:buFont typeface="Wingdings" panose="05000000000000000000" pitchFamily="2" charset="2"/>
              <a:buChar char="q"/>
            </a:pPr>
            <a:r>
              <a:rPr lang="en-US" sz="3200" dirty="0"/>
              <a:t>Introduction to NOMHE </a:t>
            </a:r>
          </a:p>
          <a:p>
            <a:pPr marL="457200" indent="-457200">
              <a:lnSpc>
                <a:spcPct val="150000"/>
              </a:lnSpc>
              <a:buFont typeface="Wingdings" panose="05000000000000000000" pitchFamily="2" charset="2"/>
              <a:buChar char="q"/>
            </a:pPr>
            <a:r>
              <a:rPr lang="en-US" sz="3200" dirty="0"/>
              <a:t>Primer to Public Health, Health Equity, and Policy</a:t>
            </a:r>
          </a:p>
          <a:p>
            <a:pPr marL="457200" indent="-457200">
              <a:lnSpc>
                <a:spcPct val="150000"/>
              </a:lnSpc>
              <a:buFont typeface="Wingdings" panose="05000000000000000000" pitchFamily="2" charset="2"/>
              <a:buChar char="q"/>
            </a:pPr>
            <a:r>
              <a:rPr lang="en-US" sz="3200" dirty="0"/>
              <a:t>Overview of Nevada’s Policy Infrastructure</a:t>
            </a:r>
          </a:p>
          <a:p>
            <a:pPr marL="457200" indent="-457200">
              <a:lnSpc>
                <a:spcPct val="150000"/>
              </a:lnSpc>
              <a:buFont typeface="Wingdings" panose="05000000000000000000" pitchFamily="2" charset="2"/>
              <a:buChar char="q"/>
            </a:pPr>
            <a:r>
              <a:rPr lang="en-US" sz="3200" dirty="0"/>
              <a:t>Outline Policies Around Equity within Accessibility and Accommodations Access</a:t>
            </a:r>
          </a:p>
          <a:p>
            <a:pPr marL="457200" indent="-457200">
              <a:lnSpc>
                <a:spcPct val="150000"/>
              </a:lnSpc>
              <a:buFont typeface="Wingdings" panose="05000000000000000000" pitchFamily="2" charset="2"/>
              <a:buChar char="q"/>
            </a:pPr>
            <a:r>
              <a:rPr lang="en-US" sz="3200" dirty="0"/>
              <a:t>How to Make Your Voice Heard? Advocating In and Out of Legislative Sessions. </a:t>
            </a:r>
          </a:p>
        </p:txBody>
      </p:sp>
      <p:sp>
        <p:nvSpPr>
          <p:cNvPr id="4" name="Slide Number Placeholder 3">
            <a:extLst>
              <a:ext uri="{FF2B5EF4-FFF2-40B4-BE49-F238E27FC236}">
                <a16:creationId xmlns:a16="http://schemas.microsoft.com/office/drawing/2014/main" id="{A843CE4E-EA84-4E3F-B2E4-43E8C3E25C93}"/>
              </a:ext>
            </a:extLst>
          </p:cNvPr>
          <p:cNvSpPr>
            <a:spLocks noGrp="1"/>
          </p:cNvSpPr>
          <p:nvPr>
            <p:ph type="sldNum" sz="quarter" idx="12"/>
          </p:nvPr>
        </p:nvSpPr>
        <p:spPr/>
        <p:txBody>
          <a:bodyPr/>
          <a:lstStyle/>
          <a:p>
            <a:fld id="{A0EC8638-D38E-4C5B-8C11-DA859CF37C29}" type="slidenum">
              <a:rPr lang="en-US" smtClean="0"/>
              <a:t>2</a:t>
            </a:fld>
            <a:endParaRPr lang="en-US"/>
          </a:p>
        </p:txBody>
      </p:sp>
    </p:spTree>
    <p:extLst>
      <p:ext uri="{BB962C8B-B14F-4D97-AF65-F5344CB8AC3E}">
        <p14:creationId xmlns:p14="http://schemas.microsoft.com/office/powerpoint/2010/main" val="2542222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EE2A045-8A7F-88E5-357F-A449261B1C58}"/>
              </a:ext>
            </a:extLst>
          </p:cNvPr>
          <p:cNvSpPr>
            <a:spLocks noGrp="1"/>
          </p:cNvSpPr>
          <p:nvPr>
            <p:ph idx="1"/>
          </p:nvPr>
        </p:nvSpPr>
        <p:spPr>
          <a:xfrm>
            <a:off x="357447" y="1662489"/>
            <a:ext cx="11670010" cy="4799693"/>
          </a:xfrm>
        </p:spPr>
        <p:txBody>
          <a:bodyPr vert="horz" lIns="91440" tIns="45720" rIns="91440" bIns="45720" rtlCol="0" anchor="t">
            <a:normAutofit/>
          </a:bodyPr>
          <a:lstStyle/>
          <a:p>
            <a:r>
              <a:rPr lang="en-US" dirty="0">
                <a:cs typeface="Calibri"/>
                <a:hlinkClick r:id="rId2"/>
              </a:rPr>
              <a:t>https://ppc.nv.gov/</a:t>
            </a:r>
            <a:r>
              <a:rPr lang="en-US" dirty="0">
                <a:cs typeface="Calibri"/>
              </a:rPr>
              <a:t> </a:t>
            </a:r>
          </a:p>
          <a:p>
            <a:r>
              <a:rPr lang="en-US" dirty="0">
                <a:cs typeface="Calibri"/>
                <a:hlinkClick r:id="rId3"/>
              </a:rPr>
              <a:t>https://notice.nv.gov/</a:t>
            </a:r>
            <a:r>
              <a:rPr lang="en-US" dirty="0">
                <a:cs typeface="Calibri"/>
              </a:rPr>
              <a:t> </a:t>
            </a:r>
            <a:endParaRPr lang="en-US" dirty="0"/>
          </a:p>
          <a:p>
            <a:r>
              <a:rPr lang="en-US" dirty="0">
                <a:cs typeface="Times New Roman"/>
                <a:hlinkClick r:id="rId4"/>
              </a:rPr>
              <a:t>https://www.leg.state.nv.us/universalaccess.htm</a:t>
            </a:r>
            <a:endParaRPr lang="en-US">
              <a:cs typeface="Times New Roman"/>
            </a:endParaRPr>
          </a:p>
          <a:p>
            <a:r>
              <a:rPr lang="en-US" dirty="0">
                <a:cs typeface="Calibri"/>
                <a:hlinkClick r:id="rId5"/>
              </a:rPr>
              <a:t>https://www.leg.state.nv.us/App/NELIS/REL/82nd2023</a:t>
            </a:r>
            <a:endParaRPr lang="en-US" dirty="0"/>
          </a:p>
          <a:p>
            <a:r>
              <a:rPr lang="en-US" dirty="0">
                <a:ea typeface="+mn-lt"/>
                <a:cs typeface="+mn-lt"/>
                <a:hlinkClick r:id="rId6"/>
              </a:rPr>
              <a:t>https://www.nevadaddcouncil.org/legislative-information/</a:t>
            </a:r>
            <a:r>
              <a:rPr lang="en-US" dirty="0">
                <a:ea typeface="+mn-lt"/>
                <a:cs typeface="+mn-lt"/>
              </a:rPr>
              <a:t> </a:t>
            </a:r>
          </a:p>
          <a:p>
            <a:r>
              <a:rPr lang="en-US" dirty="0">
                <a:ea typeface="+mn-lt"/>
                <a:cs typeface="+mn-lt"/>
                <a:hlinkClick r:id="rId7"/>
              </a:rPr>
              <a:t>https://nvlcb.maps.arcgis.com/apps/instant/lookup/index.html?appid=0815e77623f04028993e9f3ecc56174e</a:t>
            </a:r>
            <a:endParaRPr lang="en-US">
              <a:ea typeface="+mn-lt"/>
              <a:cs typeface="+mn-lt"/>
            </a:endParaRPr>
          </a:p>
          <a:p>
            <a:r>
              <a:rPr lang="en-US" dirty="0">
                <a:ea typeface="+mn-lt"/>
                <a:cs typeface="+mn-lt"/>
                <a:hlinkClick r:id="rId8"/>
              </a:rPr>
              <a:t>https://dhhs.nv.gov/uploadedFiles/dhhsnvgov/content/Programs/Office_of_Analytics/Minority%20Health%20Report%202023.pdf</a:t>
            </a:r>
            <a:r>
              <a:rPr lang="en-US" dirty="0">
                <a:ea typeface="+mn-lt"/>
                <a:cs typeface="+mn-lt"/>
              </a:rPr>
              <a:t> </a:t>
            </a:r>
          </a:p>
          <a:p>
            <a:pPr marL="0" indent="0">
              <a:buNone/>
            </a:pPr>
            <a:endParaRPr lang="en-US" dirty="0">
              <a:ea typeface="+mn-lt"/>
              <a:cs typeface="+mn-lt"/>
            </a:endParaRPr>
          </a:p>
          <a:p>
            <a:endParaRPr lang="en-US">
              <a:ea typeface="+mn-lt"/>
              <a:cs typeface="+mn-lt"/>
            </a:endParaRPr>
          </a:p>
        </p:txBody>
      </p:sp>
      <p:sp>
        <p:nvSpPr>
          <p:cNvPr id="3" name="Slide Number Placeholder 2">
            <a:extLst>
              <a:ext uri="{FF2B5EF4-FFF2-40B4-BE49-F238E27FC236}">
                <a16:creationId xmlns:a16="http://schemas.microsoft.com/office/drawing/2014/main" id="{4A0FD455-585F-47B7-0F17-E31D3B2FD25D}"/>
              </a:ext>
            </a:extLst>
          </p:cNvPr>
          <p:cNvSpPr>
            <a:spLocks noGrp="1"/>
          </p:cNvSpPr>
          <p:nvPr>
            <p:ph type="sldNum" sz="quarter" idx="12"/>
          </p:nvPr>
        </p:nvSpPr>
        <p:spPr/>
        <p:txBody>
          <a:bodyPr/>
          <a:lstStyle/>
          <a:p>
            <a:fld id="{E9C1D828-F931-464A-8E86-F9D742DA373F}" type="slidenum">
              <a:rPr lang="en-US" smtClean="0"/>
              <a:t>20</a:t>
            </a:fld>
            <a:endParaRPr lang="en-US"/>
          </a:p>
        </p:txBody>
      </p:sp>
      <p:sp>
        <p:nvSpPr>
          <p:cNvPr id="4" name="Title 3">
            <a:extLst>
              <a:ext uri="{FF2B5EF4-FFF2-40B4-BE49-F238E27FC236}">
                <a16:creationId xmlns:a16="http://schemas.microsoft.com/office/drawing/2014/main" id="{F033EFBE-061A-F8FF-66F6-0D156B8603E3}"/>
              </a:ext>
            </a:extLst>
          </p:cNvPr>
          <p:cNvSpPr>
            <a:spLocks noGrp="1"/>
          </p:cNvSpPr>
          <p:nvPr>
            <p:ph type="title"/>
          </p:nvPr>
        </p:nvSpPr>
        <p:spPr/>
        <p:txBody>
          <a:bodyPr/>
          <a:lstStyle/>
          <a:p>
            <a:r>
              <a:rPr lang="en-US" dirty="0"/>
              <a:t>Resources</a:t>
            </a:r>
          </a:p>
        </p:txBody>
      </p:sp>
    </p:spTree>
    <p:extLst>
      <p:ext uri="{BB962C8B-B14F-4D97-AF65-F5344CB8AC3E}">
        <p14:creationId xmlns:p14="http://schemas.microsoft.com/office/powerpoint/2010/main" val="27867699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a:extLst>
              <a:ext uri="{FF2B5EF4-FFF2-40B4-BE49-F238E27FC236}">
                <a16:creationId xmlns:a16="http://schemas.microsoft.com/office/drawing/2014/main" id="{BBED79DE-F71B-4A25-B0C2-BE0660917606}"/>
              </a:ext>
            </a:extLst>
          </p:cNvPr>
          <p:cNvSpPr txBox="1">
            <a:spLocks noGrp="1"/>
          </p:cNvSpPr>
          <p:nvPr>
            <p:ph type="title" idx="4294967295"/>
          </p:nvPr>
        </p:nvSpPr>
        <p:spPr>
          <a:xfrm>
            <a:off x="506017" y="0"/>
            <a:ext cx="1152144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ctr" defTabSz="914400" rtl="0" eaLnBrk="1" latinLnBrk="0" hangingPunct="1">
              <a:lnSpc>
                <a:spcPct val="90000"/>
              </a:lnSpc>
              <a:spcBef>
                <a:spcPct val="0"/>
              </a:spcBef>
              <a:buNone/>
              <a:defRPr lang="en-US" sz="4800" kern="1200">
                <a:solidFill>
                  <a:srgbClr val="1F4E79"/>
                </a:solidFill>
                <a:latin typeface="+mn-lt"/>
                <a:ea typeface="+mj-ea"/>
                <a:cs typeface="Times New Roman" panose="02020603050405020304" pitchFamily="18"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800" b="0" i="0" u="none" strike="noStrike" kern="1200" cap="none" spc="0" normalizeH="0" baseline="0" noProof="0" dirty="0">
                <a:ln>
                  <a:noFill/>
                </a:ln>
                <a:solidFill>
                  <a:srgbClr val="1F4E79"/>
                </a:solidFill>
                <a:effectLst/>
                <a:uLnTx/>
                <a:uFillTx/>
                <a:latin typeface="+mn-lt"/>
                <a:ea typeface="+mj-ea"/>
                <a:cs typeface="Times New Roman" panose="02020603050405020304" pitchFamily="18" charset="0"/>
              </a:rPr>
              <a:t>Contact Information</a:t>
            </a:r>
          </a:p>
        </p:txBody>
      </p:sp>
      <p:sp>
        <p:nvSpPr>
          <p:cNvPr id="2" name="Slide Number Placeholder 1">
            <a:extLst>
              <a:ext uri="{FF2B5EF4-FFF2-40B4-BE49-F238E27FC236}">
                <a16:creationId xmlns:a16="http://schemas.microsoft.com/office/drawing/2014/main" id="{D3D93171-25DF-4EF0-AA56-3E063537E9CD}"/>
              </a:ext>
            </a:extLst>
          </p:cNvPr>
          <p:cNvSpPr>
            <a:spLocks noGrp="1"/>
          </p:cNvSpPr>
          <p:nvPr>
            <p:ph type="sldNum" sz="quarter" idx="12"/>
          </p:nvPr>
        </p:nvSpPr>
        <p:spPr>
          <a:xfrm>
            <a:off x="9284257" y="6356349"/>
            <a:ext cx="2743200" cy="365125"/>
          </a:xfrm>
        </p:spPr>
        <p:txBody>
          <a:bodyPr/>
          <a:lstStyle/>
          <a:p>
            <a:fld id="{E9C1D828-F931-464A-8E86-F9D742DA373F}" type="slidenum">
              <a:rPr lang="en-US" smtClean="0"/>
              <a:pPr/>
              <a:t>21</a:t>
            </a:fld>
            <a:endParaRPr lang="en-US"/>
          </a:p>
        </p:txBody>
      </p:sp>
      <p:sp>
        <p:nvSpPr>
          <p:cNvPr id="13" name="Content Placeholder 2">
            <a:extLst>
              <a:ext uri="{FF2B5EF4-FFF2-40B4-BE49-F238E27FC236}">
                <a16:creationId xmlns:a16="http://schemas.microsoft.com/office/drawing/2014/main" id="{65329391-7112-449B-9EAD-7F169DA691B3}"/>
              </a:ext>
            </a:extLst>
          </p:cNvPr>
          <p:cNvSpPr>
            <a:spLocks noGrp="1"/>
          </p:cNvSpPr>
          <p:nvPr>
            <p:ph type="body" sz="quarter" idx="21"/>
          </p:nvPr>
        </p:nvSpPr>
        <p:spPr>
          <a:xfrm>
            <a:off x="3001879" y="5083203"/>
            <a:ext cx="5257800" cy="533400"/>
          </a:xfrm>
        </p:spPr>
        <p:txBody>
          <a:bodyPr>
            <a:normAutofit fontScale="85000" lnSpcReduction="10000"/>
          </a:bodyPr>
          <a:lstStyle>
            <a:lvl1pPr marL="0" indent="0">
              <a:lnSpc>
                <a:spcPct val="100000"/>
              </a:lnSpc>
              <a:spcBef>
                <a:spcPts val="0"/>
              </a:spcBef>
              <a:buNone/>
              <a:defRPr/>
            </a:lvl1pPr>
          </a:lstStyle>
          <a:p>
            <a:pPr lvl="0"/>
            <a:r>
              <a:rPr lang="en-US">
                <a:hlinkClick r:id="rId2"/>
              </a:rPr>
              <a:t>https://dhhs.nv.gov/Programs/CHA/MH/</a:t>
            </a:r>
            <a:r>
              <a:rPr lang="en-US"/>
              <a:t> </a:t>
            </a:r>
          </a:p>
        </p:txBody>
      </p:sp>
      <p:sp>
        <p:nvSpPr>
          <p:cNvPr id="6" name="Content Placeholder 5">
            <a:extLst>
              <a:ext uri="{FF2B5EF4-FFF2-40B4-BE49-F238E27FC236}">
                <a16:creationId xmlns:a16="http://schemas.microsoft.com/office/drawing/2014/main" id="{FD4A9C2E-3E2F-F018-E369-922579FA53AE}"/>
              </a:ext>
            </a:extLst>
          </p:cNvPr>
          <p:cNvSpPr>
            <a:spLocks noGrp="1"/>
          </p:cNvSpPr>
          <p:nvPr>
            <p:ph sz="half" idx="1"/>
          </p:nvPr>
        </p:nvSpPr>
        <p:spPr>
          <a:xfrm>
            <a:off x="4221662" y="1892010"/>
            <a:ext cx="3184943" cy="3232341"/>
          </a:xfrm>
        </p:spPr>
        <p:txBody>
          <a:bodyPr vert="horz" lIns="91440" tIns="45720" rIns="91440" bIns="45720" rtlCol="0" anchor="t">
            <a:normAutofit/>
          </a:bodyPr>
          <a:lstStyle/>
          <a:p>
            <a:pPr algn="ctr"/>
            <a:r>
              <a:rPr lang="en-US" b="1" dirty="0">
                <a:cs typeface="Times New Roman"/>
              </a:rPr>
              <a:t>April Cruda, MPH</a:t>
            </a:r>
          </a:p>
          <a:p>
            <a:pPr algn="ctr"/>
            <a:r>
              <a:rPr lang="en-US" sz="2400" dirty="0">
                <a:cs typeface="Times New Roman"/>
              </a:rPr>
              <a:t>Program Officer II</a:t>
            </a:r>
          </a:p>
          <a:p>
            <a:pPr algn="ctr"/>
            <a:r>
              <a:rPr lang="en-US" sz="2400" dirty="0">
                <a:cs typeface="Times New Roman"/>
                <a:hlinkClick r:id="rId3"/>
              </a:rPr>
              <a:t>acruda@dhhs.nv.gov</a:t>
            </a:r>
            <a:endParaRPr lang="en-US" sz="2400" dirty="0"/>
          </a:p>
          <a:p>
            <a:endParaRPr lang="en-US" dirty="0"/>
          </a:p>
        </p:txBody>
      </p:sp>
      <p:sp>
        <p:nvSpPr>
          <p:cNvPr id="8" name="Content Placeholder 7">
            <a:extLst>
              <a:ext uri="{FF2B5EF4-FFF2-40B4-BE49-F238E27FC236}">
                <a16:creationId xmlns:a16="http://schemas.microsoft.com/office/drawing/2014/main" id="{A45566ED-F2F6-D1FE-6F9F-35E9D37F03F8}"/>
              </a:ext>
            </a:extLst>
          </p:cNvPr>
          <p:cNvSpPr>
            <a:spLocks noGrp="1"/>
          </p:cNvSpPr>
          <p:nvPr>
            <p:ph sz="half" idx="22"/>
          </p:nvPr>
        </p:nvSpPr>
        <p:spPr>
          <a:xfrm>
            <a:off x="6935888" y="1860823"/>
            <a:ext cx="5067478" cy="1848717"/>
          </a:xfrm>
        </p:spPr>
        <p:txBody>
          <a:bodyPr vert="horz" lIns="91440" tIns="45720" rIns="91440" bIns="45720" rtlCol="0" anchor="t">
            <a:normAutofit/>
          </a:bodyPr>
          <a:lstStyle/>
          <a:p>
            <a:pPr algn="ctr"/>
            <a:r>
              <a:rPr lang="en-US" b="1" dirty="0">
                <a:cs typeface="Times New Roman"/>
              </a:rPr>
              <a:t>Alex Neal, MS </a:t>
            </a:r>
          </a:p>
          <a:p>
            <a:pPr algn="ctr"/>
            <a:r>
              <a:rPr lang="en-US" sz="2400" dirty="0">
                <a:cs typeface="Times New Roman"/>
              </a:rPr>
              <a:t>Minority Health and Equity Specialist</a:t>
            </a:r>
          </a:p>
          <a:p>
            <a:pPr algn="ctr"/>
            <a:r>
              <a:rPr lang="en-US" sz="2400" dirty="0">
                <a:cs typeface="Times New Roman"/>
                <a:hlinkClick r:id="rId4"/>
              </a:rPr>
              <a:t>a.neal@health.nv.gov</a:t>
            </a:r>
            <a:r>
              <a:rPr lang="en-US" sz="2400" dirty="0">
                <a:cs typeface="Times New Roman"/>
              </a:rPr>
              <a:t> </a:t>
            </a:r>
          </a:p>
        </p:txBody>
      </p:sp>
      <p:sp>
        <p:nvSpPr>
          <p:cNvPr id="3" name="Content Placeholder 7">
            <a:extLst>
              <a:ext uri="{FF2B5EF4-FFF2-40B4-BE49-F238E27FC236}">
                <a16:creationId xmlns:a16="http://schemas.microsoft.com/office/drawing/2014/main" id="{08FE5201-8F72-E780-B144-89C4EAB352A8}"/>
              </a:ext>
            </a:extLst>
          </p:cNvPr>
          <p:cNvSpPr txBox="1">
            <a:spLocks/>
          </p:cNvSpPr>
          <p:nvPr/>
        </p:nvSpPr>
        <p:spPr>
          <a:xfrm>
            <a:off x="230420" y="1923197"/>
            <a:ext cx="4422372" cy="3232341"/>
          </a:xfrm>
          <a:prstGeom prst="rect">
            <a:avLst/>
          </a:prstGeom>
        </p:spPr>
        <p:txBody>
          <a:bodyPr vert="horz" lIns="91440" tIns="45720" rIns="91440" bIns="45720" rtlCol="0" anchor="t">
            <a:normAutofit/>
          </a:bodyPr>
          <a:lstStyle>
            <a:lvl1pPr marL="0" indent="0" algn="l" defTabSz="914400" rtl="0" eaLnBrk="1" latinLnBrk="0" hangingPunct="1">
              <a:lnSpc>
                <a:spcPct val="100000"/>
              </a:lnSpc>
              <a:spcBef>
                <a:spcPts val="0"/>
              </a:spcBef>
              <a:buFont typeface="Arial" panose="020B0604020202020204" pitchFamily="34" charset="0"/>
              <a:buNone/>
              <a:defRPr sz="2800" kern="1200">
                <a:solidFill>
                  <a:schemeClr val="tx1"/>
                </a:solidFill>
                <a:latin typeface="+mn-lt"/>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b="1" dirty="0">
                <a:cs typeface="Times New Roman"/>
              </a:rPr>
              <a:t>Tina Dortch, MPA</a:t>
            </a:r>
          </a:p>
          <a:p>
            <a:pPr algn="ctr"/>
            <a:r>
              <a:rPr lang="en-US" sz="2400" dirty="0">
                <a:cs typeface="Times New Roman"/>
              </a:rPr>
              <a:t>Program Manager </a:t>
            </a:r>
          </a:p>
          <a:p>
            <a:pPr algn="ctr"/>
            <a:r>
              <a:rPr lang="en-US" sz="2400" dirty="0">
                <a:cs typeface="Times New Roman"/>
                <a:hlinkClick r:id="rId5"/>
              </a:rPr>
              <a:t>tdortch@dhhs.nv.gov</a:t>
            </a:r>
            <a:r>
              <a:rPr lang="en-US" sz="2400" dirty="0">
                <a:cs typeface="Times New Roman"/>
              </a:rPr>
              <a:t>  </a:t>
            </a:r>
            <a:endParaRPr lang="en-US" sz="2400" dirty="0"/>
          </a:p>
        </p:txBody>
      </p:sp>
    </p:spTree>
    <p:extLst>
      <p:ext uri="{BB962C8B-B14F-4D97-AF65-F5344CB8AC3E}">
        <p14:creationId xmlns:p14="http://schemas.microsoft.com/office/powerpoint/2010/main" val="2859460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FC132-35FA-8F34-956E-5DAC2C3294D4}"/>
              </a:ext>
            </a:extLst>
          </p:cNvPr>
          <p:cNvSpPr>
            <a:spLocks noGrp="1"/>
          </p:cNvSpPr>
          <p:nvPr>
            <p:ph type="title"/>
          </p:nvPr>
        </p:nvSpPr>
        <p:spPr/>
        <p:txBody>
          <a:bodyPr/>
          <a:lstStyle/>
          <a:p>
            <a:r>
              <a:rPr lang="en-US"/>
              <a:t>Learning Objectives</a:t>
            </a:r>
          </a:p>
        </p:txBody>
      </p:sp>
      <p:sp>
        <p:nvSpPr>
          <p:cNvPr id="3" name="Content Placeholder 2">
            <a:extLst>
              <a:ext uri="{FF2B5EF4-FFF2-40B4-BE49-F238E27FC236}">
                <a16:creationId xmlns:a16="http://schemas.microsoft.com/office/drawing/2014/main" id="{8BABB625-2E72-AD4D-5412-2F50E325C8EF}"/>
              </a:ext>
            </a:extLst>
          </p:cNvPr>
          <p:cNvSpPr>
            <a:spLocks noGrp="1"/>
          </p:cNvSpPr>
          <p:nvPr>
            <p:ph idx="1"/>
          </p:nvPr>
        </p:nvSpPr>
        <p:spPr>
          <a:xfrm>
            <a:off x="260995" y="1569719"/>
            <a:ext cx="11670010" cy="5030586"/>
          </a:xfrm>
        </p:spPr>
        <p:txBody>
          <a:bodyPr>
            <a:normAutofit fontScale="92500" lnSpcReduction="20000"/>
          </a:bodyPr>
          <a:lstStyle/>
          <a:p>
            <a:pPr marL="342900" marR="0" lvl="0" indent="-342900">
              <a:lnSpc>
                <a:spcPct val="150000"/>
              </a:lnSpc>
              <a:spcBef>
                <a:spcPts val="0"/>
              </a:spcBef>
              <a:spcAft>
                <a:spcPts val="0"/>
              </a:spcAft>
              <a:buFont typeface="+mj-lt"/>
              <a:buAutoNum type="arabicPeriod"/>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Participants will be able to understand how public health, health equity, and policy work together. </a:t>
            </a:r>
          </a:p>
          <a:p>
            <a:pPr marL="342900" marR="0" lvl="0" indent="-342900">
              <a:lnSpc>
                <a:spcPct val="150000"/>
              </a:lnSpc>
              <a:spcBef>
                <a:spcPts val="0"/>
              </a:spcBef>
              <a:spcAft>
                <a:spcPts val="0"/>
              </a:spcAft>
              <a:buFont typeface="+mj-lt"/>
              <a:buAutoNum type="arabicPeriod"/>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Participants will gain an introductory understanding of policy creation and actioning within state government.</a:t>
            </a:r>
          </a:p>
          <a:p>
            <a:pPr marL="342900" marR="0" lvl="0" indent="-342900">
              <a:lnSpc>
                <a:spcPct val="150000"/>
              </a:lnSpc>
              <a:spcBef>
                <a:spcPts val="0"/>
              </a:spcBef>
              <a:spcAft>
                <a:spcPts val="0"/>
              </a:spcAft>
              <a:buFont typeface="+mj-lt"/>
              <a:buAutoNum type="arabicPeriod"/>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Participants will become familiar with two examples of legislative or regulatory policies within accessibility and accommodations access.</a:t>
            </a:r>
          </a:p>
          <a:p>
            <a:pPr marL="342900" marR="0" lvl="0" indent="-342900">
              <a:lnSpc>
                <a:spcPct val="150000"/>
              </a:lnSpc>
              <a:spcBef>
                <a:spcPts val="0"/>
              </a:spcBef>
              <a:spcAft>
                <a:spcPts val="800"/>
              </a:spcAft>
              <a:buFont typeface="+mj-lt"/>
              <a:buAutoNum type="arabicPeriod"/>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Participants will learn about how to make your voice heard to policymakers and how data provides examples of public need.</a:t>
            </a:r>
          </a:p>
        </p:txBody>
      </p:sp>
      <p:sp>
        <p:nvSpPr>
          <p:cNvPr id="4" name="Slide Number Placeholder 3">
            <a:extLst>
              <a:ext uri="{FF2B5EF4-FFF2-40B4-BE49-F238E27FC236}">
                <a16:creationId xmlns:a16="http://schemas.microsoft.com/office/drawing/2014/main" id="{43F689A9-CAF6-7E87-1AD9-95C82FC45FDA}"/>
              </a:ext>
            </a:extLst>
          </p:cNvPr>
          <p:cNvSpPr>
            <a:spLocks noGrp="1"/>
          </p:cNvSpPr>
          <p:nvPr>
            <p:ph type="sldNum" sz="quarter" idx="12"/>
          </p:nvPr>
        </p:nvSpPr>
        <p:spPr/>
        <p:txBody>
          <a:bodyPr/>
          <a:lstStyle/>
          <a:p>
            <a:fld id="{A0EC8638-D38E-4C5B-8C11-DA859CF37C29}" type="slidenum">
              <a:rPr lang="en-US" smtClean="0"/>
              <a:t>3</a:t>
            </a:fld>
            <a:endParaRPr lang="en-US"/>
          </a:p>
        </p:txBody>
      </p:sp>
    </p:spTree>
    <p:extLst>
      <p:ext uri="{BB962C8B-B14F-4D97-AF65-F5344CB8AC3E}">
        <p14:creationId xmlns:p14="http://schemas.microsoft.com/office/powerpoint/2010/main" val="2742607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8E453C4-E3B9-4C4D-11EB-C52A83267599}"/>
              </a:ext>
            </a:extLst>
          </p:cNvPr>
          <p:cNvSpPr>
            <a:spLocks noGrp="1"/>
          </p:cNvSpPr>
          <p:nvPr>
            <p:ph idx="1"/>
          </p:nvPr>
        </p:nvSpPr>
        <p:spPr>
          <a:xfrm>
            <a:off x="357446" y="1981199"/>
            <a:ext cx="11670010" cy="4375150"/>
          </a:xfrm>
        </p:spPr>
        <p:txBody>
          <a:bodyPr vert="horz" lIns="91440" tIns="45720" rIns="91440" bIns="45720" rtlCol="0" anchor="t">
            <a:normAutofit lnSpcReduction="10000"/>
          </a:bodyPr>
          <a:lstStyle/>
          <a:p>
            <a:r>
              <a:rPr lang="en-US" dirty="0">
                <a:cs typeface="Times New Roman"/>
              </a:rPr>
              <a:t>Office located within the Director’s Office of the Nevada Department of Health and Human Services</a:t>
            </a:r>
          </a:p>
          <a:p>
            <a:pPr marL="0" indent="0">
              <a:buNone/>
            </a:pPr>
            <a:endParaRPr lang="en-US" dirty="0">
              <a:cs typeface="Times New Roman"/>
            </a:endParaRPr>
          </a:p>
          <a:p>
            <a:r>
              <a:rPr lang="en-US" b="1" i="0" dirty="0">
                <a:solidFill>
                  <a:srgbClr val="212529"/>
                </a:solidFill>
                <a:effectLst/>
                <a:latin typeface="Calibri"/>
                <a:cs typeface="Times New Roman"/>
              </a:rPr>
              <a:t>The vision of the Nevada Office of Minority Health and Equity (NOMHE) is </a:t>
            </a:r>
            <a:r>
              <a:rPr lang="en-US" b="0" i="0" dirty="0">
                <a:solidFill>
                  <a:srgbClr val="212529"/>
                </a:solidFill>
                <a:effectLst/>
                <a:latin typeface="Calibri"/>
                <a:cs typeface="Times New Roman"/>
              </a:rPr>
              <a:t>to achieve optimal levels of health and wellness for all minority groups and marginalized communities across the state.</a:t>
            </a:r>
          </a:p>
          <a:p>
            <a:endParaRPr lang="en-US" dirty="0"/>
          </a:p>
          <a:p>
            <a:r>
              <a:rPr lang="en-US" b="1" i="0" dirty="0">
                <a:solidFill>
                  <a:srgbClr val="212529"/>
                </a:solidFill>
                <a:effectLst/>
                <a:latin typeface="Calibri"/>
                <a:cs typeface="Times New Roman"/>
              </a:rPr>
              <a:t>NOMHE’s mission is</a:t>
            </a:r>
            <a:r>
              <a:rPr lang="en-US" b="0" i="0" dirty="0">
                <a:solidFill>
                  <a:srgbClr val="212529"/>
                </a:solidFill>
                <a:effectLst/>
                <a:latin typeface="Calibri"/>
                <a:cs typeface="Times New Roman"/>
              </a:rPr>
              <a:t> to avoid and/or reverse disproportionately experienced, health-related disparities among the state’s most vulnerable, high-risk populations.</a:t>
            </a:r>
            <a:endParaRPr lang="en-US" dirty="0">
              <a:latin typeface="Calibri"/>
              <a:cs typeface="Times New Roman"/>
            </a:endParaRPr>
          </a:p>
        </p:txBody>
      </p:sp>
      <p:sp>
        <p:nvSpPr>
          <p:cNvPr id="3" name="Slide Number Placeholder 2">
            <a:extLst>
              <a:ext uri="{FF2B5EF4-FFF2-40B4-BE49-F238E27FC236}">
                <a16:creationId xmlns:a16="http://schemas.microsoft.com/office/drawing/2014/main" id="{8F8BD95E-D92F-72F7-4A6F-876C3F6565B0}"/>
              </a:ext>
            </a:extLst>
          </p:cNvPr>
          <p:cNvSpPr>
            <a:spLocks noGrp="1"/>
          </p:cNvSpPr>
          <p:nvPr>
            <p:ph type="sldNum" sz="quarter" idx="12"/>
          </p:nvPr>
        </p:nvSpPr>
        <p:spPr/>
        <p:txBody>
          <a:bodyPr/>
          <a:lstStyle/>
          <a:p>
            <a:fld id="{E9C1D828-F931-464A-8E86-F9D742DA373F}" type="slidenum">
              <a:rPr lang="en-US" smtClean="0"/>
              <a:t>4</a:t>
            </a:fld>
            <a:endParaRPr lang="en-US"/>
          </a:p>
        </p:txBody>
      </p:sp>
      <p:sp>
        <p:nvSpPr>
          <p:cNvPr id="4" name="Title 3">
            <a:extLst>
              <a:ext uri="{FF2B5EF4-FFF2-40B4-BE49-F238E27FC236}">
                <a16:creationId xmlns:a16="http://schemas.microsoft.com/office/drawing/2014/main" id="{14BA3F90-A679-8BF2-66F9-E411076913FD}"/>
              </a:ext>
            </a:extLst>
          </p:cNvPr>
          <p:cNvSpPr>
            <a:spLocks noGrp="1"/>
          </p:cNvSpPr>
          <p:nvPr>
            <p:ph type="title"/>
          </p:nvPr>
        </p:nvSpPr>
        <p:spPr>
          <a:xfrm>
            <a:off x="1143000" y="0"/>
            <a:ext cx="10884456" cy="1325563"/>
          </a:xfrm>
        </p:spPr>
        <p:txBody>
          <a:bodyPr>
            <a:normAutofit fontScale="90000"/>
          </a:bodyPr>
          <a:lstStyle/>
          <a:p>
            <a:r>
              <a:rPr lang="en-US" dirty="0"/>
              <a:t>What is the Nevada</a:t>
            </a:r>
            <a:br>
              <a:rPr lang="en-US" dirty="0"/>
            </a:br>
            <a:r>
              <a:rPr lang="en-US" dirty="0"/>
              <a:t> Office of Minority Health and Equity?</a:t>
            </a:r>
          </a:p>
        </p:txBody>
      </p:sp>
    </p:spTree>
    <p:extLst>
      <p:ext uri="{BB962C8B-B14F-4D97-AF65-F5344CB8AC3E}">
        <p14:creationId xmlns:p14="http://schemas.microsoft.com/office/powerpoint/2010/main" val="2461795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descr="Definitions of Public Health, Equity, and Health Equity">
            <a:extLst>
              <a:ext uri="{FF2B5EF4-FFF2-40B4-BE49-F238E27FC236}">
                <a16:creationId xmlns:a16="http://schemas.microsoft.com/office/drawing/2014/main" id="{396E5C80-6EAF-14E6-988E-5A1F15BB523B}"/>
              </a:ext>
            </a:extLst>
          </p:cNvPr>
          <p:cNvGraphicFramePr>
            <a:graphicFrameLocks noGrp="1"/>
          </p:cNvGraphicFramePr>
          <p:nvPr>
            <p:ph idx="1"/>
            <p:extLst>
              <p:ext uri="{D42A27DB-BD31-4B8C-83A1-F6EECF244321}">
                <p14:modId xmlns:p14="http://schemas.microsoft.com/office/powerpoint/2010/main" val="1029421552"/>
              </p:ext>
            </p:extLst>
          </p:nvPr>
        </p:nvGraphicFramePr>
        <p:xfrm>
          <a:off x="164543" y="1825624"/>
          <a:ext cx="11670010" cy="4895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Slide Number Placeholder 7">
            <a:extLst>
              <a:ext uri="{FF2B5EF4-FFF2-40B4-BE49-F238E27FC236}">
                <a16:creationId xmlns:a16="http://schemas.microsoft.com/office/drawing/2014/main" id="{32F9FF68-DADE-43A4-A83B-AE40D5F81E91}"/>
              </a:ext>
            </a:extLst>
          </p:cNvPr>
          <p:cNvSpPr>
            <a:spLocks noGrp="1"/>
          </p:cNvSpPr>
          <p:nvPr>
            <p:ph type="sldNum" sz="quarter" idx="12"/>
          </p:nvPr>
        </p:nvSpPr>
        <p:spPr/>
        <p:txBody>
          <a:bodyPr/>
          <a:lstStyle/>
          <a:p>
            <a:fld id="{88B5D423-78AC-4F33-B505-141DF629A9FA}" type="slidenum">
              <a:rPr lang="en-US" smtClean="0"/>
              <a:t>5</a:t>
            </a:fld>
            <a:endParaRPr lang="en-US"/>
          </a:p>
        </p:txBody>
      </p:sp>
      <p:sp>
        <p:nvSpPr>
          <p:cNvPr id="2" name="Title 1">
            <a:extLst>
              <a:ext uri="{FF2B5EF4-FFF2-40B4-BE49-F238E27FC236}">
                <a16:creationId xmlns:a16="http://schemas.microsoft.com/office/drawing/2014/main" id="{A1C8E4A1-F20C-4CF5-8C67-1C6FAEBC285D}"/>
              </a:ext>
            </a:extLst>
          </p:cNvPr>
          <p:cNvSpPr>
            <a:spLocks noGrp="1"/>
          </p:cNvSpPr>
          <p:nvPr>
            <p:ph type="title"/>
          </p:nvPr>
        </p:nvSpPr>
        <p:spPr/>
        <p:txBody>
          <a:bodyPr/>
          <a:lstStyle/>
          <a:p>
            <a:r>
              <a:rPr lang="en-US" dirty="0"/>
              <a:t>Public Health, Equity, and Health Equity</a:t>
            </a:r>
          </a:p>
        </p:txBody>
      </p:sp>
    </p:spTree>
    <p:extLst>
      <p:ext uri="{BB962C8B-B14F-4D97-AF65-F5344CB8AC3E}">
        <p14:creationId xmlns:p14="http://schemas.microsoft.com/office/powerpoint/2010/main" val="761616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ocial Determinants of Health: Us and Them | American Journal of Preventive  Medicine">
            <a:extLst>
              <a:ext uri="{FF2B5EF4-FFF2-40B4-BE49-F238E27FC236}">
                <a16:creationId xmlns:a16="http://schemas.microsoft.com/office/drawing/2014/main" id="{BE72418F-B689-E13E-E6DC-91E608BF979A}"/>
              </a:ext>
            </a:extLst>
          </p:cNvPr>
          <p:cNvPicPr>
            <a:picLocks noChangeAspect="1"/>
          </p:cNvPicPr>
          <p:nvPr/>
        </p:nvPicPr>
        <p:blipFill>
          <a:blip r:embed="rId3"/>
          <a:stretch>
            <a:fillRect/>
          </a:stretch>
        </p:blipFill>
        <p:spPr>
          <a:xfrm>
            <a:off x="6414100" y="3894365"/>
            <a:ext cx="5857086" cy="2772249"/>
          </a:xfrm>
          <a:prstGeom prst="rect">
            <a:avLst/>
          </a:prstGeom>
        </p:spPr>
      </p:pic>
      <p:sp>
        <p:nvSpPr>
          <p:cNvPr id="2" name="Content Placeholder 1">
            <a:extLst>
              <a:ext uri="{FF2B5EF4-FFF2-40B4-BE49-F238E27FC236}">
                <a16:creationId xmlns:a16="http://schemas.microsoft.com/office/drawing/2014/main" id="{2AEB4134-08B4-DF63-CBB8-EB649021C98A}"/>
              </a:ext>
            </a:extLst>
          </p:cNvPr>
          <p:cNvSpPr>
            <a:spLocks noGrp="1"/>
          </p:cNvSpPr>
          <p:nvPr>
            <p:ph idx="1"/>
          </p:nvPr>
        </p:nvSpPr>
        <p:spPr>
          <a:xfrm>
            <a:off x="277744" y="3989424"/>
            <a:ext cx="6364634" cy="3476566"/>
          </a:xfrm>
        </p:spPr>
        <p:txBody>
          <a:bodyPr vert="horz" lIns="91440" tIns="45720" rIns="91440" bIns="45720" rtlCol="0" anchor="t">
            <a:normAutofit/>
          </a:bodyPr>
          <a:lstStyle/>
          <a:p>
            <a:r>
              <a:rPr lang="en-US" dirty="0">
                <a:cs typeface="Times New Roman"/>
              </a:rPr>
              <a:t>Engaging communities in the policy-making process ensures that policies reflect the needs and concerns of diverse populations. </a:t>
            </a:r>
          </a:p>
          <a:p>
            <a:r>
              <a:rPr lang="en-US" dirty="0">
                <a:cs typeface="Times New Roman"/>
              </a:rPr>
              <a:t>Policies should ensure fair distribution of resources.</a:t>
            </a:r>
            <a:endParaRPr lang="en-US" dirty="0"/>
          </a:p>
          <a:p>
            <a:endParaRPr lang="en-US" dirty="0">
              <a:cs typeface="Times New Roman"/>
            </a:endParaRPr>
          </a:p>
          <a:p>
            <a:endParaRPr lang="en-US" dirty="0">
              <a:cs typeface="Times New Roman"/>
            </a:endParaRPr>
          </a:p>
          <a:p>
            <a:endParaRPr lang="en-US" dirty="0">
              <a:cs typeface="Times New Roman"/>
            </a:endParaRPr>
          </a:p>
          <a:p>
            <a:endParaRPr lang="en-US" dirty="0"/>
          </a:p>
          <a:p>
            <a:endParaRPr lang="en-US" dirty="0"/>
          </a:p>
          <a:p>
            <a:endParaRPr lang="en-US" dirty="0"/>
          </a:p>
          <a:p>
            <a:endParaRPr lang="en-US" dirty="0"/>
          </a:p>
          <a:p>
            <a:endParaRPr lang="en-US" dirty="0"/>
          </a:p>
          <a:p>
            <a:endParaRPr lang="en-US" dirty="0"/>
          </a:p>
        </p:txBody>
      </p:sp>
      <p:sp>
        <p:nvSpPr>
          <p:cNvPr id="3" name="Slide Number Placeholder 2">
            <a:extLst>
              <a:ext uri="{FF2B5EF4-FFF2-40B4-BE49-F238E27FC236}">
                <a16:creationId xmlns:a16="http://schemas.microsoft.com/office/drawing/2014/main" id="{36CD7E17-DD6D-E1A2-0DAD-AB8C27EEB0E3}"/>
              </a:ext>
            </a:extLst>
          </p:cNvPr>
          <p:cNvSpPr>
            <a:spLocks noGrp="1"/>
          </p:cNvSpPr>
          <p:nvPr>
            <p:ph type="sldNum" sz="quarter" idx="12"/>
          </p:nvPr>
        </p:nvSpPr>
        <p:spPr/>
        <p:txBody>
          <a:bodyPr/>
          <a:lstStyle/>
          <a:p>
            <a:fld id="{E9C1D828-F931-464A-8E86-F9D742DA373F}" type="slidenum">
              <a:rPr lang="en-US" smtClean="0"/>
              <a:t>6</a:t>
            </a:fld>
            <a:endParaRPr lang="en-US"/>
          </a:p>
        </p:txBody>
      </p:sp>
      <p:sp>
        <p:nvSpPr>
          <p:cNvPr id="4" name="Title 3">
            <a:extLst>
              <a:ext uri="{FF2B5EF4-FFF2-40B4-BE49-F238E27FC236}">
                <a16:creationId xmlns:a16="http://schemas.microsoft.com/office/drawing/2014/main" id="{E3CF57FE-D657-60DD-1F10-D3DC0EED3709}"/>
              </a:ext>
            </a:extLst>
          </p:cNvPr>
          <p:cNvSpPr>
            <a:spLocks noGrp="1"/>
          </p:cNvSpPr>
          <p:nvPr>
            <p:ph type="title"/>
          </p:nvPr>
        </p:nvSpPr>
        <p:spPr>
          <a:xfrm>
            <a:off x="1391300" y="0"/>
            <a:ext cx="10152936" cy="1325563"/>
          </a:xfrm>
        </p:spPr>
        <p:txBody>
          <a:bodyPr>
            <a:normAutofit/>
          </a:bodyPr>
          <a:lstStyle/>
          <a:p>
            <a:r>
              <a:rPr lang="en-US"/>
              <a:t>Political Determinants of Health</a:t>
            </a:r>
          </a:p>
        </p:txBody>
      </p:sp>
      <p:sp>
        <p:nvSpPr>
          <p:cNvPr id="7" name="TextBox 6">
            <a:extLst>
              <a:ext uri="{FF2B5EF4-FFF2-40B4-BE49-F238E27FC236}">
                <a16:creationId xmlns:a16="http://schemas.microsoft.com/office/drawing/2014/main" id="{43A3D006-5CA3-3474-C350-1F58511CA10F}"/>
              </a:ext>
            </a:extLst>
          </p:cNvPr>
          <p:cNvSpPr txBox="1"/>
          <p:nvPr/>
        </p:nvSpPr>
        <p:spPr>
          <a:xfrm>
            <a:off x="273384" y="2104725"/>
            <a:ext cx="11395578" cy="2416046"/>
          </a:xfrm>
          <a:prstGeom prst="rect">
            <a:avLst/>
          </a:prstGeom>
          <a:no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285750" indent="-285750">
              <a:lnSpc>
                <a:spcPct val="90000"/>
              </a:lnSpc>
              <a:spcBef>
                <a:spcPts val="1000"/>
              </a:spcBef>
              <a:buFont typeface="Arial"/>
              <a:buChar char="•"/>
            </a:pPr>
            <a:r>
              <a:rPr lang="en-US" sz="2800">
                <a:cs typeface="Calibri"/>
              </a:rPr>
              <a:t>Public health professionals advocate for policy change.</a:t>
            </a:r>
          </a:p>
          <a:p>
            <a:pPr marL="285750" indent="-285750">
              <a:lnSpc>
                <a:spcPct val="90000"/>
              </a:lnSpc>
              <a:spcBef>
                <a:spcPts val="1000"/>
              </a:spcBef>
              <a:buFont typeface="Arial"/>
              <a:buChar char="•"/>
            </a:pPr>
            <a:r>
              <a:rPr lang="en-US" sz="2800">
                <a:cs typeface="Calibri"/>
              </a:rPr>
              <a:t>Leaders influence policies for a healthier, equitable society. </a:t>
            </a:r>
          </a:p>
          <a:p>
            <a:pPr marL="285750" indent="-285750">
              <a:lnSpc>
                <a:spcPct val="90000"/>
              </a:lnSpc>
              <a:spcBef>
                <a:spcPts val="1000"/>
              </a:spcBef>
              <a:buFont typeface="Arial"/>
              <a:buChar char="•"/>
            </a:pPr>
            <a:r>
              <a:rPr lang="en-US" sz="2800">
                <a:cs typeface="Calibri"/>
              </a:rPr>
              <a:t>Analyzing health data by demographic factors (race, ability status) is essential.</a:t>
            </a:r>
          </a:p>
          <a:p>
            <a:pPr>
              <a:lnSpc>
                <a:spcPct val="90000"/>
              </a:lnSpc>
              <a:spcBef>
                <a:spcPts val="1000"/>
              </a:spcBef>
            </a:pPr>
            <a:endParaRPr lang="en-US" sz="2800">
              <a:cs typeface="Calibri"/>
            </a:endParaRPr>
          </a:p>
        </p:txBody>
      </p:sp>
      <p:sp>
        <p:nvSpPr>
          <p:cNvPr id="8" name="TextBox 7">
            <a:extLst>
              <a:ext uri="{FF2B5EF4-FFF2-40B4-BE49-F238E27FC236}">
                <a16:creationId xmlns:a16="http://schemas.microsoft.com/office/drawing/2014/main" id="{B6148918-FC18-EDF3-F242-883D28CDD364}"/>
              </a:ext>
            </a:extLst>
          </p:cNvPr>
          <p:cNvSpPr txBox="1"/>
          <p:nvPr/>
        </p:nvSpPr>
        <p:spPr>
          <a:xfrm>
            <a:off x="1511300" y="1239908"/>
            <a:ext cx="9728200" cy="707886"/>
          </a:xfrm>
          <a:prstGeom prst="rect">
            <a:avLst/>
          </a:prstGeom>
          <a:no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r>
              <a:rPr lang="en-US" sz="2000" b="1">
                <a:solidFill>
                  <a:srgbClr val="1F4E79"/>
                </a:solidFill>
                <a:cs typeface="Calibri"/>
              </a:rPr>
              <a:t>Political Determinants of Health:</a:t>
            </a:r>
            <a:r>
              <a:rPr lang="en-US" sz="2000" b="1">
                <a:cs typeface="Calibri"/>
              </a:rPr>
              <a:t> </a:t>
            </a:r>
            <a:r>
              <a:rPr lang="en-US" sz="2000">
                <a:cs typeface="Calibri"/>
              </a:rPr>
              <a:t>How political and social systems influence distribution of resources, opportunities, and power, ultimately affecting the health of communities</a:t>
            </a:r>
            <a:endParaRPr lang="en-US" sz="2000"/>
          </a:p>
        </p:txBody>
      </p:sp>
    </p:spTree>
    <p:extLst>
      <p:ext uri="{BB962C8B-B14F-4D97-AF65-F5344CB8AC3E}">
        <p14:creationId xmlns:p14="http://schemas.microsoft.com/office/powerpoint/2010/main" val="2232303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2AB41F6-2F75-E452-A32C-42342EF42CAB}"/>
              </a:ext>
            </a:extLst>
          </p:cNvPr>
          <p:cNvSpPr>
            <a:spLocks noGrp="1"/>
          </p:cNvSpPr>
          <p:nvPr>
            <p:ph sz="half" idx="1"/>
          </p:nvPr>
        </p:nvSpPr>
        <p:spPr>
          <a:xfrm>
            <a:off x="357448" y="1465465"/>
            <a:ext cx="5374177" cy="4900312"/>
          </a:xfrm>
        </p:spPr>
        <p:txBody>
          <a:bodyPr>
            <a:normAutofit/>
          </a:bodyPr>
          <a:lstStyle/>
          <a:p>
            <a:pPr marL="0" indent="0">
              <a:buNone/>
            </a:pPr>
            <a:r>
              <a:rPr lang="en-US"/>
              <a:t> </a:t>
            </a:r>
          </a:p>
        </p:txBody>
      </p:sp>
      <p:sp>
        <p:nvSpPr>
          <p:cNvPr id="3" name="Slide Number Placeholder 2">
            <a:extLst>
              <a:ext uri="{FF2B5EF4-FFF2-40B4-BE49-F238E27FC236}">
                <a16:creationId xmlns:a16="http://schemas.microsoft.com/office/drawing/2014/main" id="{725B8288-8F4A-7952-BEEF-93ECA5C28524}"/>
              </a:ext>
            </a:extLst>
          </p:cNvPr>
          <p:cNvSpPr>
            <a:spLocks noGrp="1"/>
          </p:cNvSpPr>
          <p:nvPr>
            <p:ph type="sldNum" sz="quarter" idx="12"/>
          </p:nvPr>
        </p:nvSpPr>
        <p:spPr>
          <a:xfrm>
            <a:off x="9284257" y="6356349"/>
            <a:ext cx="2743200" cy="365125"/>
          </a:xfrm>
        </p:spPr>
        <p:txBody>
          <a:bodyPr anchor="ctr">
            <a:normAutofit/>
          </a:bodyPr>
          <a:lstStyle/>
          <a:p>
            <a:pPr>
              <a:spcAft>
                <a:spcPts val="600"/>
              </a:spcAft>
            </a:pPr>
            <a:fld id="{E9C1D828-F931-464A-8E86-F9D742DA373F}" type="slidenum">
              <a:rPr lang="en-US" smtClean="0"/>
              <a:pPr>
                <a:spcAft>
                  <a:spcPts val="600"/>
                </a:spcAft>
              </a:pPr>
              <a:t>7</a:t>
            </a:fld>
            <a:endParaRPr lang="en-US"/>
          </a:p>
        </p:txBody>
      </p:sp>
      <p:sp>
        <p:nvSpPr>
          <p:cNvPr id="4" name="Title 3">
            <a:extLst>
              <a:ext uri="{FF2B5EF4-FFF2-40B4-BE49-F238E27FC236}">
                <a16:creationId xmlns:a16="http://schemas.microsoft.com/office/drawing/2014/main" id="{804B9C4A-A0F1-5AE1-2405-B188E57F6D14}"/>
              </a:ext>
            </a:extLst>
          </p:cNvPr>
          <p:cNvSpPr>
            <a:spLocks noGrp="1"/>
          </p:cNvSpPr>
          <p:nvPr>
            <p:ph type="title"/>
          </p:nvPr>
        </p:nvSpPr>
        <p:spPr>
          <a:xfrm>
            <a:off x="357448" y="0"/>
            <a:ext cx="11670008" cy="1325563"/>
          </a:xfrm>
        </p:spPr>
        <p:txBody>
          <a:bodyPr anchor="ctr">
            <a:normAutofit/>
          </a:bodyPr>
          <a:lstStyle/>
          <a:p>
            <a:r>
              <a:rPr lang="en-US" sz="4400" dirty="0"/>
              <a:t>Overview of Nevada’s Policy Infrastructure:</a:t>
            </a:r>
            <a:br>
              <a:rPr lang="en-US" sz="4400" dirty="0"/>
            </a:br>
            <a:endParaRPr lang="en-US" sz="4400" dirty="0"/>
          </a:p>
        </p:txBody>
      </p:sp>
      <p:graphicFrame>
        <p:nvGraphicFramePr>
          <p:cNvPr id="5" name="Diagram 4" descr="List of components of Nevada's Policy Infrastructure including: Community Need, Legislative Branch, Executive Branch, State Agency, City or County Agency, Individual.">
            <a:extLst>
              <a:ext uri="{FF2B5EF4-FFF2-40B4-BE49-F238E27FC236}">
                <a16:creationId xmlns:a16="http://schemas.microsoft.com/office/drawing/2014/main" id="{D45B88E3-0851-D3C9-3208-A7E9F84A6F03}"/>
              </a:ext>
            </a:extLst>
          </p:cNvPr>
          <p:cNvGraphicFramePr/>
          <p:nvPr>
            <p:extLst>
              <p:ext uri="{D42A27DB-BD31-4B8C-83A1-F6EECF244321}">
                <p14:modId xmlns:p14="http://schemas.microsoft.com/office/powerpoint/2010/main" val="2078004153"/>
              </p:ext>
            </p:extLst>
          </p:nvPr>
        </p:nvGraphicFramePr>
        <p:xfrm>
          <a:off x="5893723" y="1465465"/>
          <a:ext cx="6133733" cy="4900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 5" descr="Circle diagram conveying the cycle of Nevada's Policy Infrastructure: Community need/input, Bill draft, legislation, regulation, implementation">
            <a:extLst>
              <a:ext uri="{FF2B5EF4-FFF2-40B4-BE49-F238E27FC236}">
                <a16:creationId xmlns:a16="http://schemas.microsoft.com/office/drawing/2014/main" id="{3D2E893D-8214-7D2B-3781-A46BBDB297C8}"/>
              </a:ext>
            </a:extLst>
          </p:cNvPr>
          <p:cNvGraphicFramePr/>
          <p:nvPr>
            <p:extLst>
              <p:ext uri="{D42A27DB-BD31-4B8C-83A1-F6EECF244321}">
                <p14:modId xmlns:p14="http://schemas.microsoft.com/office/powerpoint/2010/main" val="1351686500"/>
              </p:ext>
            </p:extLst>
          </p:nvPr>
        </p:nvGraphicFramePr>
        <p:xfrm>
          <a:off x="-68539" y="1465465"/>
          <a:ext cx="5962261" cy="457948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4143778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A screenshot of  the Nevada Electronic Legislative Information System web page">
            <a:extLst>
              <a:ext uri="{FF2B5EF4-FFF2-40B4-BE49-F238E27FC236}">
                <a16:creationId xmlns:a16="http://schemas.microsoft.com/office/drawing/2014/main" id="{2F01ADFD-36B6-E0FA-ABC5-68F011E94572}"/>
              </a:ext>
            </a:extLst>
          </p:cNvPr>
          <p:cNvPicPr>
            <a:picLocks noGrp="1" noChangeAspect="1"/>
          </p:cNvPicPr>
          <p:nvPr>
            <p:ph sz="half" idx="1"/>
          </p:nvPr>
        </p:nvPicPr>
        <p:blipFill>
          <a:blip r:embed="rId3"/>
          <a:stretch>
            <a:fillRect/>
          </a:stretch>
        </p:blipFill>
        <p:spPr>
          <a:xfrm>
            <a:off x="550740" y="1465465"/>
            <a:ext cx="4987593" cy="4900312"/>
          </a:xfrm>
          <a:noFill/>
        </p:spPr>
      </p:pic>
      <p:sp>
        <p:nvSpPr>
          <p:cNvPr id="2" name="Content Placeholder 1">
            <a:extLst>
              <a:ext uri="{FF2B5EF4-FFF2-40B4-BE49-F238E27FC236}">
                <a16:creationId xmlns:a16="http://schemas.microsoft.com/office/drawing/2014/main" id="{DB2BC8BC-23C3-0D07-294A-12A118BEF702}"/>
              </a:ext>
            </a:extLst>
          </p:cNvPr>
          <p:cNvSpPr>
            <a:spLocks noGrp="1"/>
          </p:cNvSpPr>
          <p:nvPr>
            <p:ph sz="half" idx="2"/>
          </p:nvPr>
        </p:nvSpPr>
        <p:spPr>
          <a:xfrm>
            <a:off x="5893723" y="1465465"/>
            <a:ext cx="6133733" cy="4900312"/>
          </a:xfrm>
        </p:spPr>
        <p:txBody>
          <a:bodyPr vert="horz" lIns="91440" tIns="45720" rIns="91440" bIns="45720" rtlCol="0" anchor="t">
            <a:normAutofit lnSpcReduction="10000"/>
          </a:bodyPr>
          <a:lstStyle/>
          <a:p>
            <a:r>
              <a:rPr lang="en-US" sz="2400" dirty="0"/>
              <a:t>All information about Nevada’s legislative sessions can be found on Nevada Electronic Legislative System or NELIS</a:t>
            </a:r>
          </a:p>
          <a:p>
            <a:r>
              <a:rPr lang="en-US" sz="2400" dirty="0"/>
              <a:t>Legislative Session occurs every odd-numbered year or typically the year after an election year unless there is a special session. </a:t>
            </a:r>
          </a:p>
          <a:p>
            <a:pPr lvl="1"/>
            <a:r>
              <a:rPr lang="en-US" dirty="0"/>
              <a:t>Next legislative session is in 2025 	</a:t>
            </a:r>
          </a:p>
          <a:p>
            <a:pPr lvl="1"/>
            <a:r>
              <a:rPr lang="en-US" dirty="0"/>
              <a:t>Session lasts 4 months or 120 days. </a:t>
            </a:r>
          </a:p>
          <a:p>
            <a:r>
              <a:rPr lang="en-US" sz="2400" dirty="0"/>
              <a:t>Incumbents or currently elected legislators and interim committees can introduce / submit a bill draft request prior to legislative session. </a:t>
            </a:r>
          </a:p>
          <a:p>
            <a:r>
              <a:rPr lang="en-US" sz="2400" dirty="0">
                <a:cs typeface="Times New Roman"/>
              </a:rPr>
              <a:t>Find out your local legislator here: </a:t>
            </a:r>
            <a:r>
              <a:rPr lang="en-US" sz="2400" dirty="0">
                <a:ea typeface="+mn-lt"/>
                <a:cs typeface="+mn-lt"/>
                <a:hlinkClick r:id="rId4"/>
              </a:rPr>
              <a:t>Who's My Legislator / What's My District (arcgis.com)</a:t>
            </a:r>
          </a:p>
        </p:txBody>
      </p:sp>
      <p:sp>
        <p:nvSpPr>
          <p:cNvPr id="3" name="Slide Number Placeholder 2">
            <a:extLst>
              <a:ext uri="{FF2B5EF4-FFF2-40B4-BE49-F238E27FC236}">
                <a16:creationId xmlns:a16="http://schemas.microsoft.com/office/drawing/2014/main" id="{4786DBC8-B179-B198-8A0B-B7441CBBD208}"/>
              </a:ext>
            </a:extLst>
          </p:cNvPr>
          <p:cNvSpPr>
            <a:spLocks noGrp="1"/>
          </p:cNvSpPr>
          <p:nvPr>
            <p:ph type="sldNum" sz="quarter" idx="12"/>
          </p:nvPr>
        </p:nvSpPr>
        <p:spPr>
          <a:xfrm>
            <a:off x="9284257" y="6356349"/>
            <a:ext cx="2743200" cy="365125"/>
          </a:xfrm>
        </p:spPr>
        <p:txBody>
          <a:bodyPr anchor="ctr">
            <a:normAutofit/>
          </a:bodyPr>
          <a:lstStyle/>
          <a:p>
            <a:pPr>
              <a:spcAft>
                <a:spcPts val="600"/>
              </a:spcAft>
            </a:pPr>
            <a:fld id="{E9C1D828-F931-464A-8E86-F9D742DA373F}" type="slidenum">
              <a:rPr lang="en-US" smtClean="0"/>
              <a:pPr>
                <a:spcAft>
                  <a:spcPts val="600"/>
                </a:spcAft>
              </a:pPr>
              <a:t>8</a:t>
            </a:fld>
            <a:endParaRPr lang="en-US"/>
          </a:p>
        </p:txBody>
      </p:sp>
      <p:sp>
        <p:nvSpPr>
          <p:cNvPr id="4" name="Title 3">
            <a:extLst>
              <a:ext uri="{FF2B5EF4-FFF2-40B4-BE49-F238E27FC236}">
                <a16:creationId xmlns:a16="http://schemas.microsoft.com/office/drawing/2014/main" id="{D1472027-64BD-9750-DA7B-0C268C948BF9}"/>
              </a:ext>
            </a:extLst>
          </p:cNvPr>
          <p:cNvSpPr>
            <a:spLocks noGrp="1"/>
          </p:cNvSpPr>
          <p:nvPr>
            <p:ph type="title"/>
          </p:nvPr>
        </p:nvSpPr>
        <p:spPr>
          <a:xfrm>
            <a:off x="357448" y="0"/>
            <a:ext cx="11670008" cy="1325563"/>
          </a:xfrm>
        </p:spPr>
        <p:txBody>
          <a:bodyPr anchor="ctr">
            <a:normAutofit/>
          </a:bodyPr>
          <a:lstStyle/>
          <a:p>
            <a:r>
              <a:rPr lang="en-US" dirty="0"/>
              <a:t>A Note on Legislative Session</a:t>
            </a:r>
          </a:p>
        </p:txBody>
      </p:sp>
    </p:spTree>
    <p:extLst>
      <p:ext uri="{BB962C8B-B14F-4D97-AF65-F5344CB8AC3E}">
        <p14:creationId xmlns:p14="http://schemas.microsoft.com/office/powerpoint/2010/main" val="420302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BF3000A-6BF7-A94A-C551-7754F9842169}"/>
              </a:ext>
            </a:extLst>
          </p:cNvPr>
          <p:cNvSpPr>
            <a:spLocks noGrp="1"/>
          </p:cNvSpPr>
          <p:nvPr>
            <p:ph sz="half" idx="2"/>
          </p:nvPr>
        </p:nvSpPr>
        <p:spPr>
          <a:xfrm>
            <a:off x="5731625" y="1325562"/>
            <a:ext cx="6295831" cy="5288597"/>
          </a:xfrm>
        </p:spPr>
        <p:txBody>
          <a:bodyPr>
            <a:normAutofit fontScale="85000" lnSpcReduction="20000"/>
          </a:bodyPr>
          <a:lstStyle/>
          <a:p>
            <a:pPr marL="457200" lvl="1" indent="0" algn="just">
              <a:buNone/>
            </a:pPr>
            <a:endParaRPr lang="en-US" sz="2000" dirty="0"/>
          </a:p>
          <a:p>
            <a:pPr algn="just"/>
            <a:r>
              <a:rPr lang="en-US" sz="2400" b="1" dirty="0"/>
              <a:t>DIVERSITY </a:t>
            </a:r>
            <a:r>
              <a:rPr lang="en-US" sz="2400" dirty="0"/>
              <a:t>pays attention to</a:t>
            </a:r>
            <a:r>
              <a:rPr lang="en-US" sz="2400" b="1" dirty="0"/>
              <a:t> </a:t>
            </a:r>
            <a:r>
              <a:rPr lang="en-US" sz="2400" dirty="0"/>
              <a:t>who is present today, how they are different from each other, and the extent of awareness group members have of differences</a:t>
            </a:r>
          </a:p>
          <a:p>
            <a:pPr algn="just"/>
            <a:r>
              <a:rPr lang="en-US" sz="2400" b="1" dirty="0"/>
              <a:t>EQUITY</a:t>
            </a:r>
            <a:r>
              <a:rPr lang="en-US" sz="2400" dirty="0"/>
              <a:t> is making sure you have the tailored resources you need to achieve the same opportunities. </a:t>
            </a:r>
          </a:p>
          <a:p>
            <a:pPr algn="just"/>
            <a:r>
              <a:rPr lang="en-US" sz="2400" b="1" dirty="0"/>
              <a:t>INCLUSION </a:t>
            </a:r>
            <a:r>
              <a:rPr lang="en-US" sz="2400" dirty="0"/>
              <a:t>pays attention to</a:t>
            </a:r>
            <a:r>
              <a:rPr lang="en-US" sz="2400" b="1" dirty="0"/>
              <a:t> </a:t>
            </a:r>
            <a:r>
              <a:rPr lang="en-US" sz="2400" dirty="0"/>
              <a:t>the ways and extent to which different people engage in the life of the organization and engage each other over time</a:t>
            </a:r>
          </a:p>
          <a:p>
            <a:pPr algn="just"/>
            <a:r>
              <a:rPr lang="en-US" sz="2400" b="1" dirty="0"/>
              <a:t>BELONGING</a:t>
            </a:r>
            <a:r>
              <a:rPr lang="en-US" sz="2400" dirty="0"/>
              <a:t> is making sure people are involved and feel welcome, accepted, and expected to engage, shape, and participate in their environment </a:t>
            </a:r>
          </a:p>
          <a:p>
            <a:pPr marL="0" indent="0">
              <a:buNone/>
            </a:pPr>
            <a:endParaRPr lang="en-US" sz="2000" dirty="0"/>
          </a:p>
          <a:p>
            <a:r>
              <a:rPr lang="en-US" sz="2000" b="1" dirty="0"/>
              <a:t>Bills that further DEIB</a:t>
            </a:r>
          </a:p>
          <a:p>
            <a:pPr lvl="1"/>
            <a:r>
              <a:rPr lang="en-US" sz="2000" dirty="0"/>
              <a:t>Senate bill 109 ( 2021 Legislative Session) </a:t>
            </a:r>
            <a:r>
              <a:rPr lang="en-US" sz="2000" b="0" i="0" u="sng" strike="noStrike" dirty="0">
                <a:effectLst/>
                <a:hlinkClick r:id="rId3"/>
              </a:rPr>
              <a:t>NRS 239B.022</a:t>
            </a:r>
            <a:r>
              <a:rPr lang="en-US" sz="2000" b="0" i="0" dirty="0">
                <a:effectLst/>
              </a:rPr>
              <a:t> and </a:t>
            </a:r>
            <a:r>
              <a:rPr lang="en-US" sz="2000" b="0" i="0" u="sng" strike="noStrike" dirty="0">
                <a:effectLst/>
                <a:hlinkClick r:id="rId4"/>
              </a:rPr>
              <a:t>239B.026</a:t>
            </a:r>
            <a:r>
              <a:rPr lang="en-US" sz="2000" b="0" i="0" dirty="0">
                <a:effectLst/>
              </a:rPr>
              <a:t>,   </a:t>
            </a:r>
            <a:endParaRPr lang="en-US" sz="2000" dirty="0"/>
          </a:p>
          <a:p>
            <a:pPr lvl="1"/>
            <a:r>
              <a:rPr lang="en-US" sz="2000" dirty="0"/>
              <a:t>Senate Bill 222 (2021 Legislative Session) </a:t>
            </a:r>
            <a:r>
              <a:rPr lang="en-US" sz="2000" b="0" i="0" dirty="0">
                <a:effectLst/>
              </a:rPr>
              <a:t> </a:t>
            </a:r>
            <a:r>
              <a:rPr lang="en-US" sz="2000" b="0" i="0" u="sng" strike="noStrike" dirty="0">
                <a:effectLst/>
                <a:hlinkClick r:id="rId5"/>
              </a:rPr>
              <a:t>NRS 232.0083</a:t>
            </a:r>
            <a:r>
              <a:rPr lang="en-US" sz="2000" b="0" i="0" dirty="0">
                <a:effectLst/>
              </a:rPr>
              <a:t> to </a:t>
            </a:r>
            <a:r>
              <a:rPr lang="en-US" sz="2000" b="0" i="0" u="sng" strike="noStrike" dirty="0">
                <a:effectLst/>
                <a:hlinkClick r:id="rId6"/>
              </a:rPr>
              <a:t>232.0087</a:t>
            </a:r>
            <a:r>
              <a:rPr lang="en-US" sz="2000" b="0" i="0" dirty="0">
                <a:effectLst/>
              </a:rPr>
              <a:t>  </a:t>
            </a:r>
            <a:endParaRPr lang="en-US" sz="2000" dirty="0"/>
          </a:p>
          <a:p>
            <a:pPr lvl="1"/>
            <a:r>
              <a:rPr lang="en-US" sz="2000" dirty="0"/>
              <a:t>Senate Bill 318 ( 2021 Legislative Session) </a:t>
            </a:r>
            <a:r>
              <a:rPr lang="en-US" sz="2000" i="0" dirty="0">
                <a:effectLst/>
              </a:rPr>
              <a:t>NRS 232.0081  </a:t>
            </a:r>
            <a:endParaRPr lang="en-US" sz="2000" dirty="0"/>
          </a:p>
          <a:p>
            <a:pPr lvl="1"/>
            <a:endParaRPr lang="en-US" sz="2000" dirty="0"/>
          </a:p>
        </p:txBody>
      </p:sp>
      <p:sp>
        <p:nvSpPr>
          <p:cNvPr id="3" name="Slide Number Placeholder 2">
            <a:extLst>
              <a:ext uri="{FF2B5EF4-FFF2-40B4-BE49-F238E27FC236}">
                <a16:creationId xmlns:a16="http://schemas.microsoft.com/office/drawing/2014/main" id="{520786E8-E361-397A-866A-EDDC2C06847A}"/>
              </a:ext>
            </a:extLst>
          </p:cNvPr>
          <p:cNvSpPr>
            <a:spLocks noGrp="1"/>
          </p:cNvSpPr>
          <p:nvPr>
            <p:ph type="sldNum" sz="quarter" idx="12"/>
          </p:nvPr>
        </p:nvSpPr>
        <p:spPr>
          <a:xfrm>
            <a:off x="9284257" y="6356349"/>
            <a:ext cx="2743200" cy="365125"/>
          </a:xfrm>
        </p:spPr>
        <p:txBody>
          <a:bodyPr anchor="ctr">
            <a:normAutofit/>
          </a:bodyPr>
          <a:lstStyle/>
          <a:p>
            <a:pPr>
              <a:spcAft>
                <a:spcPts val="600"/>
              </a:spcAft>
            </a:pPr>
            <a:fld id="{E9C1D828-F931-464A-8E86-F9D742DA373F}" type="slidenum">
              <a:rPr lang="en-US" smtClean="0"/>
              <a:pPr>
                <a:spcAft>
                  <a:spcPts val="600"/>
                </a:spcAft>
              </a:pPr>
              <a:t>9</a:t>
            </a:fld>
            <a:endParaRPr lang="en-US"/>
          </a:p>
        </p:txBody>
      </p:sp>
      <p:sp>
        <p:nvSpPr>
          <p:cNvPr id="4" name="Title 3">
            <a:extLst>
              <a:ext uri="{FF2B5EF4-FFF2-40B4-BE49-F238E27FC236}">
                <a16:creationId xmlns:a16="http://schemas.microsoft.com/office/drawing/2014/main" id="{BAED3966-6A72-595D-2A80-F0B79EA5A851}"/>
              </a:ext>
            </a:extLst>
          </p:cNvPr>
          <p:cNvSpPr>
            <a:spLocks noGrp="1"/>
          </p:cNvSpPr>
          <p:nvPr>
            <p:ph type="title"/>
          </p:nvPr>
        </p:nvSpPr>
        <p:spPr>
          <a:xfrm>
            <a:off x="357448" y="0"/>
            <a:ext cx="11670008" cy="1325563"/>
          </a:xfrm>
        </p:spPr>
        <p:txBody>
          <a:bodyPr anchor="ctr">
            <a:normAutofit/>
          </a:bodyPr>
          <a:lstStyle/>
          <a:p>
            <a:r>
              <a:rPr lang="en-US" sz="4400"/>
              <a:t>Dimensions of Diversity, Equity, Inclusion, Belonging and Policy</a:t>
            </a:r>
          </a:p>
        </p:txBody>
      </p:sp>
      <p:graphicFrame>
        <p:nvGraphicFramePr>
          <p:cNvPr id="6" name="Content Placeholder 6" descr="Venn diagram showing diverse characteristics.">
            <a:extLst>
              <a:ext uri="{FF2B5EF4-FFF2-40B4-BE49-F238E27FC236}">
                <a16:creationId xmlns:a16="http://schemas.microsoft.com/office/drawing/2014/main" id="{82040336-5192-3DA0-DAC6-7CCC20913444}"/>
              </a:ext>
            </a:extLst>
          </p:cNvPr>
          <p:cNvGraphicFramePr>
            <a:graphicFrameLocks/>
          </p:cNvGraphicFramePr>
          <p:nvPr>
            <p:extLst>
              <p:ext uri="{D42A27DB-BD31-4B8C-83A1-F6EECF244321}">
                <p14:modId xmlns:p14="http://schemas.microsoft.com/office/powerpoint/2010/main" val="2181017529"/>
              </p:ext>
            </p:extLst>
          </p:nvPr>
        </p:nvGraphicFramePr>
        <p:xfrm>
          <a:off x="357448" y="1465465"/>
          <a:ext cx="5374177" cy="490031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643399857"/>
      </p:ext>
    </p:extLst>
  </p:cSld>
  <p:clrMapOvr>
    <a:masterClrMapping/>
  </p:clrMapOvr>
</p:sld>
</file>

<file path=ppt/theme/theme1.xml><?xml version="1.0" encoding="utf-8"?>
<a:theme xmlns:a="http://schemas.openxmlformats.org/drawingml/2006/main" name="DHHS_Mast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ctr">
        <a:normAutofit/>
      </a:bodyPr>
      <a:lstStyle>
        <a:defPPr algn="l">
          <a:defRPr dirty="0" smtClean="0"/>
        </a:defPPr>
      </a:lstStyle>
    </a:txDef>
  </a:objectDefaults>
  <a:extraClrSchemeLst/>
  <a:extLst>
    <a:ext uri="{05A4C25C-085E-4340-85A3-A5531E510DB2}">
      <thm15:themeFamily xmlns:thm15="http://schemas.microsoft.com/office/thememl/2012/main" name="DHHS_PPTX_Template_2023" id="{EAB0D83F-CE03-4370-9763-FCE75C77038E}" vid="{28CFF413-DECB-43C3-8F13-D1BA86DA6A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C850BD119DF3B42B17A24FB9CC3BD31" ma:contentTypeVersion="15" ma:contentTypeDescription="Create a new document." ma:contentTypeScope="" ma:versionID="95a53d7123308d9a4d66022e22e47e2e">
  <xsd:schema xmlns:xsd="http://www.w3.org/2001/XMLSchema" xmlns:xs="http://www.w3.org/2001/XMLSchema" xmlns:p="http://schemas.microsoft.com/office/2006/metadata/properties" xmlns:ns2="72670921-d4c5-4c15-aace-0246ab0bd7e1" xmlns:ns3="13c9762b-68fa-4d89-b06a-0c4ddaae0947" targetNamespace="http://schemas.microsoft.com/office/2006/metadata/properties" ma:root="true" ma:fieldsID="7cb2bc223e50e0b244a4edb673d9dd8a" ns2:_="" ns3:_="">
    <xsd:import namespace="72670921-d4c5-4c15-aace-0246ab0bd7e1"/>
    <xsd:import namespace="13c9762b-68fa-4d89-b06a-0c4ddaae094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LengthInSeconds" minOccurs="0"/>
                <xsd:element ref="ns2:MediaServiceLocatio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2670921-d4c5-4c15-aace-0246ab0bd7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a13bb73f-e2d2-482b-8e61-3bf6a9fa62f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3c9762b-68fa-4d89-b06a-0c4ddaae094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a0bc8316-efa5-4c1a-8157-2850419940cb}" ma:internalName="TaxCatchAll" ma:showField="CatchAllData" ma:web="13c9762b-68fa-4d89-b06a-0c4ddaae094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13c9762b-68fa-4d89-b06a-0c4ddaae0947" xsi:nil="true"/>
    <lcf76f155ced4ddcb4097134ff3c332f xmlns="72670921-d4c5-4c15-aace-0246ab0bd7e1">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41E5DB8-ADC8-484A-B980-DAC9DA7DD152}">
  <ds:schemaRefs>
    <ds:schemaRef ds:uri="http://schemas.microsoft.com/sharepoint/v3/contenttype/forms"/>
  </ds:schemaRefs>
</ds:datastoreItem>
</file>

<file path=customXml/itemProps2.xml><?xml version="1.0" encoding="utf-8"?>
<ds:datastoreItem xmlns:ds="http://schemas.openxmlformats.org/officeDocument/2006/customXml" ds:itemID="{4EB04AF1-3508-49BA-9E49-0A9750AA3BAF}">
  <ds:schemaRefs>
    <ds:schemaRef ds:uri="13c9762b-68fa-4d89-b06a-0c4ddaae0947"/>
    <ds:schemaRef ds:uri="72670921-d4c5-4c15-aace-0246ab0bd7e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01678C4-28A8-4341-A8CB-3D5FB27AC9F0}">
  <ds:schemaRefs>
    <ds:schemaRef ds:uri="http://schemas.microsoft.com/office/infopath/2007/PartnerControls"/>
    <ds:schemaRef ds:uri="http://www.w3.org/XML/1998/namespace"/>
    <ds:schemaRef ds:uri="http://purl.org/dc/dcmitype/"/>
    <ds:schemaRef ds:uri="http://purl.org/dc/elements/1.1/"/>
    <ds:schemaRef ds:uri="http://schemas.microsoft.com/office/2006/metadata/properties"/>
    <ds:schemaRef ds:uri="http://schemas.openxmlformats.org/package/2006/metadata/core-properties"/>
    <ds:schemaRef ds:uri="13c9762b-68fa-4d89-b06a-0c4ddaae0947"/>
    <ds:schemaRef ds:uri="http://schemas.microsoft.com/office/2006/documentManagement/types"/>
    <ds:schemaRef ds:uri="72670921-d4c5-4c15-aace-0246ab0bd7e1"/>
    <ds:schemaRef ds:uri="http://purl.org/dc/terms/"/>
  </ds:schemaRefs>
</ds:datastoreItem>
</file>

<file path=docProps/app.xml><?xml version="1.0" encoding="utf-8"?>
<Properties xmlns="http://schemas.openxmlformats.org/officeDocument/2006/extended-properties" xmlns:vt="http://schemas.openxmlformats.org/officeDocument/2006/docPropsVTypes">
  <Template>DHHS_PPTX_Template_2023 (1)</Template>
  <TotalTime>39</TotalTime>
  <Words>1750</Words>
  <Application>Microsoft Office PowerPoint</Application>
  <PresentationFormat>Widescreen</PresentationFormat>
  <Paragraphs>268</Paragraphs>
  <Slides>21</Slides>
  <Notes>19</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DHHS_Master</vt:lpstr>
      <vt:lpstr>Nevada Office of Minority Health and Equity</vt:lpstr>
      <vt:lpstr>Agenda</vt:lpstr>
      <vt:lpstr>Learning Objectives</vt:lpstr>
      <vt:lpstr>What is the Nevada  Office of Minority Health and Equity?</vt:lpstr>
      <vt:lpstr>Public Health, Equity, and Health Equity</vt:lpstr>
      <vt:lpstr>Political Determinants of Health</vt:lpstr>
      <vt:lpstr>Overview of Nevada’s Policy Infrastructure: </vt:lpstr>
      <vt:lpstr>A Note on Legislative Session</vt:lpstr>
      <vt:lpstr>Dimensions of Diversity, Equity, Inclusion, Belonging and Policy</vt:lpstr>
      <vt:lpstr>How a Bill Becomes a Law</vt:lpstr>
      <vt:lpstr>How a Bill Becomes a Law </vt:lpstr>
      <vt:lpstr>What Could Have Been?  Policy Around Equity within Accessibility and Accommodations Access </vt:lpstr>
      <vt:lpstr> Current Laws  Equity within Accessibility and Accommodations Access </vt:lpstr>
      <vt:lpstr>Who Impacts Your Life and How Can You Get to Know Them? Or   Civic Engagement</vt:lpstr>
      <vt:lpstr>State Committees, Boards, and Commissions</vt:lpstr>
      <vt:lpstr> Communications with Local Agencies</vt:lpstr>
      <vt:lpstr>Uncounted = Unserved How can you advocate as a part of your community?</vt:lpstr>
      <vt:lpstr>How can you advocate as a part of your community?</vt:lpstr>
      <vt:lpstr>Questions?</vt:lpstr>
      <vt:lpstr>Resources</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DHH 2023 Conference Presentation_Statewide Policy Making and Legislative Change- Health Equity Through Advocacy</dc:title>
  <dc:creator>a.neal@health.nv.gov;acruda@dhhs.nv.gov;tdortch@dhhs.nv.gov</dc:creator>
  <cp:lastModifiedBy>Alexandra Neal</cp:lastModifiedBy>
  <cp:revision>241</cp:revision>
  <dcterms:created xsi:type="dcterms:W3CDTF">2023-01-20T15:29:30Z</dcterms:created>
  <dcterms:modified xsi:type="dcterms:W3CDTF">2023-11-28T01:22:31Z</dcterms:modified>
  <cp:category>Conference Presentation</cp:category>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0x0101005C850BD119DF3B42B17A24FB9CC3BD31</vt:lpwstr>
  </property>
  <property fmtid="{D5CDD505-2E9C-101B-9397-08002B2CF9AE}" pid="3" name="MediaServiceImageTags">
    <vt:lpwstr/>
  </property>
</Properties>
</file>