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9" r:id="rId6"/>
    <p:sldId id="266" r:id="rId7"/>
    <p:sldId id="278" r:id="rId8"/>
    <p:sldId id="258" r:id="rId9"/>
    <p:sldId id="286" r:id="rId10"/>
    <p:sldId id="28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655" autoAdjust="0"/>
  </p:normalViewPr>
  <p:slideViewPr>
    <p:cSldViewPr snapToGrid="0">
      <p:cViewPr varScale="1">
        <p:scale>
          <a:sx n="66" d="100"/>
          <a:sy n="66" d="100"/>
        </p:scale>
        <p:origin x="1494" y="28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01FA5-D650-7F35-AB8C-A76DD7B4A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00FC6-803B-B270-A374-70E329DB5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AC172-0AE9-69F6-4ED3-CC8955754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711F0-FCF7-0C25-0C01-93404C7E9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3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96007-6D29-BB3A-256D-060B83AF1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8AB09-4C5B-61CD-C44A-C5FD6650B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247B5-9CFC-2359-D236-BDECA2E4F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C9A82-BBFB-AB2F-21B9-5CF7CEF0B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2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dss.org/ndss-action-aler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NDSS advocacy Conference </a:t>
            </a:r>
            <a:br>
              <a:rPr lang="en-US" dirty="0"/>
            </a:br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/>
          <a:lstStyle/>
          <a:p>
            <a:r>
              <a:rPr lang="en-US" dirty="0"/>
              <a:t>Overcoming nervousness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48EF356-1822-E2AE-2794-322870D4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117" r="14117"/>
          <a:stretch/>
        </p:blipFill>
        <p:spPr>
          <a:xfrm rot="5400000">
            <a:off x="148157" y="-121091"/>
            <a:ext cx="6576291" cy="6872605"/>
          </a:xfr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Learning from our experts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104" r="20104"/>
          <a:stretch/>
        </p:blipFill>
        <p:spPr>
          <a:xfrm rot="10800000">
            <a:off x="-28230" y="-9144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FEDB5C3D-F3B9-2AF6-6304-D79B68B76E91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 rot="5400000">
            <a:off x="6618189" y="3062193"/>
            <a:ext cx="3033488" cy="3237331"/>
          </a:xfr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428" y="487018"/>
            <a:ext cx="4131491" cy="1675611"/>
          </a:xfrm>
        </p:spPr>
        <p:txBody>
          <a:bodyPr/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6BB76D6-198E-D26B-43B8-5067B2A19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1" y="250371"/>
            <a:ext cx="2499859" cy="4669971"/>
          </a:xfrm>
          <a:prstGeom prst="rect">
            <a:avLst/>
          </a:prstGeom>
        </p:spPr>
      </p:pic>
      <p:pic>
        <p:nvPicPr>
          <p:cNvPr id="8" name="Picture 7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5351A2BA-8C8C-7D33-409F-4BF8A8BE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831" y="1774372"/>
            <a:ext cx="3048000" cy="4064000"/>
          </a:xfrm>
          <a:prstGeom prst="rect">
            <a:avLst/>
          </a:prstGeom>
        </p:spPr>
      </p:pic>
      <p:pic>
        <p:nvPicPr>
          <p:cNvPr id="10" name="Picture 9" descr="A child standing next to a sign&#10;&#10;AI-generated content may be incorrect.">
            <a:extLst>
              <a:ext uri="{FF2B5EF4-FFF2-40B4-BE49-F238E27FC236}">
                <a16:creationId xmlns:a16="http://schemas.microsoft.com/office/drawing/2014/main" id="{C6A6D58C-37F9-3F03-2147-1C349CEAD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794170" y="303711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/>
              <a:t>Advocating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Ensuring Nationwide Access to a Better Life Experience (ENABLE) Act (S. 627/H.R. 1436) to ensure three important provisions of earlier ABLE bills are made permanent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allows an employed beneficiary to contribute an additional contribution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qualified beneficiaries to qualify for a nonrefundable saver’s credit of up to $1,000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allow qualified beneficiaries to roll over 529 education savings account into ABLE accounts penalty free </a:t>
            </a:r>
          </a:p>
          <a:p>
            <a:r>
              <a:rPr lang="en-US" b="0" dirty="0">
                <a:solidFill>
                  <a:srgbClr val="000000"/>
                </a:solidFill>
                <a:latin typeface="Roboto" panose="02000000000000000000" pitchFamily="2" charset="0"/>
              </a:rPr>
              <a:t>	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254E4-9374-E256-56B6-2355A9C0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E0FA-C0CF-70A0-82E6-43ECD0E9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/>
              <a:t>Advocating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8810-F6BF-D92C-96E2-4C85B6054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Protect Medicaid!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Evolving issue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Some Members of Congress believe the government should spend less money on Medicaid and therefore, cuts to Medicaid are currently among the top proposed cuts in budget reconciliation.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endParaRPr lang="en-US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Reach out to your elected officials and let them know why this program is important to YOU!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5B205EA-CF94-0A11-6C4C-67BE6D0A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1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C745A-CA09-8A57-D8DA-6E08718D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BCD1-055C-4334-E6E6-FA5DD5D9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/>
              <a:t>Advocating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57EBD-1083-88A3-F1FB-42C7D8FFC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Charlotte Woodward Organ Transplant Discrimination Prevention 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would prohibit discrimination on the basis of disability in cases of organ transplants and provide recourse to individuals who feel they have been discriminated against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bill was passed by the House Energy and Commerce Committee on April 29, 2025</a:t>
            </a:r>
            <a:endParaRPr lang="en-US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A3C57C-E5F1-9EA3-3967-5375CA36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/>
              <a:t>Your voice matters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r>
              <a:rPr lang="en-US" dirty="0"/>
              <a:t>Share your feedback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3392035"/>
            <a:ext cx="2722880" cy="2907164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https://ndss.org/ndss-action-alerts</a:t>
            </a:r>
            <a:endParaRPr lang="en-US" dirty="0"/>
          </a:p>
          <a:p>
            <a:r>
              <a:rPr lang="en-US" dirty="0"/>
              <a:t>https://ndss.org/resources/advocacy-resources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125C57-F2D7-FC86-3AC3-E19EE2B33C1F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rcRect/>
          <a:stretch/>
        </p:blipFill>
        <p:spPr>
          <a:xfrm rot="5400000">
            <a:off x="5938758" y="2291953"/>
            <a:ext cx="3032125" cy="22740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2A8B5-8BBD-998F-BAF9-72C0EBD3E22F}"/>
              </a:ext>
            </a:extLst>
          </p:cNvPr>
          <p:cNvSpPr txBox="1"/>
          <p:nvPr/>
        </p:nvSpPr>
        <p:spPr>
          <a:xfrm>
            <a:off x="5181600" y="5675086"/>
            <a:ext cx="542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Kenley in front of the Sarah Winnemucca statue reminding us that activism and advocacy matter. </a:t>
            </a:r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{0C2003DE-A845-481E-B756-59629634B6E6}tf67328976_win32</Template>
  <TotalTime>22</TotalTime>
  <Words>242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</vt:lpstr>
      <vt:lpstr>Tenorite</vt:lpstr>
      <vt:lpstr>Wingdings</vt:lpstr>
      <vt:lpstr>Custom</vt:lpstr>
      <vt:lpstr>NDSS advocacy Conference  2025</vt:lpstr>
      <vt:lpstr>Overcoming nervousness</vt:lpstr>
      <vt:lpstr>Learning from our experts</vt:lpstr>
      <vt:lpstr>The Power of Communication</vt:lpstr>
      <vt:lpstr>Advocating </vt:lpstr>
      <vt:lpstr>Advocating </vt:lpstr>
      <vt:lpstr>Advocating </vt:lpstr>
      <vt:lpstr>Your voice matters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CASSELMAN</dc:creator>
  <cp:lastModifiedBy>GARY CASSELMAN</cp:lastModifiedBy>
  <cp:revision>1</cp:revision>
  <dcterms:created xsi:type="dcterms:W3CDTF">2025-05-30T01:23:11Z</dcterms:created>
  <dcterms:modified xsi:type="dcterms:W3CDTF">2025-05-30T01:45:26Z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