
<file path=[Content_Types].xml><?xml version="1.0" encoding="utf-8"?>
<Types xmlns="http://schemas.openxmlformats.org/package/2006/content-types">
  <Default Extension="1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8" r:id="rId4"/>
    <p:sldId id="279" r:id="rId5"/>
    <p:sldId id="280" r:id="rId6"/>
    <p:sldId id="276" r:id="rId7"/>
    <p:sldId id="281" r:id="rId8"/>
    <p:sldId id="275" r:id="rId9"/>
    <p:sldId id="274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48CBF-5631-46DD-A18C-59A617902C1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C9576A-2ED2-44DD-BE9E-65BE168059C0}">
      <dgm:prSet/>
      <dgm:spPr/>
      <dgm:t>
        <a:bodyPr/>
        <a:lstStyle/>
        <a:p>
          <a:r>
            <a:rPr lang="en-US" b="0" i="0" baseline="0"/>
            <a:t>Ask if you can help</a:t>
          </a:r>
          <a:endParaRPr lang="en-US"/>
        </a:p>
      </dgm:t>
    </dgm:pt>
    <dgm:pt modelId="{39AE9DED-4A97-4101-85E0-E66CE50703E1}" type="parTrans" cxnId="{537ADC12-F2AB-44C4-BF15-B782EF95238A}">
      <dgm:prSet/>
      <dgm:spPr/>
      <dgm:t>
        <a:bodyPr/>
        <a:lstStyle/>
        <a:p>
          <a:endParaRPr lang="en-US"/>
        </a:p>
      </dgm:t>
    </dgm:pt>
    <dgm:pt modelId="{036A9868-38CB-4C34-B531-CBDC7BF64165}" type="sibTrans" cxnId="{537ADC12-F2AB-44C4-BF15-B782EF95238A}">
      <dgm:prSet/>
      <dgm:spPr/>
      <dgm:t>
        <a:bodyPr/>
        <a:lstStyle/>
        <a:p>
          <a:endParaRPr lang="en-US"/>
        </a:p>
      </dgm:t>
    </dgm:pt>
    <dgm:pt modelId="{49FAC8C8-969B-4A39-A584-D96B9F19A42C}">
      <dgm:prSet/>
      <dgm:spPr/>
      <dgm:t>
        <a:bodyPr/>
        <a:lstStyle/>
        <a:p>
          <a:r>
            <a:rPr lang="en-US" b="0" i="0" baseline="0"/>
            <a:t>Be kind</a:t>
          </a:r>
          <a:endParaRPr lang="en-US"/>
        </a:p>
      </dgm:t>
    </dgm:pt>
    <dgm:pt modelId="{292C55C6-7D43-4F94-8881-7C4922AF7166}" type="parTrans" cxnId="{5A754EAF-CB3F-4F5B-B87B-0E639CF5030D}">
      <dgm:prSet/>
      <dgm:spPr/>
      <dgm:t>
        <a:bodyPr/>
        <a:lstStyle/>
        <a:p>
          <a:endParaRPr lang="en-US"/>
        </a:p>
      </dgm:t>
    </dgm:pt>
    <dgm:pt modelId="{7A573ACB-A7C2-4D68-8A2A-3E7E0D447765}" type="sibTrans" cxnId="{5A754EAF-CB3F-4F5B-B87B-0E639CF5030D}">
      <dgm:prSet/>
      <dgm:spPr/>
      <dgm:t>
        <a:bodyPr/>
        <a:lstStyle/>
        <a:p>
          <a:endParaRPr lang="en-US"/>
        </a:p>
      </dgm:t>
    </dgm:pt>
    <dgm:pt modelId="{FDAB8DA4-CD62-4499-92C4-C22380C10D78}">
      <dgm:prSet/>
      <dgm:spPr/>
      <dgm:t>
        <a:bodyPr/>
        <a:lstStyle/>
        <a:p>
          <a:r>
            <a:rPr lang="en-US" b="0" i="0" baseline="0"/>
            <a:t>Listen closely</a:t>
          </a:r>
          <a:endParaRPr lang="en-US"/>
        </a:p>
      </dgm:t>
    </dgm:pt>
    <dgm:pt modelId="{323FBF40-02E6-45CC-A308-FABB0C9FA120}" type="parTrans" cxnId="{E245AA5C-85C5-44FC-B81A-E33A4C981BDA}">
      <dgm:prSet/>
      <dgm:spPr/>
      <dgm:t>
        <a:bodyPr/>
        <a:lstStyle/>
        <a:p>
          <a:endParaRPr lang="en-US"/>
        </a:p>
      </dgm:t>
    </dgm:pt>
    <dgm:pt modelId="{7A3891B3-03BF-46EC-88E5-E96E55BBBFA7}" type="sibTrans" cxnId="{E245AA5C-85C5-44FC-B81A-E33A4C981BDA}">
      <dgm:prSet/>
      <dgm:spPr/>
      <dgm:t>
        <a:bodyPr/>
        <a:lstStyle/>
        <a:p>
          <a:endParaRPr lang="en-US"/>
        </a:p>
      </dgm:t>
    </dgm:pt>
    <dgm:pt modelId="{15DC7CF5-AF33-4252-9B7B-696C81F68DEE}">
      <dgm:prSet/>
      <dgm:spPr/>
      <dgm:t>
        <a:bodyPr/>
        <a:lstStyle/>
        <a:p>
          <a:r>
            <a:rPr lang="en-US" b="0" i="0" baseline="0"/>
            <a:t>Have patience</a:t>
          </a:r>
          <a:endParaRPr lang="en-US"/>
        </a:p>
      </dgm:t>
    </dgm:pt>
    <dgm:pt modelId="{82B51DD7-CB0B-4944-B70F-7593E0453806}" type="parTrans" cxnId="{E2264CE5-862D-4612-986F-CA082A818F89}">
      <dgm:prSet/>
      <dgm:spPr/>
      <dgm:t>
        <a:bodyPr/>
        <a:lstStyle/>
        <a:p>
          <a:endParaRPr lang="en-US"/>
        </a:p>
      </dgm:t>
    </dgm:pt>
    <dgm:pt modelId="{7AF77FF8-5B32-49CE-8952-E2D7DD602F8C}" type="sibTrans" cxnId="{E2264CE5-862D-4612-986F-CA082A818F89}">
      <dgm:prSet/>
      <dgm:spPr/>
      <dgm:t>
        <a:bodyPr/>
        <a:lstStyle/>
        <a:p>
          <a:endParaRPr lang="en-US"/>
        </a:p>
      </dgm:t>
    </dgm:pt>
    <dgm:pt modelId="{F838EBF8-A961-433D-8D26-EC3854B28B12}">
      <dgm:prSet/>
      <dgm:spPr/>
      <dgm:t>
        <a:bodyPr/>
        <a:lstStyle/>
        <a:p>
          <a:r>
            <a:rPr lang="en-US" b="0" i="0" baseline="0"/>
            <a:t>Do not judge</a:t>
          </a:r>
          <a:endParaRPr lang="en-US"/>
        </a:p>
      </dgm:t>
    </dgm:pt>
    <dgm:pt modelId="{18D48A84-896C-4A4E-B19E-83C8B99DEDEF}" type="parTrans" cxnId="{54E05E56-6F8E-461B-8AB8-C62981F4380E}">
      <dgm:prSet/>
      <dgm:spPr/>
      <dgm:t>
        <a:bodyPr/>
        <a:lstStyle/>
        <a:p>
          <a:endParaRPr lang="en-US"/>
        </a:p>
      </dgm:t>
    </dgm:pt>
    <dgm:pt modelId="{8B90CB12-80EA-4A82-93AC-1A162BBC117F}" type="sibTrans" cxnId="{54E05E56-6F8E-461B-8AB8-C62981F4380E}">
      <dgm:prSet/>
      <dgm:spPr/>
      <dgm:t>
        <a:bodyPr/>
        <a:lstStyle/>
        <a:p>
          <a:endParaRPr lang="en-US"/>
        </a:p>
      </dgm:t>
    </dgm:pt>
    <dgm:pt modelId="{724FD2FA-C836-4DED-A2CA-90D797693970}">
      <dgm:prSet/>
      <dgm:spPr/>
      <dgm:t>
        <a:bodyPr/>
        <a:lstStyle/>
        <a:p>
          <a:r>
            <a:rPr lang="en-US" b="0" i="0" baseline="0"/>
            <a:t>Show respect</a:t>
          </a:r>
          <a:endParaRPr lang="en-US"/>
        </a:p>
      </dgm:t>
    </dgm:pt>
    <dgm:pt modelId="{0BB104D2-E0FA-446A-BC14-BCB8E00AA8DC}" type="parTrans" cxnId="{84FDEC9C-B03F-45E0-8A87-A9399E024E68}">
      <dgm:prSet/>
      <dgm:spPr/>
      <dgm:t>
        <a:bodyPr/>
        <a:lstStyle/>
        <a:p>
          <a:endParaRPr lang="en-US"/>
        </a:p>
      </dgm:t>
    </dgm:pt>
    <dgm:pt modelId="{81D01454-A008-4281-992D-342A13B18366}" type="sibTrans" cxnId="{84FDEC9C-B03F-45E0-8A87-A9399E024E68}">
      <dgm:prSet/>
      <dgm:spPr/>
      <dgm:t>
        <a:bodyPr/>
        <a:lstStyle/>
        <a:p>
          <a:endParaRPr lang="en-US"/>
        </a:p>
      </dgm:t>
    </dgm:pt>
    <dgm:pt modelId="{28213C69-63A8-442F-933F-A963F473ABE4}" type="pres">
      <dgm:prSet presAssocID="{4B648CBF-5631-46DD-A18C-59A617902C13}" presName="Name0" presStyleCnt="0">
        <dgm:presLayoutVars>
          <dgm:dir/>
          <dgm:resizeHandles val="exact"/>
        </dgm:presLayoutVars>
      </dgm:prSet>
      <dgm:spPr/>
    </dgm:pt>
    <dgm:pt modelId="{5FEE3F51-754A-4A41-AC70-771E598C3DFA}" type="pres">
      <dgm:prSet presAssocID="{92C9576A-2ED2-44DD-BE9E-65BE168059C0}" presName="node" presStyleLbl="node1" presStyleIdx="0" presStyleCnt="6">
        <dgm:presLayoutVars>
          <dgm:bulletEnabled val="1"/>
        </dgm:presLayoutVars>
      </dgm:prSet>
      <dgm:spPr/>
    </dgm:pt>
    <dgm:pt modelId="{A6619ADE-1E69-4326-909A-575358D92459}" type="pres">
      <dgm:prSet presAssocID="{036A9868-38CB-4C34-B531-CBDC7BF64165}" presName="sibTrans" presStyleLbl="sibTrans1D1" presStyleIdx="0" presStyleCnt="5"/>
      <dgm:spPr/>
    </dgm:pt>
    <dgm:pt modelId="{324F7395-115B-400E-B334-235C3F1EC96D}" type="pres">
      <dgm:prSet presAssocID="{036A9868-38CB-4C34-B531-CBDC7BF64165}" presName="connectorText" presStyleLbl="sibTrans1D1" presStyleIdx="0" presStyleCnt="5"/>
      <dgm:spPr/>
    </dgm:pt>
    <dgm:pt modelId="{3DFCAD7E-B4A0-41BE-A110-D2CC1C560E1E}" type="pres">
      <dgm:prSet presAssocID="{49FAC8C8-969B-4A39-A584-D96B9F19A42C}" presName="node" presStyleLbl="node1" presStyleIdx="1" presStyleCnt="6">
        <dgm:presLayoutVars>
          <dgm:bulletEnabled val="1"/>
        </dgm:presLayoutVars>
      </dgm:prSet>
      <dgm:spPr/>
    </dgm:pt>
    <dgm:pt modelId="{475A8E18-2F43-46EE-B750-A9B765932281}" type="pres">
      <dgm:prSet presAssocID="{7A573ACB-A7C2-4D68-8A2A-3E7E0D447765}" presName="sibTrans" presStyleLbl="sibTrans1D1" presStyleIdx="1" presStyleCnt="5"/>
      <dgm:spPr/>
    </dgm:pt>
    <dgm:pt modelId="{A15EFB71-D339-4200-97C9-3A302A095F04}" type="pres">
      <dgm:prSet presAssocID="{7A573ACB-A7C2-4D68-8A2A-3E7E0D447765}" presName="connectorText" presStyleLbl="sibTrans1D1" presStyleIdx="1" presStyleCnt="5"/>
      <dgm:spPr/>
    </dgm:pt>
    <dgm:pt modelId="{DE7F11FD-48BD-4C85-9D91-18356D25F1E9}" type="pres">
      <dgm:prSet presAssocID="{FDAB8DA4-CD62-4499-92C4-C22380C10D78}" presName="node" presStyleLbl="node1" presStyleIdx="2" presStyleCnt="6">
        <dgm:presLayoutVars>
          <dgm:bulletEnabled val="1"/>
        </dgm:presLayoutVars>
      </dgm:prSet>
      <dgm:spPr/>
    </dgm:pt>
    <dgm:pt modelId="{9C6F53C5-C608-4B8A-B9F7-A6C8A32DAC5D}" type="pres">
      <dgm:prSet presAssocID="{7A3891B3-03BF-46EC-88E5-E96E55BBBFA7}" presName="sibTrans" presStyleLbl="sibTrans1D1" presStyleIdx="2" presStyleCnt="5"/>
      <dgm:spPr/>
    </dgm:pt>
    <dgm:pt modelId="{3717552D-E322-4487-9401-2173AEA7B9E3}" type="pres">
      <dgm:prSet presAssocID="{7A3891B3-03BF-46EC-88E5-E96E55BBBFA7}" presName="connectorText" presStyleLbl="sibTrans1D1" presStyleIdx="2" presStyleCnt="5"/>
      <dgm:spPr/>
    </dgm:pt>
    <dgm:pt modelId="{6218A957-4D67-43E4-8176-36F7FC12961E}" type="pres">
      <dgm:prSet presAssocID="{15DC7CF5-AF33-4252-9B7B-696C81F68DEE}" presName="node" presStyleLbl="node1" presStyleIdx="3" presStyleCnt="6">
        <dgm:presLayoutVars>
          <dgm:bulletEnabled val="1"/>
        </dgm:presLayoutVars>
      </dgm:prSet>
      <dgm:spPr/>
    </dgm:pt>
    <dgm:pt modelId="{AE25E1A6-8B3F-42EA-A3D8-927AFEC47447}" type="pres">
      <dgm:prSet presAssocID="{7AF77FF8-5B32-49CE-8952-E2D7DD602F8C}" presName="sibTrans" presStyleLbl="sibTrans1D1" presStyleIdx="3" presStyleCnt="5"/>
      <dgm:spPr/>
    </dgm:pt>
    <dgm:pt modelId="{BE567601-8786-4300-B1E9-8F796AD5CD8B}" type="pres">
      <dgm:prSet presAssocID="{7AF77FF8-5B32-49CE-8952-E2D7DD602F8C}" presName="connectorText" presStyleLbl="sibTrans1D1" presStyleIdx="3" presStyleCnt="5"/>
      <dgm:spPr/>
    </dgm:pt>
    <dgm:pt modelId="{9FFFBB1F-9B58-4055-83C8-8443650AC994}" type="pres">
      <dgm:prSet presAssocID="{F838EBF8-A961-433D-8D26-EC3854B28B12}" presName="node" presStyleLbl="node1" presStyleIdx="4" presStyleCnt="6">
        <dgm:presLayoutVars>
          <dgm:bulletEnabled val="1"/>
        </dgm:presLayoutVars>
      </dgm:prSet>
      <dgm:spPr/>
    </dgm:pt>
    <dgm:pt modelId="{C45544B3-A72C-4BF7-AA51-07BBAF281E63}" type="pres">
      <dgm:prSet presAssocID="{8B90CB12-80EA-4A82-93AC-1A162BBC117F}" presName="sibTrans" presStyleLbl="sibTrans1D1" presStyleIdx="4" presStyleCnt="5"/>
      <dgm:spPr/>
    </dgm:pt>
    <dgm:pt modelId="{AAF2045F-2B22-4581-8574-FE29BE4E4E15}" type="pres">
      <dgm:prSet presAssocID="{8B90CB12-80EA-4A82-93AC-1A162BBC117F}" presName="connectorText" presStyleLbl="sibTrans1D1" presStyleIdx="4" presStyleCnt="5"/>
      <dgm:spPr/>
    </dgm:pt>
    <dgm:pt modelId="{39A0402F-7EF3-424C-ABCC-F6819D9016E5}" type="pres">
      <dgm:prSet presAssocID="{724FD2FA-C836-4DED-A2CA-90D797693970}" presName="node" presStyleLbl="node1" presStyleIdx="5" presStyleCnt="6">
        <dgm:presLayoutVars>
          <dgm:bulletEnabled val="1"/>
        </dgm:presLayoutVars>
      </dgm:prSet>
      <dgm:spPr/>
    </dgm:pt>
  </dgm:ptLst>
  <dgm:cxnLst>
    <dgm:cxn modelId="{E6936506-3076-4E82-9ECC-D1CE9D69982C}" type="presOf" srcId="{8B90CB12-80EA-4A82-93AC-1A162BBC117F}" destId="{AAF2045F-2B22-4581-8574-FE29BE4E4E15}" srcOrd="1" destOrd="0" presId="urn:microsoft.com/office/officeart/2016/7/layout/RepeatingBendingProcessNew"/>
    <dgm:cxn modelId="{537ADC12-F2AB-44C4-BF15-B782EF95238A}" srcId="{4B648CBF-5631-46DD-A18C-59A617902C13}" destId="{92C9576A-2ED2-44DD-BE9E-65BE168059C0}" srcOrd="0" destOrd="0" parTransId="{39AE9DED-4A97-4101-85E0-E66CE50703E1}" sibTransId="{036A9868-38CB-4C34-B531-CBDC7BF64165}"/>
    <dgm:cxn modelId="{CDE37A18-8B48-4EFE-95AC-6784E8DAE506}" type="presOf" srcId="{036A9868-38CB-4C34-B531-CBDC7BF64165}" destId="{324F7395-115B-400E-B334-235C3F1EC96D}" srcOrd="1" destOrd="0" presId="urn:microsoft.com/office/officeart/2016/7/layout/RepeatingBendingProcessNew"/>
    <dgm:cxn modelId="{FD87B21C-BA75-4A4C-B3FE-55875D473D92}" type="presOf" srcId="{7A573ACB-A7C2-4D68-8A2A-3E7E0D447765}" destId="{A15EFB71-D339-4200-97C9-3A302A095F04}" srcOrd="1" destOrd="0" presId="urn:microsoft.com/office/officeart/2016/7/layout/RepeatingBendingProcessNew"/>
    <dgm:cxn modelId="{650BD72D-12E4-4769-B2EA-5BB8406D21E6}" type="presOf" srcId="{4B648CBF-5631-46DD-A18C-59A617902C13}" destId="{28213C69-63A8-442F-933F-A963F473ABE4}" srcOrd="0" destOrd="0" presId="urn:microsoft.com/office/officeart/2016/7/layout/RepeatingBendingProcessNew"/>
    <dgm:cxn modelId="{EF42BB2F-B81B-4BBD-8444-49F15EE7F141}" type="presOf" srcId="{7A3891B3-03BF-46EC-88E5-E96E55BBBFA7}" destId="{9C6F53C5-C608-4B8A-B9F7-A6C8A32DAC5D}" srcOrd="0" destOrd="0" presId="urn:microsoft.com/office/officeart/2016/7/layout/RepeatingBendingProcessNew"/>
    <dgm:cxn modelId="{E245AA5C-85C5-44FC-B81A-E33A4C981BDA}" srcId="{4B648CBF-5631-46DD-A18C-59A617902C13}" destId="{FDAB8DA4-CD62-4499-92C4-C22380C10D78}" srcOrd="2" destOrd="0" parTransId="{323FBF40-02E6-45CC-A308-FABB0C9FA120}" sibTransId="{7A3891B3-03BF-46EC-88E5-E96E55BBBFA7}"/>
    <dgm:cxn modelId="{A55F2A42-370F-43FB-A70F-DD72138C472E}" type="presOf" srcId="{7A573ACB-A7C2-4D68-8A2A-3E7E0D447765}" destId="{475A8E18-2F43-46EE-B750-A9B765932281}" srcOrd="0" destOrd="0" presId="urn:microsoft.com/office/officeart/2016/7/layout/RepeatingBendingProcessNew"/>
    <dgm:cxn modelId="{165CE963-1F2B-4B02-873A-2DEA1C06502E}" type="presOf" srcId="{7AF77FF8-5B32-49CE-8952-E2D7DD602F8C}" destId="{BE567601-8786-4300-B1E9-8F796AD5CD8B}" srcOrd="1" destOrd="0" presId="urn:microsoft.com/office/officeart/2016/7/layout/RepeatingBendingProcessNew"/>
    <dgm:cxn modelId="{07780747-58B6-424E-893C-047C9A7DA045}" type="presOf" srcId="{15DC7CF5-AF33-4252-9B7B-696C81F68DEE}" destId="{6218A957-4D67-43E4-8176-36F7FC12961E}" srcOrd="0" destOrd="0" presId="urn:microsoft.com/office/officeart/2016/7/layout/RepeatingBendingProcessNew"/>
    <dgm:cxn modelId="{54E05E56-6F8E-461B-8AB8-C62981F4380E}" srcId="{4B648CBF-5631-46DD-A18C-59A617902C13}" destId="{F838EBF8-A961-433D-8D26-EC3854B28B12}" srcOrd="4" destOrd="0" parTransId="{18D48A84-896C-4A4E-B19E-83C8B99DEDEF}" sibTransId="{8B90CB12-80EA-4A82-93AC-1A162BBC117F}"/>
    <dgm:cxn modelId="{AEB1E879-7EF7-4563-9F04-2BABA6B2CB7F}" type="presOf" srcId="{FDAB8DA4-CD62-4499-92C4-C22380C10D78}" destId="{DE7F11FD-48BD-4C85-9D91-18356D25F1E9}" srcOrd="0" destOrd="0" presId="urn:microsoft.com/office/officeart/2016/7/layout/RepeatingBendingProcessNew"/>
    <dgm:cxn modelId="{F30D5F8A-E2DE-4FAD-BB6F-5E8F3EB37B0F}" type="presOf" srcId="{8B90CB12-80EA-4A82-93AC-1A162BBC117F}" destId="{C45544B3-A72C-4BF7-AA51-07BBAF281E63}" srcOrd="0" destOrd="0" presId="urn:microsoft.com/office/officeart/2016/7/layout/RepeatingBendingProcessNew"/>
    <dgm:cxn modelId="{288E608C-0BD6-42F5-BEEC-7557E34A0F8C}" type="presOf" srcId="{92C9576A-2ED2-44DD-BE9E-65BE168059C0}" destId="{5FEE3F51-754A-4A41-AC70-771E598C3DFA}" srcOrd="0" destOrd="0" presId="urn:microsoft.com/office/officeart/2016/7/layout/RepeatingBendingProcessNew"/>
    <dgm:cxn modelId="{24F9308E-E194-4606-99CF-2ABA63770C7A}" type="presOf" srcId="{724FD2FA-C836-4DED-A2CA-90D797693970}" destId="{39A0402F-7EF3-424C-ABCC-F6819D9016E5}" srcOrd="0" destOrd="0" presId="urn:microsoft.com/office/officeart/2016/7/layout/RepeatingBendingProcessNew"/>
    <dgm:cxn modelId="{622CC497-A4F9-437D-BDDC-762B7918A061}" type="presOf" srcId="{49FAC8C8-969B-4A39-A584-D96B9F19A42C}" destId="{3DFCAD7E-B4A0-41BE-A110-D2CC1C560E1E}" srcOrd="0" destOrd="0" presId="urn:microsoft.com/office/officeart/2016/7/layout/RepeatingBendingProcessNew"/>
    <dgm:cxn modelId="{84FDEC9C-B03F-45E0-8A87-A9399E024E68}" srcId="{4B648CBF-5631-46DD-A18C-59A617902C13}" destId="{724FD2FA-C836-4DED-A2CA-90D797693970}" srcOrd="5" destOrd="0" parTransId="{0BB104D2-E0FA-446A-BC14-BCB8E00AA8DC}" sibTransId="{81D01454-A008-4281-992D-342A13B18366}"/>
    <dgm:cxn modelId="{5A754EAF-CB3F-4F5B-B87B-0E639CF5030D}" srcId="{4B648CBF-5631-46DD-A18C-59A617902C13}" destId="{49FAC8C8-969B-4A39-A584-D96B9F19A42C}" srcOrd="1" destOrd="0" parTransId="{292C55C6-7D43-4F94-8881-7C4922AF7166}" sibTransId="{7A573ACB-A7C2-4D68-8A2A-3E7E0D447765}"/>
    <dgm:cxn modelId="{EF47F9B4-13CE-4301-A991-82ECC7729D82}" type="presOf" srcId="{036A9868-38CB-4C34-B531-CBDC7BF64165}" destId="{A6619ADE-1E69-4326-909A-575358D92459}" srcOrd="0" destOrd="0" presId="urn:microsoft.com/office/officeart/2016/7/layout/RepeatingBendingProcessNew"/>
    <dgm:cxn modelId="{15DBCBDA-33A5-42CF-A0F2-94A95B91F150}" type="presOf" srcId="{7AF77FF8-5B32-49CE-8952-E2D7DD602F8C}" destId="{AE25E1A6-8B3F-42EA-A3D8-927AFEC47447}" srcOrd="0" destOrd="0" presId="urn:microsoft.com/office/officeart/2016/7/layout/RepeatingBendingProcessNew"/>
    <dgm:cxn modelId="{E2264CE5-862D-4612-986F-CA082A818F89}" srcId="{4B648CBF-5631-46DD-A18C-59A617902C13}" destId="{15DC7CF5-AF33-4252-9B7B-696C81F68DEE}" srcOrd="3" destOrd="0" parTransId="{82B51DD7-CB0B-4944-B70F-7593E0453806}" sibTransId="{7AF77FF8-5B32-49CE-8952-E2D7DD602F8C}"/>
    <dgm:cxn modelId="{517E29EF-FA90-46C2-9664-AB2677F45F1D}" type="presOf" srcId="{7A3891B3-03BF-46EC-88E5-E96E55BBBFA7}" destId="{3717552D-E322-4487-9401-2173AEA7B9E3}" srcOrd="1" destOrd="0" presId="urn:microsoft.com/office/officeart/2016/7/layout/RepeatingBendingProcessNew"/>
    <dgm:cxn modelId="{59F642F0-DF49-4A55-91C9-A3C65A67EEF9}" type="presOf" srcId="{F838EBF8-A961-433D-8D26-EC3854B28B12}" destId="{9FFFBB1F-9B58-4055-83C8-8443650AC994}" srcOrd="0" destOrd="0" presId="urn:microsoft.com/office/officeart/2016/7/layout/RepeatingBendingProcessNew"/>
    <dgm:cxn modelId="{1FCA52FF-68BE-48A2-86B1-BA449B522BBF}" type="presParOf" srcId="{28213C69-63A8-442F-933F-A963F473ABE4}" destId="{5FEE3F51-754A-4A41-AC70-771E598C3DFA}" srcOrd="0" destOrd="0" presId="urn:microsoft.com/office/officeart/2016/7/layout/RepeatingBendingProcessNew"/>
    <dgm:cxn modelId="{160CC5D3-43C5-4715-8400-2AF317F83A38}" type="presParOf" srcId="{28213C69-63A8-442F-933F-A963F473ABE4}" destId="{A6619ADE-1E69-4326-909A-575358D92459}" srcOrd="1" destOrd="0" presId="urn:microsoft.com/office/officeart/2016/7/layout/RepeatingBendingProcessNew"/>
    <dgm:cxn modelId="{7E7352BD-CDB0-4F97-B67B-6C36D6A10A49}" type="presParOf" srcId="{A6619ADE-1E69-4326-909A-575358D92459}" destId="{324F7395-115B-400E-B334-235C3F1EC96D}" srcOrd="0" destOrd="0" presId="urn:microsoft.com/office/officeart/2016/7/layout/RepeatingBendingProcessNew"/>
    <dgm:cxn modelId="{DB546800-7F57-49BD-8A1F-C16168EA6A42}" type="presParOf" srcId="{28213C69-63A8-442F-933F-A963F473ABE4}" destId="{3DFCAD7E-B4A0-41BE-A110-D2CC1C560E1E}" srcOrd="2" destOrd="0" presId="urn:microsoft.com/office/officeart/2016/7/layout/RepeatingBendingProcessNew"/>
    <dgm:cxn modelId="{2DD78741-7BA0-40B5-BB6F-305469EE38E8}" type="presParOf" srcId="{28213C69-63A8-442F-933F-A963F473ABE4}" destId="{475A8E18-2F43-46EE-B750-A9B765932281}" srcOrd="3" destOrd="0" presId="urn:microsoft.com/office/officeart/2016/7/layout/RepeatingBendingProcessNew"/>
    <dgm:cxn modelId="{6964A842-C5C0-47CB-B4F0-23D5B173E047}" type="presParOf" srcId="{475A8E18-2F43-46EE-B750-A9B765932281}" destId="{A15EFB71-D339-4200-97C9-3A302A095F04}" srcOrd="0" destOrd="0" presId="urn:microsoft.com/office/officeart/2016/7/layout/RepeatingBendingProcessNew"/>
    <dgm:cxn modelId="{F9F17B10-0B2D-40E4-9771-2AA18C2DF0E9}" type="presParOf" srcId="{28213C69-63A8-442F-933F-A963F473ABE4}" destId="{DE7F11FD-48BD-4C85-9D91-18356D25F1E9}" srcOrd="4" destOrd="0" presId="urn:microsoft.com/office/officeart/2016/7/layout/RepeatingBendingProcessNew"/>
    <dgm:cxn modelId="{7737DD2F-4B3E-4173-BE1B-C66CA4DB3253}" type="presParOf" srcId="{28213C69-63A8-442F-933F-A963F473ABE4}" destId="{9C6F53C5-C608-4B8A-B9F7-A6C8A32DAC5D}" srcOrd="5" destOrd="0" presId="urn:microsoft.com/office/officeart/2016/7/layout/RepeatingBendingProcessNew"/>
    <dgm:cxn modelId="{E5D24215-CCD0-4D4C-84AC-929EBE1C2681}" type="presParOf" srcId="{9C6F53C5-C608-4B8A-B9F7-A6C8A32DAC5D}" destId="{3717552D-E322-4487-9401-2173AEA7B9E3}" srcOrd="0" destOrd="0" presId="urn:microsoft.com/office/officeart/2016/7/layout/RepeatingBendingProcessNew"/>
    <dgm:cxn modelId="{1EF07207-F64B-4E9E-B2DD-42A4347ECC1E}" type="presParOf" srcId="{28213C69-63A8-442F-933F-A963F473ABE4}" destId="{6218A957-4D67-43E4-8176-36F7FC12961E}" srcOrd="6" destOrd="0" presId="urn:microsoft.com/office/officeart/2016/7/layout/RepeatingBendingProcessNew"/>
    <dgm:cxn modelId="{87E0A9A2-F01A-4AF9-B59E-198D152115E2}" type="presParOf" srcId="{28213C69-63A8-442F-933F-A963F473ABE4}" destId="{AE25E1A6-8B3F-42EA-A3D8-927AFEC47447}" srcOrd="7" destOrd="0" presId="urn:microsoft.com/office/officeart/2016/7/layout/RepeatingBendingProcessNew"/>
    <dgm:cxn modelId="{F029A9E4-5F0B-4D62-BF34-BDEF45947958}" type="presParOf" srcId="{AE25E1A6-8B3F-42EA-A3D8-927AFEC47447}" destId="{BE567601-8786-4300-B1E9-8F796AD5CD8B}" srcOrd="0" destOrd="0" presId="urn:microsoft.com/office/officeart/2016/7/layout/RepeatingBendingProcessNew"/>
    <dgm:cxn modelId="{B9E71536-B294-4FC8-A29B-1DF2C649A9D3}" type="presParOf" srcId="{28213C69-63A8-442F-933F-A963F473ABE4}" destId="{9FFFBB1F-9B58-4055-83C8-8443650AC994}" srcOrd="8" destOrd="0" presId="urn:microsoft.com/office/officeart/2016/7/layout/RepeatingBendingProcessNew"/>
    <dgm:cxn modelId="{03FDEBB9-8A3E-48C3-A65A-6AEEC5C6568A}" type="presParOf" srcId="{28213C69-63A8-442F-933F-A963F473ABE4}" destId="{C45544B3-A72C-4BF7-AA51-07BBAF281E63}" srcOrd="9" destOrd="0" presId="urn:microsoft.com/office/officeart/2016/7/layout/RepeatingBendingProcessNew"/>
    <dgm:cxn modelId="{7BB8D5C2-2FC7-4C06-A2D0-70A16EA6A91C}" type="presParOf" srcId="{C45544B3-A72C-4BF7-AA51-07BBAF281E63}" destId="{AAF2045F-2B22-4581-8574-FE29BE4E4E15}" srcOrd="0" destOrd="0" presId="urn:microsoft.com/office/officeart/2016/7/layout/RepeatingBendingProcessNew"/>
    <dgm:cxn modelId="{DB35B4BD-541A-4D3C-AD67-8641D6F75C58}" type="presParOf" srcId="{28213C69-63A8-442F-933F-A963F473ABE4}" destId="{39A0402F-7EF3-424C-ABCC-F6819D9016E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19ADE-1E69-4326-909A-575358D92459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5FEE3F51-754A-4A41-AC70-771E598C3DFA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baseline="0"/>
            <a:t>Ask if you can help</a:t>
          </a:r>
          <a:endParaRPr lang="en-US" sz="5200" kern="1200"/>
        </a:p>
      </dsp:txBody>
      <dsp:txXfrm>
        <a:off x="8061" y="5979"/>
        <a:ext cx="3034531" cy="1820718"/>
      </dsp:txXfrm>
    </dsp:sp>
    <dsp:sp modelId="{475A8E18-2F43-46EE-B750-A9B765932281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3DFCAD7E-B4A0-41BE-A110-D2CC1C560E1E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baseline="0"/>
            <a:t>Be kind</a:t>
          </a:r>
          <a:endParaRPr lang="en-US" sz="5200" kern="1200"/>
        </a:p>
      </dsp:txBody>
      <dsp:txXfrm>
        <a:off x="3740534" y="5979"/>
        <a:ext cx="3034531" cy="1820718"/>
      </dsp:txXfrm>
    </dsp:sp>
    <dsp:sp modelId="{9C6F53C5-C608-4B8A-B9F7-A6C8A32DAC5D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DE7F11FD-48BD-4C85-9D91-18356D25F1E9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baseline="0"/>
            <a:t>Listen closely</a:t>
          </a:r>
          <a:endParaRPr lang="en-US" sz="5200" kern="1200"/>
        </a:p>
      </dsp:txBody>
      <dsp:txXfrm>
        <a:off x="7473007" y="5979"/>
        <a:ext cx="3034531" cy="1820718"/>
      </dsp:txXfrm>
    </dsp:sp>
    <dsp:sp modelId="{AE25E1A6-8B3F-42EA-A3D8-927AFEC47447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6218A957-4D67-43E4-8176-36F7FC12961E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baseline="0"/>
            <a:t>Have patience</a:t>
          </a:r>
          <a:endParaRPr lang="en-US" sz="5200" kern="1200"/>
        </a:p>
      </dsp:txBody>
      <dsp:txXfrm>
        <a:off x="8061" y="2524640"/>
        <a:ext cx="3034531" cy="1820718"/>
      </dsp:txXfrm>
    </dsp:sp>
    <dsp:sp modelId="{C45544B3-A72C-4BF7-AA51-07BBAF281E63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9FFFBB1F-9B58-4055-83C8-8443650AC994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baseline="0"/>
            <a:t>Do not judge</a:t>
          </a:r>
          <a:endParaRPr lang="en-US" sz="5200" kern="1200"/>
        </a:p>
      </dsp:txBody>
      <dsp:txXfrm>
        <a:off x="3740534" y="2524640"/>
        <a:ext cx="3034531" cy="1820718"/>
      </dsp:txXfrm>
    </dsp:sp>
    <dsp:sp modelId="{39A0402F-7EF3-424C-ABCC-F6819D9016E5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baseline="0"/>
            <a:t>Show respect</a:t>
          </a:r>
          <a:endParaRPr lang="en-US" sz="5200" kern="1200"/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BAA0A-E347-4682-96D2-5A24BD356656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5735-2964-464E-BAF4-7B538BC0B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C3AA-9C47-4E0B-BAC0-E8DEA4AD5A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3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355C-8AD6-74A4-7EA0-8EE02AB4F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ABE96-19F3-FDA3-916A-F91C2B05E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7280-C986-F9EA-A16D-B9BE9E5B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CC42E-10D7-7FCE-B121-5B24CFAE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A973A-1160-07B6-343F-AC764916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2BB3-438C-D83B-D62D-0024B66C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0BDBD-8620-22EB-336A-93FC46DF9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533A4-9FC4-414B-5F17-684C2391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29AF6-A150-5DA0-F5BB-A07BEE1C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710E-05EE-AC05-19F0-3FA7B3F8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CB8A4-4E9C-C609-95C6-3E62DBC2D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8BD53-9597-6F3D-5DD3-AE70D1F3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179BF-F49A-8DA5-D0E2-B7EC8DE0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A817-4D35-8C55-F9D1-BCDB13FC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F43F-7F43-E41E-7CCC-9B5CB818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2580089F-49C9-440C-8318-24576EE00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DEEF06-129C-4E9F-BB08-1F653A08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FBDB-1B30-4054-9EAE-3085105D6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275" y="865762"/>
            <a:ext cx="10198776" cy="4056968"/>
          </a:xfrm>
        </p:spPr>
        <p:txBody>
          <a:bodyPr anchor="b"/>
          <a:lstStyle>
            <a:lvl1pPr algn="ctr">
              <a:lnSpc>
                <a:spcPct val="110000"/>
              </a:lnSpc>
              <a:spcBef>
                <a:spcPts val="1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F34EB02-AC27-416D-A53F-77F9841B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5101548"/>
            <a:ext cx="9781327" cy="50295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F09A-7E73-470C-7AC3-74902D9D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A7160-BC72-2D03-273A-158FB196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2520-B269-024F-80EF-3AC550DE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D142-20AA-854E-130C-4F26EB5A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FFC3E-0130-C165-0251-95AB64F5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F7B3-B987-FE54-1BB2-06DD1EA3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53B9-1EE1-38BE-A00F-827D53CC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9F95-7CF8-67E0-BA0C-29D68FD1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916D-4351-A0CA-21EE-CA7C3EBD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3B3D4-2960-1606-9C7F-1C129DB2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90D9-F890-FA78-B339-29E9816F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3115-8813-B1DA-F99D-7E33A5E44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C3E1-E00C-21C4-844D-B41A4C68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43B69-7AA8-36B8-C60A-8409684D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9656-D415-4B0E-96BA-1530F270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A6B45-C270-6CA6-21F2-BFA9434F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D176-BA66-12F2-4AE9-957E1E6B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3550A-AAD3-E403-0A71-B966793F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779FE-A88F-8093-AF4B-2CCCB609D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0E3AA-0B9D-9C17-05F7-E0EA2002A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6AFE8-BBEA-2118-996C-C3F7F7646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1FCEF-E072-3DE8-8C37-D8179C19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9A20D-C762-4578-063A-FEF43639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8BBEA-7B28-89DC-018D-48C76B44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8BF1-E8BE-AF4A-536C-6DEFEC70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6B5D6-E73A-F481-C28E-05A0742B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867FB-75DC-163C-6D35-4322BF7C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8DD51-F452-32F8-3AFA-A42A412B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D0611-30A3-C758-E438-8CD31BE8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6A0A4-0209-DED3-DB8C-262353A6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A958D-D26B-11C9-8734-B746344F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87A1-A0A6-7999-C725-E314DB0B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C35F-2F03-D73C-C973-DCF41EFB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A548D-A0A1-3160-B5D3-3FEB9F67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13154-54E5-4F87-A155-68F959F2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6D30F-B2C3-E768-85DC-F129F62C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40C7C-1241-0F30-EADD-FFD9039C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3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FBBB-F276-4B1A-36AA-E349EEF5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D0082-E2C3-D7CC-5212-F8AADC092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38816-06B4-561F-2B8B-B871DC11D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83A7E-2BF5-8222-DE14-EA4FE366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CF688-8EE9-0F18-B7D0-8BD53C21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73011-06AB-2929-C4EA-22AF83F9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C3722-4B3F-E942-3C58-B12EA9EA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615A0-0BF6-1C89-3D18-771BE1D9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FC26A-2654-2B89-35A4-FCD161D51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E3BEE-0FFB-4FD4-A74D-1881C5AF7BA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E562-32BD-9B8C-CDD8-B5897F43A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8F5EF-9442-119D-D3EF-52D580BEC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D059A-9665-45EB-ABD5-73D41F38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DACoordinator@lasairport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yonaeroports.com/programme-international-hidden-disabilities-sunflower" TargetMode="External"/><Relationship Id="rId2" Type="http://schemas.openxmlformats.org/officeDocument/2006/relationships/image" Target="../media/image3.1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Official-Hidden-Disabilities-Sunflower-Lanyard/dp/B0CY8G31G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bubble.com/i/pin/Hidden-disability-sunflower-logo-by-SueAnne99/134052871.NP9QY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s://hdsunflower.com/uk/insights/post/raise-awarenes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mice.net.au/think-business-events-and-hidden-disabilities-sunflower-partner-up/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A0089BFC-86B7-2CB2-17D9-2A28D436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8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53830-5477-23FA-DB98-434FC7B23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WELCOME TO SUNFLOWER HD TRAINING</a:t>
            </a:r>
          </a:p>
        </p:txBody>
      </p:sp>
    </p:spTree>
    <p:extLst>
      <p:ext uri="{BB962C8B-B14F-4D97-AF65-F5344CB8AC3E}">
        <p14:creationId xmlns:p14="http://schemas.microsoft.com/office/powerpoint/2010/main" val="2692160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956010-473A-F17E-1763-C289FF66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 PROGRAM CONTACT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9D2525-D9FE-662F-E035-0D78CC95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Danielle Mose</a:t>
            </a:r>
          </a:p>
          <a:p>
            <a:r>
              <a:rPr lang="en-US" sz="2000" dirty="0"/>
              <a:t>ADA Coordinator/ Assistant Safety Officer</a:t>
            </a:r>
          </a:p>
          <a:p>
            <a:r>
              <a:rPr lang="en-US" sz="2000" dirty="0"/>
              <a:t>Clark County Department of Aviation</a:t>
            </a:r>
          </a:p>
          <a:p>
            <a:r>
              <a:rPr lang="en-US" sz="2000" dirty="0"/>
              <a:t>(702) 261-5729</a:t>
            </a:r>
          </a:p>
          <a:p>
            <a:r>
              <a:rPr lang="en-US" sz="2000" dirty="0">
                <a:hlinkClick r:id="rId2"/>
              </a:rPr>
              <a:t>ADACoordinator@lasairport.com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67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8836B-9F88-80D8-A3BD-768591E9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/>
              <a:t>What Is the Hidden Disabilities Sunflower?</a:t>
            </a:r>
            <a:br>
              <a:rPr lang="en-US" sz="4600" b="1"/>
            </a:br>
            <a:endParaRPr lang="en-US" sz="46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373E7-DF69-0D75-12B0-BF70626D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</a:t>
            </a:r>
            <a:r>
              <a:rPr lang="en-US" sz="2200" b="1" dirty="0"/>
              <a:t>Hidden Disabilities Sunflower</a:t>
            </a:r>
            <a:r>
              <a:rPr lang="en-US" sz="2200" dirty="0"/>
              <a:t> is an internationally recognized symbol used by individuals with </a:t>
            </a:r>
            <a:r>
              <a:rPr lang="en-US" sz="2200" i="1" dirty="0"/>
              <a:t>non-visible disabilities</a:t>
            </a:r>
            <a:r>
              <a:rPr lang="en-US" sz="2200" dirty="0"/>
              <a:t> who may need additional assistance, patience, or communication support.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Passengers may display the Sunflower on a </a:t>
            </a:r>
            <a:r>
              <a:rPr lang="en-US" sz="2200" b="1" dirty="0"/>
              <a:t>lanyard, pin, bracelet, badge, or keychain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yellow sunflower&#10;&#10;AI-generated content may be incorrect.">
            <a:extLst>
              <a:ext uri="{FF2B5EF4-FFF2-40B4-BE49-F238E27FC236}">
                <a16:creationId xmlns:a16="http://schemas.microsoft.com/office/drawing/2014/main" id="{D8A2722F-8C92-429F-944F-2E843E28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1462" b="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64B1E-5C53-38DA-5C30-58278FBC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Examples of Hidden Disabilities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CBD8-C8DA-65BE-911F-3B40BFDE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Autism or neurodivergence</a:t>
            </a:r>
          </a:p>
          <a:p>
            <a:r>
              <a:rPr lang="en-US" sz="3000" dirty="0"/>
              <a:t>Anxiety, PTSD, or mental health conditions</a:t>
            </a:r>
          </a:p>
          <a:p>
            <a:r>
              <a:rPr lang="en-US" sz="3000" dirty="0"/>
              <a:t>Hearing or vision differences</a:t>
            </a:r>
          </a:p>
          <a:p>
            <a:r>
              <a:rPr lang="en-US" sz="3000" dirty="0"/>
              <a:t>Chronic pain or fatigue</a:t>
            </a:r>
          </a:p>
          <a:p>
            <a:r>
              <a:rPr lang="en-US" sz="3000" dirty="0"/>
              <a:t>Learning differences</a:t>
            </a:r>
          </a:p>
          <a:p>
            <a:r>
              <a:rPr lang="en-US" sz="3000" dirty="0"/>
              <a:t>Neurological or medical conditions</a:t>
            </a:r>
          </a:p>
          <a:p>
            <a:r>
              <a:rPr lang="en-US" sz="3000" dirty="0"/>
              <a:t>Dementia or cognitive challenges</a:t>
            </a:r>
          </a:p>
          <a:p>
            <a:r>
              <a:rPr lang="en-US" sz="3000" dirty="0"/>
              <a:t>These disabilities are not always visible but may affect communication, decision-making, or mobility.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33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5E19B-F7E8-BA1B-82FA-29CE0D15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1DFA09-77E0-57C8-1FC4-EE86FEC7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How Staff Should Assist Sunflower Passengers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34DE5B-1B78-777F-4FF8-0AAFBB90C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✔ Offer patience and extra time</a:t>
            </a:r>
            <a:br>
              <a:rPr lang="en-US" sz="2200" dirty="0"/>
            </a:br>
            <a:r>
              <a:rPr lang="en-US" sz="2200" dirty="0"/>
              <a:t>✔ Communicate calmly and clearly</a:t>
            </a:r>
            <a:br>
              <a:rPr lang="en-US" sz="2200" dirty="0"/>
            </a:br>
            <a:r>
              <a:rPr lang="en-US" sz="2200" dirty="0"/>
              <a:t>✔ Ask supportive questions such as: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1" dirty="0"/>
              <a:t>“Please let me know how I can help you today.”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✔ Provide simple explanations</a:t>
            </a:r>
            <a:br>
              <a:rPr lang="en-US" sz="2200" dirty="0"/>
            </a:br>
            <a:r>
              <a:rPr lang="en-US" sz="2200" dirty="0"/>
              <a:t>✔ Reduce stressful conditions when   possible</a:t>
            </a:r>
            <a:br>
              <a:rPr lang="en-US" sz="2200" dirty="0"/>
            </a:br>
            <a:r>
              <a:rPr lang="en-US" sz="2200" dirty="0"/>
              <a:t>✔ Always respect privacy and dignity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564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957B3A-4CF9-F1C5-E06F-E0ADEDDF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to Avoid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1CFA-E379-CEB4-ABBA-534FB652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✘ Do not ask for medical details</a:t>
            </a:r>
            <a:br>
              <a:rPr lang="en-US" dirty="0"/>
            </a:br>
            <a:r>
              <a:rPr lang="en-US" dirty="0"/>
              <a:t>✘ Do not assume the nature of the disability</a:t>
            </a:r>
            <a:br>
              <a:rPr lang="en-US" dirty="0"/>
            </a:br>
            <a:r>
              <a:rPr lang="en-US" dirty="0"/>
              <a:t>✘ Do not rush or pressure the passenger</a:t>
            </a:r>
            <a:br>
              <a:rPr lang="en-US" dirty="0"/>
            </a:br>
            <a:r>
              <a:rPr lang="en-US" dirty="0"/>
              <a:t>✘ Do not speak in a patronizing tone</a:t>
            </a:r>
            <a:br>
              <a:rPr lang="en-US" dirty="0"/>
            </a:br>
            <a:r>
              <a:rPr lang="en-US" dirty="0"/>
              <a:t>✘ Do not require proof of disability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0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77A3C-3C04-15DC-6D38-40BA0779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17131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LOCATION OF LANYARDS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3B3F-BB42-4C7D-0F24-0430A8CA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95925" cy="4413890"/>
          </a:xfrm>
        </p:spPr>
        <p:txBody>
          <a:bodyPr anchor="t">
            <a:normAutofit/>
          </a:bodyPr>
          <a:lstStyle/>
          <a:p>
            <a:r>
              <a:rPr lang="en-US" sz="3200" dirty="0"/>
              <a:t>Terminal 1 Baggage Claim Airport Information Booth </a:t>
            </a:r>
          </a:p>
          <a:p>
            <a:r>
              <a:rPr lang="en-US" sz="3200" dirty="0"/>
              <a:t>Terminal 1 Level 2 Esplanade Airport Information Booth</a:t>
            </a:r>
          </a:p>
          <a:p>
            <a:r>
              <a:rPr lang="en-US" sz="3200" dirty="0"/>
              <a:t>Terminal 3 Ticketing Level 2 Airport Information Booth</a:t>
            </a:r>
          </a:p>
          <a:p>
            <a:r>
              <a:rPr lang="en-US" sz="3200" dirty="0"/>
              <a:t>Terminal 3 Baggage Claim Level 0 Airport Information Booth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Shape, arrow&#10;&#10;AI-generated content may be incorrect.">
            <a:extLst>
              <a:ext uri="{FF2B5EF4-FFF2-40B4-BE49-F238E27FC236}">
                <a16:creationId xmlns:a16="http://schemas.microsoft.com/office/drawing/2014/main" id="{15D885BD-63EB-94A0-8B65-50B6D872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69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B5261E-1A82-4C39-811F-7B7DBC55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76" r="5" b="5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3AF62C-A50E-1B50-8D47-06F0B426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34" r="3" b="12931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E80084-F188-781F-920A-E4FEEF13DF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616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4DFEB-FF2C-E6D1-BED0-258D029DB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149" r="6011" b="-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5F61F-7667-0D23-EC5F-18D8521BEC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576" r="5" b="5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2A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8CECC-003B-D4E4-1844-23ACA354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SUNFLOWER PRODUCTS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E1B58E-3F81-DEC9-1404-E75979ABD1C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" b="14581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</p:spPr>
      </p:pic>
      <p:pic>
        <p:nvPicPr>
          <p:cNvPr id="11" name="Content Placeholder 10" descr="Text&#10;&#10;AI-generated content may be incorrect.">
            <a:extLst>
              <a:ext uri="{FF2B5EF4-FFF2-40B4-BE49-F238E27FC236}">
                <a16:creationId xmlns:a16="http://schemas.microsoft.com/office/drawing/2014/main" id="{8D242713-41F9-EDC3-A4D1-76BEBFF4F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43725" y="4841875"/>
            <a:ext cx="3905250" cy="1190625"/>
          </a:xfrm>
        </p:spPr>
      </p:pic>
    </p:spTree>
    <p:extLst>
      <p:ext uri="{BB962C8B-B14F-4D97-AF65-F5344CB8AC3E}">
        <p14:creationId xmlns:p14="http://schemas.microsoft.com/office/powerpoint/2010/main" val="121159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48CE9-5D93-25D4-0492-AD69E3E9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FAQs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0FD8-2AEE-947F-1C9C-E15CBD3D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9"/>
            <a:ext cx="7337894" cy="6000572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/>
              <a:t>Do I have to pay for a lanyard?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No. Member businesses and organizations agree to provide lanyards free of charge to customers who need them. 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b="1" dirty="0"/>
              <a:t>Do I need to ask for documentation?</a:t>
            </a: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dirty="0"/>
              <a:t>No. Participation is voluntary, and passengers are not required to disclose their disability or provide any documentation.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b="1" dirty="0"/>
              <a:t>Does the sunflower guarantee fast-tracking?</a:t>
            </a: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dirty="0"/>
              <a:t>No, wearing a sunflower does not grant fast-track access through security or any other preferential treatment.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b="1" dirty="0"/>
              <a:t>What if the passenger needs more help?</a:t>
            </a: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dirty="0"/>
              <a:t>The program does not override the need for passengers to pre-arrange special assistance with their airline in advance. 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923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B772296-B776-40B5-95DF-60BFE7CD98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151" r="1" b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D85D0586-45E7-469A-A379-62E46DDB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1"/>
              <a:t>SUNFLOWER RULE OF 6</a:t>
            </a:r>
            <a:br>
              <a:rPr lang="en-US"/>
            </a:br>
            <a:endParaRPr lang="en-US"/>
          </a:p>
        </p:txBody>
      </p:sp>
      <p:graphicFrame>
        <p:nvGraphicFramePr>
          <p:cNvPr id="37" name="TextBox 4">
            <a:extLst>
              <a:ext uri="{FF2B5EF4-FFF2-40B4-BE49-F238E27FC236}">
                <a16:creationId xmlns:a16="http://schemas.microsoft.com/office/drawing/2014/main" id="{40B4E59B-4A86-426C-947D-FFF3CC0D4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838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344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406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Avenir Next LT Pro</vt:lpstr>
      <vt:lpstr>Calibri</vt:lpstr>
      <vt:lpstr>Segoe UI Semilight</vt:lpstr>
      <vt:lpstr>Office Theme</vt:lpstr>
      <vt:lpstr>WELCOME TO SUNFLOWER HD TRAINING</vt:lpstr>
      <vt:lpstr>What Is the Hidden Disabilities Sunflower? </vt:lpstr>
      <vt:lpstr>Examples of Hidden Disabilities</vt:lpstr>
      <vt:lpstr>How Staff Should Assist Sunflower Passengers</vt:lpstr>
      <vt:lpstr>What to Avoid</vt:lpstr>
      <vt:lpstr>LOCATION OF LANYARDS</vt:lpstr>
      <vt:lpstr>SUNFLOWER PRODUCTS</vt:lpstr>
      <vt:lpstr>FAQs</vt:lpstr>
      <vt:lpstr>SUNFLOWER RULE OF 6 </vt:lpstr>
      <vt:lpstr>ADA PROGRAM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Mose</dc:creator>
  <cp:lastModifiedBy>Danielle Mose</cp:lastModifiedBy>
  <cp:revision>10</cp:revision>
  <dcterms:created xsi:type="dcterms:W3CDTF">2025-11-10T14:59:49Z</dcterms:created>
  <dcterms:modified xsi:type="dcterms:W3CDTF">2026-04-08T14:59:59Z</dcterms:modified>
</cp:coreProperties>
</file>